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6" r:id="rId6"/>
    <p:sldMasterId id="2147483684" r:id="rId7"/>
    <p:sldMasterId id="2147483702" r:id="rId8"/>
    <p:sldMasterId id="214748371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Lst>
  <p:sldSz cy="5143500" cx="9144000"/>
  <p:notesSz cx="6858000" cy="9144000"/>
  <p:embeddedFontLst>
    <p:embeddedFont>
      <p:font typeface="Dosis"/>
      <p:regular r:id="rId53"/>
      <p:bold r:id="rId54"/>
    </p:embeddedFont>
    <p:embeddedFont>
      <p:font typeface="Staatliches"/>
      <p:regular r:id="rId55"/>
    </p:embeddedFont>
    <p:embeddedFont>
      <p:font typeface="Fira Sans Extra Condensed Medium"/>
      <p:regular r:id="rId56"/>
      <p:bold r:id="rId57"/>
      <p:italic r:id="rId58"/>
      <p:boldItalic r:id="rId59"/>
    </p:embeddedFont>
    <p:embeddedFont>
      <p:font typeface="Abel"/>
      <p:regular r:id="rId60"/>
    </p:embeddedFont>
    <p:embeddedFont>
      <p:font typeface="Squada One"/>
      <p:regular r:id="rId61"/>
    </p:embeddedFont>
    <p:embeddedFont>
      <p:font typeface="Josefin Sans"/>
      <p:regular r:id="rId62"/>
      <p:bold r:id="rId63"/>
      <p:italic r:id="rId64"/>
      <p:boldItalic r:id="rId65"/>
    </p:embeddedFont>
    <p:embeddedFont>
      <p:font typeface="Dosis ExtraLight"/>
      <p:regular r:id="rId66"/>
      <p:bold r:id="rId67"/>
    </p:embeddedFont>
    <p:embeddedFont>
      <p:font typeface="Fira Sans Condensed ExtraLigh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orient="horz" pos="336">
          <p15:clr>
            <a:srgbClr val="9AA0A6"/>
          </p15:clr>
        </p15:guide>
        <p15:guide id="3" orient="horz" pos="2904">
          <p15:clr>
            <a:srgbClr val="9AA0A6"/>
          </p15:clr>
        </p15:guide>
        <p15:guide id="4" pos="2880">
          <p15:clr>
            <a:srgbClr val="9AA0A6"/>
          </p15:clr>
        </p15:guide>
        <p15:guide id="5" pos="701">
          <p15:clr>
            <a:srgbClr val="9AA0A6"/>
          </p15:clr>
        </p15:guide>
        <p15:guide id="6" orient="horz" pos="261">
          <p15:clr>
            <a:srgbClr val="9AA0A6"/>
          </p15:clr>
        </p15:guide>
        <p15:guide id="7" pos="885">
          <p15:clr>
            <a:srgbClr val="9AA0A6"/>
          </p15:clr>
        </p15:guide>
        <p15:guide id="8" pos="5328">
          <p15:clr>
            <a:srgbClr val="9AA0A6"/>
          </p15:clr>
        </p15:guide>
      </p15:sldGuideLst>
    </p:ext>
    <p:ext uri="http://customooxmlschemas.google.com/">
      <go:slidesCustomData xmlns:go="http://customooxmlschemas.google.com/" r:id="rId72" roundtripDataSignature="AMtx7mho+CPZjqiWuD04pg5mndfHCOiv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67FE93-6664-4138-B3EF-218808FFE5FB}">
  <a:tblStyle styleId="{8967FE93-6664-4138-B3EF-218808FFE5F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336" orient="horz"/>
        <p:guide pos="2904" orient="horz"/>
        <p:guide pos="2880"/>
        <p:guide pos="701"/>
        <p:guide pos="261" orient="horz"/>
        <p:guide pos="885"/>
        <p:guide pos="532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2" Type="http://customschemas.google.com/relationships/presentationmetadata" Target="meta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FiraSansCondensedExtraLight-boldItalic.fntdata"/><Relationship Id="rId70" Type="http://schemas.openxmlformats.org/officeDocument/2006/relationships/font" Target="fonts/FiraSansCondensedExtraLight-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JosefinSans-regular.fntdata"/><Relationship Id="rId61" Type="http://schemas.openxmlformats.org/officeDocument/2006/relationships/font" Target="fonts/SquadaOne-regular.fntdata"/><Relationship Id="rId20" Type="http://schemas.openxmlformats.org/officeDocument/2006/relationships/slide" Target="slides/slide10.xml"/><Relationship Id="rId64" Type="http://schemas.openxmlformats.org/officeDocument/2006/relationships/font" Target="fonts/JosefinSans-italic.fntdata"/><Relationship Id="rId63" Type="http://schemas.openxmlformats.org/officeDocument/2006/relationships/font" Target="fonts/JosefinSans-bold.fntdata"/><Relationship Id="rId22" Type="http://schemas.openxmlformats.org/officeDocument/2006/relationships/slide" Target="slides/slide12.xml"/><Relationship Id="rId66" Type="http://schemas.openxmlformats.org/officeDocument/2006/relationships/font" Target="fonts/DosisExtraLight-regular.fntdata"/><Relationship Id="rId21" Type="http://schemas.openxmlformats.org/officeDocument/2006/relationships/slide" Target="slides/slide11.xml"/><Relationship Id="rId65" Type="http://schemas.openxmlformats.org/officeDocument/2006/relationships/font" Target="fonts/JosefinSans-boldItalic.fntdata"/><Relationship Id="rId24" Type="http://schemas.openxmlformats.org/officeDocument/2006/relationships/slide" Target="slides/slide14.xml"/><Relationship Id="rId68" Type="http://schemas.openxmlformats.org/officeDocument/2006/relationships/font" Target="fonts/FiraSansCondensedExtraLight-regular.fntdata"/><Relationship Id="rId23" Type="http://schemas.openxmlformats.org/officeDocument/2006/relationships/slide" Target="slides/slide13.xml"/><Relationship Id="rId67" Type="http://schemas.openxmlformats.org/officeDocument/2006/relationships/font" Target="fonts/DosisExtraLight-bold.fntdata"/><Relationship Id="rId60" Type="http://schemas.openxmlformats.org/officeDocument/2006/relationships/font" Target="fonts/Abel-regular.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FiraSansCondensedExtraLight-bold.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font" Target="fonts/Dosis-regular.fntdata"/><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font" Target="fonts/Staatliches-regular.fntdata"/><Relationship Id="rId10" Type="http://schemas.openxmlformats.org/officeDocument/2006/relationships/notesMaster" Target="notesMasters/notesMaster1.xml"/><Relationship Id="rId54" Type="http://schemas.openxmlformats.org/officeDocument/2006/relationships/font" Target="fonts/Dosis-bold.fntdata"/><Relationship Id="rId13" Type="http://schemas.openxmlformats.org/officeDocument/2006/relationships/slide" Target="slides/slide3.xml"/><Relationship Id="rId57" Type="http://schemas.openxmlformats.org/officeDocument/2006/relationships/font" Target="fonts/FiraSansExtraCondensedMedium-bold.fntdata"/><Relationship Id="rId12" Type="http://schemas.openxmlformats.org/officeDocument/2006/relationships/slide" Target="slides/slide2.xml"/><Relationship Id="rId56" Type="http://schemas.openxmlformats.org/officeDocument/2006/relationships/font" Target="fonts/FiraSansExtraCondensedMedium-regular.fntdata"/><Relationship Id="rId15" Type="http://schemas.openxmlformats.org/officeDocument/2006/relationships/slide" Target="slides/slide5.xml"/><Relationship Id="rId59" Type="http://schemas.openxmlformats.org/officeDocument/2006/relationships/font" Target="fonts/FiraSansExtraCondensedMedium-boldItalic.fntdata"/><Relationship Id="rId14" Type="http://schemas.openxmlformats.org/officeDocument/2006/relationships/slide" Target="slides/slide4.xml"/><Relationship Id="rId58" Type="http://schemas.openxmlformats.org/officeDocument/2006/relationships/font" Target="fonts/FiraSansExtraCondensedMedium-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1ba0800d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b1ba0800d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a921b638bc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ga921b638bc_1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a8fe164e0c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6" name="Google Shape;1326;ga8fe164e0c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a8fe164e0c_4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ga8fe164e0c_4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a8fe164e0c_4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3" name="Google Shape;1353;ga8fe164e0c_4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fe164e0c_4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9" name="Google Shape;1369;ga8fe164e0c_4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b18d1f7587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gb18d1f7587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b18d1f7587_2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5" name="Google Shape;1585;gb18d1f7587_2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Fixed initial and combined initial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b18d1f7587_2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gb18d1f7587_2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b18d1f7587_2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gb18d1f7587_2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a921bd73e6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a921bd73e6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18d1f7587_2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1" name="Google Shape;1621;gb18d1f7587_2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Vol based on v_long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b1d4458ffb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4" name="Google Shape;1634;gb1d4458ff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V_Combined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b18d1f7587_2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7" name="Google Shape;1647;gb18d1f7587_2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b18d1f7587_2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gb18d1f7587_2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b18d1f7587_2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1" name="Google Shape;1671;gb18d1f7587_2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b18d1f7587_2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6" name="Google Shape;1816;gb18d1f7587_2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18d1f7587_2_5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1" name="Google Shape;1831;gb18d1f7587_2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b18d1f7587_2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6" name="Google Shape;1846;gb18d1f7587_2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b16a1aca53_2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6" name="Google Shape;1856;gb16a1aca53_2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a92ec28cc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5" name="Google Shape;1865;ga92ec28cca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b19fc3a5f0_2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b19fc3a5f0_2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18c2788de_6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gb18c2788de_6_1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a92ec289d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 change</a:t>
            </a:r>
            <a:endParaRPr/>
          </a:p>
        </p:txBody>
      </p:sp>
      <p:sp>
        <p:nvSpPr>
          <p:cNvPr id="1889" name="Google Shape;1889;ga92ec289d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a921b638b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32-35: Spx return, SPX return squared</a:t>
            </a:r>
            <a:endParaRPr/>
          </a:p>
        </p:txBody>
      </p:sp>
      <p:sp>
        <p:nvSpPr>
          <p:cNvPr id="1900" name="Google Shape;1900;ga921b638b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a92ec289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ga92ec289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a921b638b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ga921b638b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a92ec289d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ga92ec289d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b18c2788de_6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gb18c2788de_6_1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a921b638b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ga921b638b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a921b638b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ga921b638b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b18c2788de_6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 curve change = d(volcurve)/d(v_short)(K_short) * beta(v_short~spxret)</a:t>
            </a:r>
            <a:br>
              <a:rPr lang="en"/>
            </a:br>
            <a:r>
              <a:rPr lang="en"/>
              <a:t>Vol curve change (all expirations) / spxret</a:t>
            </a:r>
            <a:endParaRPr/>
          </a:p>
        </p:txBody>
      </p:sp>
      <p:sp>
        <p:nvSpPr>
          <p:cNvPr id="1974" name="Google Shape;1974;gb18c2788de_6_1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19fc3a5f0_2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b19fc3a5f0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a921b638b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ga921b638b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a921b638b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ga921b638b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a921b638b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Times New Roman"/>
                <a:ea typeface="Times New Roman"/>
                <a:cs typeface="Times New Roman"/>
                <a:sym typeface="Times New Roman"/>
              </a:rPr>
              <a:t>vol_curve_change = d(vol_curve)/d(v_short)(K_short) * [beta(v_short~spxret)+beta(v_short~spxret^2)+beta(v_short~dt)]</a:t>
            </a:r>
            <a:endParaRPr b="1"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400">
                <a:solidFill>
                  <a:schemeClr val="dk1"/>
                </a:solidFill>
                <a:latin typeface="Times New Roman"/>
                <a:ea typeface="Times New Roman"/>
                <a:cs typeface="Times New Roman"/>
                <a:sym typeface="Times New Roman"/>
              </a:rPr>
              <a:t>			+d(vol_curve0/d(v_long)(K_long).....</a:t>
            </a:r>
            <a:endParaRPr b="1"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400">
                <a:solidFill>
                  <a:schemeClr val="dk1"/>
                </a:solidFill>
                <a:latin typeface="Times New Roman"/>
                <a:ea typeface="Times New Roman"/>
                <a:cs typeface="Times New Roman"/>
                <a:sym typeface="Times New Roman"/>
              </a:rPr>
              <a:t>And possibly other factors if we can find reliable predictors, like d(vol_curve)/d(K_long)*beta(K_long~predictor)</a:t>
            </a:r>
            <a:endParaRPr b="1" sz="1400">
              <a:solidFill>
                <a:schemeClr val="dk1"/>
              </a:solidFill>
              <a:latin typeface="Times New Roman"/>
              <a:ea typeface="Times New Roman"/>
              <a:cs typeface="Times New Roman"/>
              <a:sym typeface="Times New Roman"/>
            </a:endParaRPr>
          </a:p>
        </p:txBody>
      </p:sp>
      <p:sp>
        <p:nvSpPr>
          <p:cNvPr id="2013" name="Google Shape;2013;ga921b638b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b19fc3a5f0_2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b19fc3a5f0_2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a921bd73e6_4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ga921bd73e6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b20c2731fd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b20c2731fd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b1ba0800d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gb1ba0800d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EFEFEF"/>
        </a:solidFill>
      </p:bgPr>
    </p:bg>
    <p:spTree>
      <p:nvGrpSpPr>
        <p:cNvPr id="8" name="Shape 8"/>
        <p:cNvGrpSpPr/>
        <p:nvPr/>
      </p:nvGrpSpPr>
      <p:grpSpPr>
        <a:xfrm>
          <a:off x="0" y="0"/>
          <a:ext cx="0" cy="0"/>
          <a:chOff x="0" y="0"/>
          <a:chExt cx="0" cy="0"/>
        </a:xfrm>
      </p:grpSpPr>
      <p:sp>
        <p:nvSpPr>
          <p:cNvPr id="9" name="Google Shape;9;p37"/>
          <p:cNvSpPr/>
          <p:nvPr/>
        </p:nvSpPr>
        <p:spPr>
          <a:xfrm flipH="1">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37"/>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5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1" name="Google Shape;11;p37"/>
          <p:cNvSpPr txBox="1"/>
          <p:nvPr>
            <p:ph idx="1" type="subTitle"/>
          </p:nvPr>
        </p:nvSpPr>
        <p:spPr>
          <a:xfrm>
            <a:off x="5013313" y="3277126"/>
            <a:ext cx="3332400" cy="33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solidFill>
                  <a:srgbClr val="EFEFEF"/>
                </a:solidFill>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6_1_1_1">
    <p:bg>
      <p:bgPr>
        <a:solidFill>
          <a:srgbClr val="EFEFEF"/>
        </a:solidFill>
      </p:bgPr>
    </p:bg>
    <p:spTree>
      <p:nvGrpSpPr>
        <p:cNvPr id="69" name="Shape 69"/>
        <p:cNvGrpSpPr/>
        <p:nvPr/>
      </p:nvGrpSpPr>
      <p:grpSpPr>
        <a:xfrm>
          <a:off x="0" y="0"/>
          <a:ext cx="0" cy="0"/>
          <a:chOff x="0" y="0"/>
          <a:chExt cx="0" cy="0"/>
        </a:xfrm>
      </p:grpSpPr>
      <p:sp>
        <p:nvSpPr>
          <p:cNvPr id="70" name="Google Shape;70;p46"/>
          <p:cNvSpPr txBox="1"/>
          <p:nvPr>
            <p:ph idx="1" type="subTitle"/>
          </p:nvPr>
        </p:nvSpPr>
        <p:spPr>
          <a:xfrm>
            <a:off x="6189713"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1" name="Google Shape;71;p46"/>
          <p:cNvSpPr txBox="1"/>
          <p:nvPr>
            <p:ph idx="2" type="subTitle"/>
          </p:nvPr>
        </p:nvSpPr>
        <p:spPr>
          <a:xfrm>
            <a:off x="58786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2" name="Google Shape;72;p46"/>
          <p:cNvSpPr txBox="1"/>
          <p:nvPr>
            <p:ph idx="3" type="subTitle"/>
          </p:nvPr>
        </p:nvSpPr>
        <p:spPr>
          <a:xfrm>
            <a:off x="335911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3" name="Google Shape;73;p46"/>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6"/>
          <p:cNvSpPr txBox="1"/>
          <p:nvPr>
            <p:ph type="ctrTitle"/>
          </p:nvPr>
        </p:nvSpPr>
        <p:spPr>
          <a:xfrm flipH="1">
            <a:off x="930900" y="366803"/>
            <a:ext cx="72645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75" name="Google Shape;75;p46"/>
          <p:cNvSpPr txBox="1"/>
          <p:nvPr>
            <p:ph idx="4" type="subTitle"/>
          </p:nvPr>
        </p:nvSpPr>
        <p:spPr>
          <a:xfrm>
            <a:off x="618971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6" name="Google Shape;76;p46"/>
          <p:cNvSpPr txBox="1"/>
          <p:nvPr>
            <p:ph idx="5" type="subTitle"/>
          </p:nvPr>
        </p:nvSpPr>
        <p:spPr>
          <a:xfrm>
            <a:off x="587850"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7" name="Google Shape;77;p46"/>
          <p:cNvSpPr txBox="1"/>
          <p:nvPr>
            <p:ph idx="6" type="subTitle"/>
          </p:nvPr>
        </p:nvSpPr>
        <p:spPr>
          <a:xfrm>
            <a:off x="335910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8" name="Google Shape;78;p46"/>
          <p:cNvSpPr txBox="1"/>
          <p:nvPr>
            <p:ph idx="7" type="subTitle"/>
          </p:nvPr>
        </p:nvSpPr>
        <p:spPr>
          <a:xfrm>
            <a:off x="6189713"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9" name="Google Shape;79;p46"/>
          <p:cNvSpPr txBox="1"/>
          <p:nvPr>
            <p:ph idx="8" type="subTitle"/>
          </p:nvPr>
        </p:nvSpPr>
        <p:spPr>
          <a:xfrm>
            <a:off x="58786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0" name="Google Shape;80;p46"/>
          <p:cNvSpPr txBox="1"/>
          <p:nvPr>
            <p:ph idx="9" type="subTitle"/>
          </p:nvPr>
        </p:nvSpPr>
        <p:spPr>
          <a:xfrm>
            <a:off x="335911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1" name="Google Shape;81;p46"/>
          <p:cNvSpPr txBox="1"/>
          <p:nvPr>
            <p:ph idx="13" type="subTitle"/>
          </p:nvPr>
        </p:nvSpPr>
        <p:spPr>
          <a:xfrm>
            <a:off x="618971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2" name="Google Shape;82;p46"/>
          <p:cNvSpPr txBox="1"/>
          <p:nvPr>
            <p:ph idx="14" type="subTitle"/>
          </p:nvPr>
        </p:nvSpPr>
        <p:spPr>
          <a:xfrm>
            <a:off x="587850"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3" name="Google Shape;83;p46"/>
          <p:cNvSpPr txBox="1"/>
          <p:nvPr>
            <p:ph idx="15" type="subTitle"/>
          </p:nvPr>
        </p:nvSpPr>
        <p:spPr>
          <a:xfrm>
            <a:off x="335910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rgbClr val="EFEFEF"/>
        </a:solidFill>
      </p:bgPr>
    </p:bg>
    <p:spTree>
      <p:nvGrpSpPr>
        <p:cNvPr id="84" name="Shape 84"/>
        <p:cNvGrpSpPr/>
        <p:nvPr/>
      </p:nvGrpSpPr>
      <p:grpSpPr>
        <a:xfrm>
          <a:off x="0" y="0"/>
          <a:ext cx="0" cy="0"/>
          <a:chOff x="0" y="0"/>
          <a:chExt cx="0" cy="0"/>
        </a:xfrm>
      </p:grpSpPr>
      <p:sp>
        <p:nvSpPr>
          <p:cNvPr id="85" name="Google Shape;85;p47"/>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7"/>
          <p:cNvSpPr txBox="1"/>
          <p:nvPr>
            <p:ph type="ctrTitle"/>
          </p:nvPr>
        </p:nvSpPr>
        <p:spPr>
          <a:xfrm>
            <a:off x="939750" y="366800"/>
            <a:ext cx="38100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rgbClr val="EFEFEF"/>
        </a:solidFill>
      </p:bgPr>
    </p:bg>
    <p:spTree>
      <p:nvGrpSpPr>
        <p:cNvPr id="87" name="Shape 87"/>
        <p:cNvGrpSpPr/>
        <p:nvPr/>
      </p:nvGrpSpPr>
      <p:grpSpPr>
        <a:xfrm>
          <a:off x="0" y="0"/>
          <a:ext cx="0" cy="0"/>
          <a:chOff x="0" y="0"/>
          <a:chExt cx="0" cy="0"/>
        </a:xfrm>
      </p:grpSpPr>
      <p:sp>
        <p:nvSpPr>
          <p:cNvPr id="88" name="Google Shape;88;p48"/>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8"/>
          <p:cNvSpPr txBox="1"/>
          <p:nvPr>
            <p:ph type="ctrTitle"/>
          </p:nvPr>
        </p:nvSpPr>
        <p:spPr>
          <a:xfrm flipH="1">
            <a:off x="5944500" y="366800"/>
            <a:ext cx="22509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rgbClr val="EFEFEF"/>
        </a:solidFill>
      </p:bgPr>
    </p:bg>
    <p:spTree>
      <p:nvGrpSpPr>
        <p:cNvPr id="90" name="Shape 90"/>
        <p:cNvGrpSpPr/>
        <p:nvPr/>
      </p:nvGrpSpPr>
      <p:grpSpPr>
        <a:xfrm>
          <a:off x="0" y="0"/>
          <a:ext cx="0" cy="0"/>
          <a:chOff x="0" y="0"/>
          <a:chExt cx="0" cy="0"/>
        </a:xfrm>
      </p:grpSpPr>
      <p:sp>
        <p:nvSpPr>
          <p:cNvPr id="91" name="Google Shape;91;p49"/>
          <p:cNvSpPr txBox="1"/>
          <p:nvPr>
            <p:ph idx="1" type="subTitle"/>
          </p:nvPr>
        </p:nvSpPr>
        <p:spPr>
          <a:xfrm>
            <a:off x="4736030" y="1531703"/>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92" name="Google Shape;92;p49"/>
          <p:cNvSpPr txBox="1"/>
          <p:nvPr>
            <p:ph idx="2" type="subTitle"/>
          </p:nvPr>
        </p:nvSpPr>
        <p:spPr>
          <a:xfrm>
            <a:off x="4736037" y="1215950"/>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93" name="Google Shape;93;p49"/>
          <p:cNvSpPr txBox="1"/>
          <p:nvPr>
            <p:ph idx="3" type="subTitle"/>
          </p:nvPr>
        </p:nvSpPr>
        <p:spPr>
          <a:xfrm>
            <a:off x="4736030" y="4056302"/>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94" name="Google Shape;94;p49"/>
          <p:cNvSpPr txBox="1"/>
          <p:nvPr>
            <p:ph idx="4" type="subTitle"/>
          </p:nvPr>
        </p:nvSpPr>
        <p:spPr>
          <a:xfrm>
            <a:off x="4736037" y="3740549"/>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95" name="Google Shape;95;p49"/>
          <p:cNvSpPr txBox="1"/>
          <p:nvPr>
            <p:ph idx="5" type="subTitle"/>
          </p:nvPr>
        </p:nvSpPr>
        <p:spPr>
          <a:xfrm>
            <a:off x="4736030" y="2793999"/>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96" name="Google Shape;96;p49"/>
          <p:cNvSpPr txBox="1"/>
          <p:nvPr>
            <p:ph idx="6" type="subTitle"/>
          </p:nvPr>
        </p:nvSpPr>
        <p:spPr>
          <a:xfrm>
            <a:off x="4736037" y="2478247"/>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97" name="Google Shape;97;p49"/>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9"/>
          <p:cNvSpPr txBox="1"/>
          <p:nvPr>
            <p:ph type="ctrTitle"/>
          </p:nvPr>
        </p:nvSpPr>
        <p:spPr>
          <a:xfrm>
            <a:off x="948600" y="366800"/>
            <a:ext cx="55641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_1">
    <p:bg>
      <p:bgPr>
        <a:solidFill>
          <a:srgbClr val="EFEFEF"/>
        </a:solidFill>
      </p:bgPr>
    </p:bg>
    <p:spTree>
      <p:nvGrpSpPr>
        <p:cNvPr id="99" name="Shape 99"/>
        <p:cNvGrpSpPr/>
        <p:nvPr/>
      </p:nvGrpSpPr>
      <p:grpSpPr>
        <a:xfrm>
          <a:off x="0" y="0"/>
          <a:ext cx="0" cy="0"/>
          <a:chOff x="0" y="0"/>
          <a:chExt cx="0" cy="0"/>
        </a:xfrm>
      </p:grpSpPr>
      <p:sp>
        <p:nvSpPr>
          <p:cNvPr id="100" name="Google Shape;100;p50"/>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0"/>
          <p:cNvSpPr txBox="1"/>
          <p:nvPr>
            <p:ph type="ctrTitle"/>
          </p:nvPr>
        </p:nvSpPr>
        <p:spPr>
          <a:xfrm>
            <a:off x="5502775" y="1410925"/>
            <a:ext cx="2597100" cy="118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02" name="Google Shape;102;p50"/>
          <p:cNvSpPr txBox="1"/>
          <p:nvPr>
            <p:ph idx="1" type="subTitle"/>
          </p:nvPr>
        </p:nvSpPr>
        <p:spPr>
          <a:xfrm>
            <a:off x="5502775" y="2438625"/>
            <a:ext cx="2677800" cy="13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Fira Sans Condensed ExtraLight"/>
              <a:buNone/>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103" name="Google Shape;103;p50"/>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Dosis"/>
                <a:ea typeface="Dosis"/>
                <a:cs typeface="Dosis"/>
                <a:sym typeface="Dosis"/>
              </a:rPr>
              <a:t>CREDITS: This presentation template was created by </a:t>
            </a:r>
            <a:r>
              <a:rPr b="1" i="0" lang="en" sz="900" u="none" cap="none" strike="noStrike">
                <a:solidFill>
                  <a:srgbClr val="FFFFFF"/>
                </a:solidFill>
                <a:uFill>
                  <a:noFill/>
                </a:uFill>
                <a:latin typeface="Dosis"/>
                <a:ea typeface="Dosis"/>
                <a:cs typeface="Dosis"/>
                <a:sym typeface="Dosis"/>
                <a:hlinkClick r:id="rId2">
                  <a:extLst>
                    <a:ext uri="{A12FA001-AC4F-418D-AE19-62706E023703}">
                      <ahyp:hlinkClr val="tx"/>
                    </a:ext>
                  </a:extLst>
                </a:hlinkClick>
              </a:rPr>
              <a:t>Slidesgo</a:t>
            </a:r>
            <a:r>
              <a:rPr b="0" i="0" lang="en" sz="900" u="none" cap="none" strike="noStrike">
                <a:solidFill>
                  <a:srgbClr val="FFFFFF"/>
                </a:solidFill>
                <a:latin typeface="Dosis"/>
                <a:ea typeface="Dosis"/>
                <a:cs typeface="Dosis"/>
                <a:sym typeface="Dosis"/>
              </a:rPr>
              <a:t>, including icons by </a:t>
            </a:r>
            <a:r>
              <a:rPr b="1" i="0" lang="en" sz="900" u="none" cap="none" strike="noStrike">
                <a:solidFill>
                  <a:srgbClr val="FFFFFF"/>
                </a:solidFill>
                <a:uFill>
                  <a:noFill/>
                </a:uFill>
                <a:latin typeface="Dosis"/>
                <a:ea typeface="Dosis"/>
                <a:cs typeface="Dosis"/>
                <a:sym typeface="Dosis"/>
                <a:hlinkClick r:id="rId3">
                  <a:extLst>
                    <a:ext uri="{A12FA001-AC4F-418D-AE19-62706E023703}">
                      <ahyp:hlinkClr val="tx"/>
                    </a:ext>
                  </a:extLst>
                </a:hlinkClick>
              </a:rPr>
              <a:t>Flaticon</a:t>
            </a:r>
            <a:r>
              <a:rPr b="0" i="0" lang="en" sz="900" u="none" cap="none" strike="noStrike">
                <a:solidFill>
                  <a:srgbClr val="FFFFFF"/>
                </a:solidFill>
                <a:latin typeface="Dosis"/>
                <a:ea typeface="Dosis"/>
                <a:cs typeface="Dosis"/>
                <a:sym typeface="Dosis"/>
              </a:rPr>
              <a:t>, and infographics &amp; images by </a:t>
            </a:r>
            <a:r>
              <a:rPr b="1" i="0" lang="en" sz="900" u="none" cap="none" strike="noStrike">
                <a:solidFill>
                  <a:srgbClr val="FFFFFF"/>
                </a:solidFill>
                <a:uFill>
                  <a:noFill/>
                </a:uFill>
                <a:latin typeface="Dosis"/>
                <a:ea typeface="Dosis"/>
                <a:cs typeface="Dosis"/>
                <a:sym typeface="Dosis"/>
                <a:hlinkClick r:id="rId4">
                  <a:extLst>
                    <a:ext uri="{A12FA001-AC4F-418D-AE19-62706E023703}">
                      <ahyp:hlinkClr val="tx"/>
                    </a:ext>
                  </a:extLst>
                </a:hlinkClick>
              </a:rPr>
              <a:t>Freepik</a:t>
            </a:r>
            <a:r>
              <a:rPr b="0" i="0" lang="en" sz="900" u="none" cap="none" strike="noStrike">
                <a:solidFill>
                  <a:srgbClr val="FFFFFF"/>
                </a:solidFill>
                <a:latin typeface="Dosis"/>
                <a:ea typeface="Dosis"/>
                <a:cs typeface="Dosis"/>
                <a:sym typeface="Dosis"/>
              </a:rPr>
              <a:t>. </a:t>
            </a:r>
            <a:endParaRPr b="0" i="0" sz="900" u="none" cap="none" strike="noStrike">
              <a:solidFill>
                <a:srgbClr val="FFFFFF"/>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bg>
      <p:bgPr>
        <a:solidFill>
          <a:srgbClr val="EFEFEF"/>
        </a:solidFill>
      </p:bgPr>
    </p:bg>
    <p:spTree>
      <p:nvGrpSpPr>
        <p:cNvPr id="104" name="Shape 10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105" name="Shape 10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26_1_1">
    <p:bg>
      <p:bgPr>
        <a:solidFill>
          <a:srgbClr val="EFEFEF"/>
        </a:solidFill>
      </p:bgPr>
    </p:bg>
    <p:spTree>
      <p:nvGrpSpPr>
        <p:cNvPr id="110" name="Shape 110"/>
        <p:cNvGrpSpPr/>
        <p:nvPr/>
      </p:nvGrpSpPr>
      <p:grpSpPr>
        <a:xfrm>
          <a:off x="0" y="0"/>
          <a:ext cx="0" cy="0"/>
          <a:chOff x="0" y="0"/>
          <a:chExt cx="0" cy="0"/>
        </a:xfrm>
      </p:grpSpPr>
      <p:sp>
        <p:nvSpPr>
          <p:cNvPr id="111" name="Google Shape;111;gb18d1f7587_2_54"/>
          <p:cNvSpPr/>
          <p:nvPr/>
        </p:nvSpPr>
        <p:spPr>
          <a:xfrm>
            <a:off x="0"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12" name="Google Shape;112;gb18d1f7587_2_54"/>
          <p:cNvSpPr txBox="1"/>
          <p:nvPr>
            <p:ph type="title"/>
          </p:nvPr>
        </p:nvSpPr>
        <p:spPr>
          <a:xfrm flipH="1">
            <a:off x="856199" y="1705548"/>
            <a:ext cx="26409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solidFill>
                  <a:schemeClr val="accent5"/>
                </a:solidFill>
              </a:defRPr>
            </a:lvl1pPr>
            <a:lvl2pPr lvl="1" algn="l">
              <a:lnSpc>
                <a:spcPct val="100000"/>
              </a:lnSpc>
              <a:spcBef>
                <a:spcPts val="0"/>
              </a:spcBef>
              <a:spcAft>
                <a:spcPts val="0"/>
              </a:spcAft>
              <a:buClr>
                <a:srgbClr val="62BCBE"/>
              </a:buClr>
              <a:buSzPts val="6000"/>
              <a:buNone/>
              <a:defRPr sz="6000">
                <a:solidFill>
                  <a:srgbClr val="62BCBE"/>
                </a:solidFill>
              </a:defRPr>
            </a:lvl2pPr>
            <a:lvl3pPr lvl="2" algn="l">
              <a:lnSpc>
                <a:spcPct val="100000"/>
              </a:lnSpc>
              <a:spcBef>
                <a:spcPts val="0"/>
              </a:spcBef>
              <a:spcAft>
                <a:spcPts val="0"/>
              </a:spcAft>
              <a:buClr>
                <a:srgbClr val="62BCBE"/>
              </a:buClr>
              <a:buSzPts val="6000"/>
              <a:buNone/>
              <a:defRPr sz="6000">
                <a:solidFill>
                  <a:srgbClr val="62BCBE"/>
                </a:solidFill>
              </a:defRPr>
            </a:lvl3pPr>
            <a:lvl4pPr lvl="3" algn="l">
              <a:lnSpc>
                <a:spcPct val="100000"/>
              </a:lnSpc>
              <a:spcBef>
                <a:spcPts val="0"/>
              </a:spcBef>
              <a:spcAft>
                <a:spcPts val="0"/>
              </a:spcAft>
              <a:buClr>
                <a:srgbClr val="62BCBE"/>
              </a:buClr>
              <a:buSzPts val="6000"/>
              <a:buNone/>
              <a:defRPr sz="6000">
                <a:solidFill>
                  <a:srgbClr val="62BCBE"/>
                </a:solidFill>
              </a:defRPr>
            </a:lvl4pPr>
            <a:lvl5pPr lvl="4" algn="l">
              <a:lnSpc>
                <a:spcPct val="100000"/>
              </a:lnSpc>
              <a:spcBef>
                <a:spcPts val="0"/>
              </a:spcBef>
              <a:spcAft>
                <a:spcPts val="0"/>
              </a:spcAft>
              <a:buClr>
                <a:srgbClr val="62BCBE"/>
              </a:buClr>
              <a:buSzPts val="6000"/>
              <a:buNone/>
              <a:defRPr sz="6000">
                <a:solidFill>
                  <a:srgbClr val="62BCBE"/>
                </a:solidFill>
              </a:defRPr>
            </a:lvl5pPr>
            <a:lvl6pPr lvl="5" algn="l">
              <a:lnSpc>
                <a:spcPct val="100000"/>
              </a:lnSpc>
              <a:spcBef>
                <a:spcPts val="0"/>
              </a:spcBef>
              <a:spcAft>
                <a:spcPts val="0"/>
              </a:spcAft>
              <a:buClr>
                <a:srgbClr val="62BCBE"/>
              </a:buClr>
              <a:buSzPts val="6000"/>
              <a:buNone/>
              <a:defRPr sz="6000">
                <a:solidFill>
                  <a:srgbClr val="62BCBE"/>
                </a:solidFill>
              </a:defRPr>
            </a:lvl6pPr>
            <a:lvl7pPr lvl="6" algn="l">
              <a:lnSpc>
                <a:spcPct val="100000"/>
              </a:lnSpc>
              <a:spcBef>
                <a:spcPts val="0"/>
              </a:spcBef>
              <a:spcAft>
                <a:spcPts val="0"/>
              </a:spcAft>
              <a:buClr>
                <a:srgbClr val="62BCBE"/>
              </a:buClr>
              <a:buSzPts val="6000"/>
              <a:buNone/>
              <a:defRPr sz="6000">
                <a:solidFill>
                  <a:srgbClr val="62BCBE"/>
                </a:solidFill>
              </a:defRPr>
            </a:lvl7pPr>
            <a:lvl8pPr lvl="7" algn="l">
              <a:lnSpc>
                <a:spcPct val="100000"/>
              </a:lnSpc>
              <a:spcBef>
                <a:spcPts val="0"/>
              </a:spcBef>
              <a:spcAft>
                <a:spcPts val="0"/>
              </a:spcAft>
              <a:buClr>
                <a:srgbClr val="62BCBE"/>
              </a:buClr>
              <a:buSzPts val="6000"/>
              <a:buNone/>
              <a:defRPr sz="6000">
                <a:solidFill>
                  <a:srgbClr val="62BCBE"/>
                </a:solidFill>
              </a:defRPr>
            </a:lvl8pPr>
            <a:lvl9pPr lvl="8" algn="l">
              <a:lnSpc>
                <a:spcPct val="100000"/>
              </a:lnSpc>
              <a:spcBef>
                <a:spcPts val="0"/>
              </a:spcBef>
              <a:spcAft>
                <a:spcPts val="0"/>
              </a:spcAft>
              <a:buClr>
                <a:srgbClr val="62BCBE"/>
              </a:buClr>
              <a:buSzPts val="6000"/>
              <a:buNone/>
              <a:defRPr sz="6000">
                <a:solidFill>
                  <a:srgbClr val="62BCBE"/>
                </a:solidFill>
              </a:defRPr>
            </a:lvl9pPr>
          </a:lstStyle>
          <a:p/>
        </p:txBody>
      </p:sp>
      <p:sp>
        <p:nvSpPr>
          <p:cNvPr id="113" name="Google Shape;113;gb18d1f7587_2_54"/>
          <p:cNvSpPr txBox="1"/>
          <p:nvPr>
            <p:ph idx="1" type="subTitle"/>
          </p:nvPr>
        </p:nvSpPr>
        <p:spPr>
          <a:xfrm>
            <a:off x="856300" y="2747325"/>
            <a:ext cx="2799000" cy="15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sz="1200">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rgbClr val="EFEFEF"/>
        </a:solidFill>
      </p:bgPr>
    </p:bg>
    <p:spTree>
      <p:nvGrpSpPr>
        <p:cNvPr id="114" name="Shape 114"/>
        <p:cNvGrpSpPr/>
        <p:nvPr/>
      </p:nvGrpSpPr>
      <p:grpSpPr>
        <a:xfrm>
          <a:off x="0" y="0"/>
          <a:ext cx="0" cy="0"/>
          <a:chOff x="0" y="0"/>
          <a:chExt cx="0" cy="0"/>
        </a:xfrm>
      </p:grpSpPr>
      <p:sp>
        <p:nvSpPr>
          <p:cNvPr id="115" name="Google Shape;115;gb18d1f7587_2_58"/>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b18d1f7587_2_58"/>
          <p:cNvSpPr txBox="1"/>
          <p:nvPr>
            <p:ph type="ctrTitle"/>
          </p:nvPr>
        </p:nvSpPr>
        <p:spPr>
          <a:xfrm>
            <a:off x="939750" y="366800"/>
            <a:ext cx="38100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bg>
      <p:bgPr>
        <a:solidFill>
          <a:schemeClr val="lt1"/>
        </a:solidFill>
      </p:bgPr>
    </p:bg>
    <p:spTree>
      <p:nvGrpSpPr>
        <p:cNvPr id="12" name="Shape 12"/>
        <p:cNvGrpSpPr/>
        <p:nvPr/>
      </p:nvGrpSpPr>
      <p:grpSpPr>
        <a:xfrm>
          <a:off x="0" y="0"/>
          <a:ext cx="0" cy="0"/>
          <a:chOff x="0" y="0"/>
          <a:chExt cx="0" cy="0"/>
        </a:xfrm>
      </p:grpSpPr>
      <p:sp>
        <p:nvSpPr>
          <p:cNvPr id="13" name="Google Shape;13;p38"/>
          <p:cNvSpPr txBox="1"/>
          <p:nvPr>
            <p:ph idx="1" type="subTitle"/>
          </p:nvPr>
        </p:nvSpPr>
        <p:spPr>
          <a:xfrm>
            <a:off x="856200" y="1115677"/>
            <a:ext cx="7670400" cy="341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14" name="Google Shape;14;p38"/>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5" name="Google Shape;15;p38"/>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26_1">
    <p:bg>
      <p:bgPr>
        <a:solidFill>
          <a:srgbClr val="EFEFEF"/>
        </a:solidFill>
      </p:bgPr>
    </p:bg>
    <p:spTree>
      <p:nvGrpSpPr>
        <p:cNvPr id="117" name="Shape 117"/>
        <p:cNvGrpSpPr/>
        <p:nvPr/>
      </p:nvGrpSpPr>
      <p:grpSpPr>
        <a:xfrm>
          <a:off x="0" y="0"/>
          <a:ext cx="0" cy="0"/>
          <a:chOff x="0" y="0"/>
          <a:chExt cx="0" cy="0"/>
        </a:xfrm>
      </p:grpSpPr>
      <p:sp>
        <p:nvSpPr>
          <p:cNvPr id="118" name="Google Shape;118;gb18d1f7587_2_61"/>
          <p:cNvSpPr/>
          <p:nvPr/>
        </p:nvSpPr>
        <p:spPr>
          <a:xfrm flipH="1">
            <a:off x="7755299"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19" name="Google Shape;119;gb18d1f7587_2_61"/>
          <p:cNvSpPr txBox="1"/>
          <p:nvPr>
            <p:ph type="title"/>
          </p:nvPr>
        </p:nvSpPr>
        <p:spPr>
          <a:xfrm>
            <a:off x="5646900" y="1753400"/>
            <a:ext cx="26409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000">
                <a:solidFill>
                  <a:schemeClr val="accent5"/>
                </a:solidFill>
              </a:defRPr>
            </a:lvl1pPr>
            <a:lvl2pPr lvl="1" algn="r">
              <a:lnSpc>
                <a:spcPct val="100000"/>
              </a:lnSpc>
              <a:spcBef>
                <a:spcPts val="0"/>
              </a:spcBef>
              <a:spcAft>
                <a:spcPts val="0"/>
              </a:spcAft>
              <a:buClr>
                <a:srgbClr val="62BCBE"/>
              </a:buClr>
              <a:buSzPts val="6000"/>
              <a:buNone/>
              <a:defRPr sz="6000">
                <a:solidFill>
                  <a:srgbClr val="62BCBE"/>
                </a:solidFill>
              </a:defRPr>
            </a:lvl2pPr>
            <a:lvl3pPr lvl="2" algn="r">
              <a:lnSpc>
                <a:spcPct val="100000"/>
              </a:lnSpc>
              <a:spcBef>
                <a:spcPts val="0"/>
              </a:spcBef>
              <a:spcAft>
                <a:spcPts val="0"/>
              </a:spcAft>
              <a:buClr>
                <a:srgbClr val="62BCBE"/>
              </a:buClr>
              <a:buSzPts val="6000"/>
              <a:buNone/>
              <a:defRPr sz="6000">
                <a:solidFill>
                  <a:srgbClr val="62BCBE"/>
                </a:solidFill>
              </a:defRPr>
            </a:lvl3pPr>
            <a:lvl4pPr lvl="3" algn="r">
              <a:lnSpc>
                <a:spcPct val="100000"/>
              </a:lnSpc>
              <a:spcBef>
                <a:spcPts val="0"/>
              </a:spcBef>
              <a:spcAft>
                <a:spcPts val="0"/>
              </a:spcAft>
              <a:buClr>
                <a:srgbClr val="62BCBE"/>
              </a:buClr>
              <a:buSzPts val="6000"/>
              <a:buNone/>
              <a:defRPr sz="6000">
                <a:solidFill>
                  <a:srgbClr val="62BCBE"/>
                </a:solidFill>
              </a:defRPr>
            </a:lvl4pPr>
            <a:lvl5pPr lvl="4" algn="r">
              <a:lnSpc>
                <a:spcPct val="100000"/>
              </a:lnSpc>
              <a:spcBef>
                <a:spcPts val="0"/>
              </a:spcBef>
              <a:spcAft>
                <a:spcPts val="0"/>
              </a:spcAft>
              <a:buClr>
                <a:srgbClr val="62BCBE"/>
              </a:buClr>
              <a:buSzPts val="6000"/>
              <a:buNone/>
              <a:defRPr sz="6000">
                <a:solidFill>
                  <a:srgbClr val="62BCBE"/>
                </a:solidFill>
              </a:defRPr>
            </a:lvl5pPr>
            <a:lvl6pPr lvl="5" algn="r">
              <a:lnSpc>
                <a:spcPct val="100000"/>
              </a:lnSpc>
              <a:spcBef>
                <a:spcPts val="0"/>
              </a:spcBef>
              <a:spcAft>
                <a:spcPts val="0"/>
              </a:spcAft>
              <a:buClr>
                <a:srgbClr val="62BCBE"/>
              </a:buClr>
              <a:buSzPts val="6000"/>
              <a:buNone/>
              <a:defRPr sz="6000">
                <a:solidFill>
                  <a:srgbClr val="62BCBE"/>
                </a:solidFill>
              </a:defRPr>
            </a:lvl6pPr>
            <a:lvl7pPr lvl="6" algn="r">
              <a:lnSpc>
                <a:spcPct val="100000"/>
              </a:lnSpc>
              <a:spcBef>
                <a:spcPts val="0"/>
              </a:spcBef>
              <a:spcAft>
                <a:spcPts val="0"/>
              </a:spcAft>
              <a:buClr>
                <a:srgbClr val="62BCBE"/>
              </a:buClr>
              <a:buSzPts val="6000"/>
              <a:buNone/>
              <a:defRPr sz="6000">
                <a:solidFill>
                  <a:srgbClr val="62BCBE"/>
                </a:solidFill>
              </a:defRPr>
            </a:lvl7pPr>
            <a:lvl8pPr lvl="7" algn="r">
              <a:lnSpc>
                <a:spcPct val="100000"/>
              </a:lnSpc>
              <a:spcBef>
                <a:spcPts val="0"/>
              </a:spcBef>
              <a:spcAft>
                <a:spcPts val="0"/>
              </a:spcAft>
              <a:buClr>
                <a:srgbClr val="62BCBE"/>
              </a:buClr>
              <a:buSzPts val="6000"/>
              <a:buNone/>
              <a:defRPr sz="6000">
                <a:solidFill>
                  <a:srgbClr val="62BCBE"/>
                </a:solidFill>
              </a:defRPr>
            </a:lvl8pPr>
            <a:lvl9pPr lvl="8" algn="r">
              <a:lnSpc>
                <a:spcPct val="100000"/>
              </a:lnSpc>
              <a:spcBef>
                <a:spcPts val="0"/>
              </a:spcBef>
              <a:spcAft>
                <a:spcPts val="0"/>
              </a:spcAft>
              <a:buClr>
                <a:srgbClr val="62BCBE"/>
              </a:buClr>
              <a:buSzPts val="6000"/>
              <a:buNone/>
              <a:defRPr sz="6000">
                <a:solidFill>
                  <a:srgbClr val="62BCBE"/>
                </a:solidFill>
              </a:defRPr>
            </a:lvl9pPr>
          </a:lstStyle>
          <a:p/>
        </p:txBody>
      </p:sp>
      <p:sp>
        <p:nvSpPr>
          <p:cNvPr id="120" name="Google Shape;120;gb18d1f7587_2_61"/>
          <p:cNvSpPr txBox="1"/>
          <p:nvPr>
            <p:ph idx="1" type="subTitle"/>
          </p:nvPr>
        </p:nvSpPr>
        <p:spPr>
          <a:xfrm flipH="1">
            <a:off x="5485100" y="2753100"/>
            <a:ext cx="2802600" cy="155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200"/>
              <a:buNone/>
              <a:defRPr sz="1200">
                <a:solidFill>
                  <a:schemeClr val="lt1"/>
                </a:solidFill>
              </a:defRPr>
            </a:lvl1pPr>
            <a:lvl2pPr lvl="1" algn="r">
              <a:lnSpc>
                <a:spcPct val="100000"/>
              </a:lnSpc>
              <a:spcBef>
                <a:spcPts val="0"/>
              </a:spcBef>
              <a:spcAft>
                <a:spcPts val="0"/>
              </a:spcAft>
              <a:buClr>
                <a:schemeClr val="lt1"/>
              </a:buClr>
              <a:buSzPts val="1200"/>
              <a:buNone/>
              <a:defRPr sz="1200">
                <a:solidFill>
                  <a:schemeClr val="lt1"/>
                </a:solidFill>
              </a:defRPr>
            </a:lvl2pPr>
            <a:lvl3pPr lvl="2" algn="r">
              <a:lnSpc>
                <a:spcPct val="100000"/>
              </a:lnSpc>
              <a:spcBef>
                <a:spcPts val="0"/>
              </a:spcBef>
              <a:spcAft>
                <a:spcPts val="0"/>
              </a:spcAft>
              <a:buClr>
                <a:schemeClr val="lt1"/>
              </a:buClr>
              <a:buSzPts val="1200"/>
              <a:buNone/>
              <a:defRPr sz="1200">
                <a:solidFill>
                  <a:schemeClr val="lt1"/>
                </a:solidFill>
              </a:defRPr>
            </a:lvl3pPr>
            <a:lvl4pPr lvl="3" algn="r">
              <a:lnSpc>
                <a:spcPct val="100000"/>
              </a:lnSpc>
              <a:spcBef>
                <a:spcPts val="0"/>
              </a:spcBef>
              <a:spcAft>
                <a:spcPts val="0"/>
              </a:spcAft>
              <a:buClr>
                <a:schemeClr val="lt1"/>
              </a:buClr>
              <a:buSzPts val="1200"/>
              <a:buNone/>
              <a:defRPr sz="1200">
                <a:solidFill>
                  <a:schemeClr val="lt1"/>
                </a:solidFill>
              </a:defRPr>
            </a:lvl4pPr>
            <a:lvl5pPr lvl="4" algn="r">
              <a:lnSpc>
                <a:spcPct val="100000"/>
              </a:lnSpc>
              <a:spcBef>
                <a:spcPts val="0"/>
              </a:spcBef>
              <a:spcAft>
                <a:spcPts val="0"/>
              </a:spcAft>
              <a:buClr>
                <a:schemeClr val="lt1"/>
              </a:buClr>
              <a:buSzPts val="1200"/>
              <a:buNone/>
              <a:defRPr sz="1200">
                <a:solidFill>
                  <a:schemeClr val="lt1"/>
                </a:solidFill>
              </a:defRPr>
            </a:lvl5pPr>
            <a:lvl6pPr lvl="5" algn="r">
              <a:lnSpc>
                <a:spcPct val="100000"/>
              </a:lnSpc>
              <a:spcBef>
                <a:spcPts val="0"/>
              </a:spcBef>
              <a:spcAft>
                <a:spcPts val="0"/>
              </a:spcAft>
              <a:buClr>
                <a:schemeClr val="lt1"/>
              </a:buClr>
              <a:buSzPts val="1200"/>
              <a:buNone/>
              <a:defRPr sz="1200">
                <a:solidFill>
                  <a:schemeClr val="lt1"/>
                </a:solidFill>
              </a:defRPr>
            </a:lvl6pPr>
            <a:lvl7pPr lvl="6" algn="r">
              <a:lnSpc>
                <a:spcPct val="100000"/>
              </a:lnSpc>
              <a:spcBef>
                <a:spcPts val="0"/>
              </a:spcBef>
              <a:spcAft>
                <a:spcPts val="0"/>
              </a:spcAft>
              <a:buClr>
                <a:schemeClr val="lt1"/>
              </a:buClr>
              <a:buSzPts val="1200"/>
              <a:buNone/>
              <a:defRPr sz="1200">
                <a:solidFill>
                  <a:schemeClr val="lt1"/>
                </a:solidFill>
              </a:defRPr>
            </a:lvl7pPr>
            <a:lvl8pPr lvl="7" algn="r">
              <a:lnSpc>
                <a:spcPct val="100000"/>
              </a:lnSpc>
              <a:spcBef>
                <a:spcPts val="0"/>
              </a:spcBef>
              <a:spcAft>
                <a:spcPts val="0"/>
              </a:spcAft>
              <a:buClr>
                <a:schemeClr val="lt1"/>
              </a:buClr>
              <a:buSzPts val="1200"/>
              <a:buNone/>
              <a:defRPr sz="1200">
                <a:solidFill>
                  <a:schemeClr val="lt1"/>
                </a:solidFill>
              </a:defRPr>
            </a:lvl8pPr>
            <a:lvl9pPr lvl="8" algn="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EFEFEF"/>
        </a:solidFill>
      </p:bgPr>
    </p:bg>
    <p:spTree>
      <p:nvGrpSpPr>
        <p:cNvPr id="121" name="Shape 121"/>
        <p:cNvGrpSpPr/>
        <p:nvPr/>
      </p:nvGrpSpPr>
      <p:grpSpPr>
        <a:xfrm>
          <a:off x="0" y="0"/>
          <a:ext cx="0" cy="0"/>
          <a:chOff x="0" y="0"/>
          <a:chExt cx="0" cy="0"/>
        </a:xfrm>
      </p:grpSpPr>
      <p:sp>
        <p:nvSpPr>
          <p:cNvPr id="122" name="Google Shape;122;gb18d1f7587_2_65"/>
          <p:cNvSpPr/>
          <p:nvPr/>
        </p:nvSpPr>
        <p:spPr>
          <a:xfrm flipH="1">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b18d1f7587_2_65"/>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5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24" name="Google Shape;124;gb18d1f7587_2_65"/>
          <p:cNvSpPr txBox="1"/>
          <p:nvPr>
            <p:ph idx="1" type="subTitle"/>
          </p:nvPr>
        </p:nvSpPr>
        <p:spPr>
          <a:xfrm>
            <a:off x="5013313" y="3277126"/>
            <a:ext cx="3332400" cy="33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solidFill>
                  <a:srgbClr val="EFEFEF"/>
                </a:solidFill>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bg>
      <p:bgPr>
        <a:solidFill>
          <a:schemeClr val="lt1"/>
        </a:solidFill>
      </p:bgPr>
    </p:bg>
    <p:spTree>
      <p:nvGrpSpPr>
        <p:cNvPr id="125" name="Shape 125"/>
        <p:cNvGrpSpPr/>
        <p:nvPr/>
      </p:nvGrpSpPr>
      <p:grpSpPr>
        <a:xfrm>
          <a:off x="0" y="0"/>
          <a:ext cx="0" cy="0"/>
          <a:chOff x="0" y="0"/>
          <a:chExt cx="0" cy="0"/>
        </a:xfrm>
      </p:grpSpPr>
      <p:sp>
        <p:nvSpPr>
          <p:cNvPr id="126" name="Google Shape;126;gb18d1f7587_2_69"/>
          <p:cNvSpPr txBox="1"/>
          <p:nvPr>
            <p:ph idx="1" type="subTitle"/>
          </p:nvPr>
        </p:nvSpPr>
        <p:spPr>
          <a:xfrm>
            <a:off x="856200" y="1115677"/>
            <a:ext cx="7670400" cy="341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127" name="Google Shape;127;gb18d1f7587_2_69"/>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28" name="Google Shape;128;gb18d1f7587_2_69"/>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rgbClr val="EFEFEF"/>
        </a:solidFill>
      </p:bgPr>
    </p:bg>
    <p:spTree>
      <p:nvGrpSpPr>
        <p:cNvPr id="129" name="Shape 129"/>
        <p:cNvGrpSpPr/>
        <p:nvPr/>
      </p:nvGrpSpPr>
      <p:grpSpPr>
        <a:xfrm>
          <a:off x="0" y="0"/>
          <a:ext cx="0" cy="0"/>
          <a:chOff x="0" y="0"/>
          <a:chExt cx="0" cy="0"/>
        </a:xfrm>
      </p:grpSpPr>
      <p:sp>
        <p:nvSpPr>
          <p:cNvPr id="130" name="Google Shape;130;gb18d1f7587_2_73"/>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b18d1f7587_2_73"/>
          <p:cNvSpPr txBox="1"/>
          <p:nvPr>
            <p:ph idx="1" type="subTitle"/>
          </p:nvPr>
        </p:nvSpPr>
        <p:spPr>
          <a:xfrm>
            <a:off x="6825175" y="3742225"/>
            <a:ext cx="8043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132" name="Google Shape;132;gb18d1f7587_2_73"/>
          <p:cNvSpPr txBox="1"/>
          <p:nvPr>
            <p:ph idx="2" type="subTitle"/>
          </p:nvPr>
        </p:nvSpPr>
        <p:spPr>
          <a:xfrm>
            <a:off x="6825175" y="2380050"/>
            <a:ext cx="1108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133" name="Google Shape;133;gb18d1f7587_2_73"/>
          <p:cNvSpPr txBox="1"/>
          <p:nvPr>
            <p:ph idx="3" type="subTitle"/>
          </p:nvPr>
        </p:nvSpPr>
        <p:spPr>
          <a:xfrm>
            <a:off x="4189488" y="5792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134" name="Google Shape;134;gb18d1f7587_2_73"/>
          <p:cNvSpPr txBox="1"/>
          <p:nvPr>
            <p:ph idx="4" type="subTitle"/>
          </p:nvPr>
        </p:nvSpPr>
        <p:spPr>
          <a:xfrm>
            <a:off x="1392142" y="579250"/>
            <a:ext cx="1146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135" name="Google Shape;135;gb18d1f7587_2_73"/>
          <p:cNvSpPr txBox="1"/>
          <p:nvPr>
            <p:ph idx="5" type="subTitle"/>
          </p:nvPr>
        </p:nvSpPr>
        <p:spPr>
          <a:xfrm>
            <a:off x="4181076" y="3742224"/>
            <a:ext cx="1344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136" name="Google Shape;136;gb18d1f7587_2_73"/>
          <p:cNvSpPr txBox="1"/>
          <p:nvPr>
            <p:ph idx="6" type="subTitle"/>
          </p:nvPr>
        </p:nvSpPr>
        <p:spPr>
          <a:xfrm>
            <a:off x="1392142" y="19699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137" name="Google Shape;137;gb18d1f7587_2_73"/>
          <p:cNvSpPr txBox="1"/>
          <p:nvPr>
            <p:ph idx="7" type="subTitle"/>
          </p:nvPr>
        </p:nvSpPr>
        <p:spPr>
          <a:xfrm>
            <a:off x="141072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38" name="Google Shape;138;gb18d1f7587_2_73"/>
          <p:cNvSpPr txBox="1"/>
          <p:nvPr>
            <p:ph idx="8" type="subTitle"/>
          </p:nvPr>
        </p:nvSpPr>
        <p:spPr>
          <a:xfrm>
            <a:off x="4199651" y="4148741"/>
            <a:ext cx="15735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139" name="Google Shape;139;gb18d1f7587_2_73"/>
          <p:cNvSpPr txBox="1"/>
          <p:nvPr>
            <p:ph idx="9" type="subTitle"/>
          </p:nvPr>
        </p:nvSpPr>
        <p:spPr>
          <a:xfrm>
            <a:off x="1410724" y="2380873"/>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40" name="Google Shape;140;gb18d1f7587_2_73"/>
          <p:cNvSpPr txBox="1"/>
          <p:nvPr>
            <p:ph idx="13" type="subTitle"/>
          </p:nvPr>
        </p:nvSpPr>
        <p:spPr>
          <a:xfrm>
            <a:off x="420807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41" name="Google Shape;141;gb18d1f7587_2_73"/>
          <p:cNvSpPr txBox="1"/>
          <p:nvPr>
            <p:ph idx="14" type="subTitle"/>
          </p:nvPr>
        </p:nvSpPr>
        <p:spPr>
          <a:xfrm>
            <a:off x="6843751" y="41487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142" name="Google Shape;142;gb18d1f7587_2_73"/>
          <p:cNvSpPr txBox="1"/>
          <p:nvPr>
            <p:ph idx="15" type="subTitle"/>
          </p:nvPr>
        </p:nvSpPr>
        <p:spPr>
          <a:xfrm>
            <a:off x="6843751" y="27909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143" name="Google Shape;143;gb18d1f7587_2_73"/>
          <p:cNvSpPr txBox="1"/>
          <p:nvPr>
            <p:ph type="title"/>
          </p:nvPr>
        </p:nvSpPr>
        <p:spPr>
          <a:xfrm>
            <a:off x="607642" y="483494"/>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144" name="Google Shape;144;gb18d1f7587_2_73"/>
          <p:cNvSpPr txBox="1"/>
          <p:nvPr>
            <p:ph idx="16" type="title"/>
          </p:nvPr>
        </p:nvSpPr>
        <p:spPr>
          <a:xfrm>
            <a:off x="2988898"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145" name="Google Shape;145;gb18d1f7587_2_73"/>
          <p:cNvSpPr txBox="1"/>
          <p:nvPr>
            <p:ph idx="17" type="title"/>
          </p:nvPr>
        </p:nvSpPr>
        <p:spPr>
          <a:xfrm>
            <a:off x="607642" y="1886125"/>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146" name="Google Shape;146;gb18d1f7587_2_73"/>
          <p:cNvSpPr txBox="1"/>
          <p:nvPr>
            <p:ph idx="18" type="title"/>
          </p:nvPr>
        </p:nvSpPr>
        <p:spPr>
          <a:xfrm>
            <a:off x="3333707" y="483494"/>
            <a:ext cx="855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147" name="Google Shape;147;gb18d1f7587_2_73"/>
          <p:cNvSpPr txBox="1"/>
          <p:nvPr>
            <p:ph idx="19" type="title"/>
          </p:nvPr>
        </p:nvSpPr>
        <p:spPr>
          <a:xfrm>
            <a:off x="5632779"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148" name="Google Shape;148;gb18d1f7587_2_73"/>
          <p:cNvSpPr txBox="1"/>
          <p:nvPr>
            <p:ph idx="20" type="title"/>
          </p:nvPr>
        </p:nvSpPr>
        <p:spPr>
          <a:xfrm>
            <a:off x="5632779" y="2283003"/>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solidFill>
          <a:srgbClr val="EFEFEF"/>
        </a:solidFill>
      </p:bgPr>
    </p:bg>
    <p:spTree>
      <p:nvGrpSpPr>
        <p:cNvPr id="149" name="Shape 149"/>
        <p:cNvGrpSpPr/>
        <p:nvPr/>
      </p:nvGrpSpPr>
      <p:grpSpPr>
        <a:xfrm>
          <a:off x="0" y="0"/>
          <a:ext cx="0" cy="0"/>
          <a:chOff x="0" y="0"/>
          <a:chExt cx="0" cy="0"/>
        </a:xfrm>
      </p:grpSpPr>
      <p:sp>
        <p:nvSpPr>
          <p:cNvPr id="150" name="Google Shape;150;gb18d1f7587_2_93"/>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51" name="Google Shape;151;gb18d1f7587_2_93"/>
          <p:cNvSpPr txBox="1"/>
          <p:nvPr>
            <p:ph type="title"/>
          </p:nvPr>
        </p:nvSpPr>
        <p:spPr>
          <a:xfrm>
            <a:off x="856197" y="1666525"/>
            <a:ext cx="23763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solidFill>
                  <a:schemeClr val="accent5"/>
                </a:solidFill>
              </a:defRPr>
            </a:lvl1pPr>
            <a:lvl2pPr lvl="1" algn="l">
              <a:lnSpc>
                <a:spcPct val="100000"/>
              </a:lnSpc>
              <a:spcBef>
                <a:spcPts val="0"/>
              </a:spcBef>
              <a:spcAft>
                <a:spcPts val="0"/>
              </a:spcAft>
              <a:buClr>
                <a:srgbClr val="434343"/>
              </a:buClr>
              <a:buSzPts val="2800"/>
              <a:buNone/>
              <a:defRPr>
                <a:solidFill>
                  <a:srgbClr val="434343"/>
                </a:solidFill>
              </a:defRPr>
            </a:lvl2pPr>
            <a:lvl3pPr lvl="2" algn="l">
              <a:lnSpc>
                <a:spcPct val="100000"/>
              </a:lnSpc>
              <a:spcBef>
                <a:spcPts val="0"/>
              </a:spcBef>
              <a:spcAft>
                <a:spcPts val="0"/>
              </a:spcAft>
              <a:buClr>
                <a:srgbClr val="434343"/>
              </a:buClr>
              <a:buSzPts val="2800"/>
              <a:buNone/>
              <a:defRPr>
                <a:solidFill>
                  <a:srgbClr val="434343"/>
                </a:solidFill>
              </a:defRPr>
            </a:lvl3pPr>
            <a:lvl4pPr lvl="3" algn="l">
              <a:lnSpc>
                <a:spcPct val="100000"/>
              </a:lnSpc>
              <a:spcBef>
                <a:spcPts val="0"/>
              </a:spcBef>
              <a:spcAft>
                <a:spcPts val="0"/>
              </a:spcAft>
              <a:buClr>
                <a:srgbClr val="434343"/>
              </a:buClr>
              <a:buSzPts val="2800"/>
              <a:buNone/>
              <a:defRPr>
                <a:solidFill>
                  <a:srgbClr val="434343"/>
                </a:solidFill>
              </a:defRPr>
            </a:lvl4pPr>
            <a:lvl5pPr lvl="4" algn="l">
              <a:lnSpc>
                <a:spcPct val="100000"/>
              </a:lnSpc>
              <a:spcBef>
                <a:spcPts val="0"/>
              </a:spcBef>
              <a:spcAft>
                <a:spcPts val="0"/>
              </a:spcAft>
              <a:buClr>
                <a:srgbClr val="434343"/>
              </a:buClr>
              <a:buSzPts val="2800"/>
              <a:buNone/>
              <a:defRPr>
                <a:solidFill>
                  <a:srgbClr val="434343"/>
                </a:solidFill>
              </a:defRPr>
            </a:lvl5pPr>
            <a:lvl6pPr lvl="5" algn="l">
              <a:lnSpc>
                <a:spcPct val="100000"/>
              </a:lnSpc>
              <a:spcBef>
                <a:spcPts val="0"/>
              </a:spcBef>
              <a:spcAft>
                <a:spcPts val="0"/>
              </a:spcAft>
              <a:buClr>
                <a:srgbClr val="434343"/>
              </a:buClr>
              <a:buSzPts val="2800"/>
              <a:buNone/>
              <a:defRPr>
                <a:solidFill>
                  <a:srgbClr val="434343"/>
                </a:solidFill>
              </a:defRPr>
            </a:lvl6pPr>
            <a:lvl7pPr lvl="6" algn="l">
              <a:lnSpc>
                <a:spcPct val="100000"/>
              </a:lnSpc>
              <a:spcBef>
                <a:spcPts val="0"/>
              </a:spcBef>
              <a:spcAft>
                <a:spcPts val="0"/>
              </a:spcAft>
              <a:buClr>
                <a:srgbClr val="434343"/>
              </a:buClr>
              <a:buSzPts val="2800"/>
              <a:buNone/>
              <a:defRPr>
                <a:solidFill>
                  <a:srgbClr val="434343"/>
                </a:solidFill>
              </a:defRPr>
            </a:lvl7pPr>
            <a:lvl8pPr lvl="7" algn="l">
              <a:lnSpc>
                <a:spcPct val="100000"/>
              </a:lnSpc>
              <a:spcBef>
                <a:spcPts val="0"/>
              </a:spcBef>
              <a:spcAft>
                <a:spcPts val="0"/>
              </a:spcAft>
              <a:buClr>
                <a:srgbClr val="434343"/>
              </a:buClr>
              <a:buSzPts val="2800"/>
              <a:buNone/>
              <a:defRPr>
                <a:solidFill>
                  <a:srgbClr val="434343"/>
                </a:solidFill>
              </a:defRPr>
            </a:lvl8pPr>
            <a:lvl9pPr lvl="8" algn="l">
              <a:lnSpc>
                <a:spcPct val="100000"/>
              </a:lnSpc>
              <a:spcBef>
                <a:spcPts val="0"/>
              </a:spcBef>
              <a:spcAft>
                <a:spcPts val="0"/>
              </a:spcAft>
              <a:buClr>
                <a:srgbClr val="434343"/>
              </a:buClr>
              <a:buSzPts val="2800"/>
              <a:buNone/>
              <a:defRPr>
                <a:solidFill>
                  <a:srgbClr val="434343"/>
                </a:solidFill>
              </a:defRPr>
            </a:lvl9pPr>
          </a:lstStyle>
          <a:p/>
        </p:txBody>
      </p:sp>
      <p:sp>
        <p:nvSpPr>
          <p:cNvPr id="152" name="Google Shape;152;gb18d1f7587_2_93"/>
          <p:cNvSpPr txBox="1"/>
          <p:nvPr>
            <p:ph idx="1" type="subTitle"/>
          </p:nvPr>
        </p:nvSpPr>
        <p:spPr>
          <a:xfrm flipH="1">
            <a:off x="856195" y="276077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0"/>
              </a:spcBef>
              <a:spcAft>
                <a:spcPts val="0"/>
              </a:spcAft>
              <a:buClr>
                <a:schemeClr val="dk2"/>
              </a:buClr>
              <a:buSzPts val="1100"/>
              <a:buNone/>
              <a:defRPr>
                <a:solidFill>
                  <a:schemeClr val="dk2"/>
                </a:solidFill>
              </a:defRPr>
            </a:lvl3pPr>
            <a:lvl4pPr lvl="3" algn="l">
              <a:lnSpc>
                <a:spcPct val="100000"/>
              </a:lnSpc>
              <a:spcBef>
                <a:spcPts val="0"/>
              </a:spcBef>
              <a:spcAft>
                <a:spcPts val="0"/>
              </a:spcAft>
              <a:buClr>
                <a:schemeClr val="dk2"/>
              </a:buClr>
              <a:buSzPts val="1100"/>
              <a:buNone/>
              <a:defRPr>
                <a:solidFill>
                  <a:schemeClr val="dk2"/>
                </a:solidFill>
              </a:defRPr>
            </a:lvl4pPr>
            <a:lvl5pPr lvl="4" algn="l">
              <a:lnSpc>
                <a:spcPct val="100000"/>
              </a:lnSpc>
              <a:spcBef>
                <a:spcPts val="0"/>
              </a:spcBef>
              <a:spcAft>
                <a:spcPts val="0"/>
              </a:spcAft>
              <a:buClr>
                <a:schemeClr val="dk2"/>
              </a:buClr>
              <a:buSzPts val="1100"/>
              <a:buNone/>
              <a:defRPr>
                <a:solidFill>
                  <a:schemeClr val="dk2"/>
                </a:solidFill>
              </a:defRPr>
            </a:lvl5pPr>
            <a:lvl6pPr lvl="5" algn="l">
              <a:lnSpc>
                <a:spcPct val="100000"/>
              </a:lnSpc>
              <a:spcBef>
                <a:spcPts val="0"/>
              </a:spcBef>
              <a:spcAft>
                <a:spcPts val="0"/>
              </a:spcAft>
              <a:buClr>
                <a:schemeClr val="dk2"/>
              </a:buClr>
              <a:buSzPts val="1100"/>
              <a:buNone/>
              <a:defRPr>
                <a:solidFill>
                  <a:schemeClr val="dk2"/>
                </a:solidFill>
              </a:defRPr>
            </a:lvl6pPr>
            <a:lvl7pPr lvl="6" algn="l">
              <a:lnSpc>
                <a:spcPct val="100000"/>
              </a:lnSpc>
              <a:spcBef>
                <a:spcPts val="0"/>
              </a:spcBef>
              <a:spcAft>
                <a:spcPts val="0"/>
              </a:spcAft>
              <a:buClr>
                <a:schemeClr val="dk2"/>
              </a:buClr>
              <a:buSzPts val="1100"/>
              <a:buNone/>
              <a:defRPr>
                <a:solidFill>
                  <a:schemeClr val="dk2"/>
                </a:solidFill>
              </a:defRPr>
            </a:lvl7pPr>
            <a:lvl8pPr lvl="7" algn="l">
              <a:lnSpc>
                <a:spcPct val="100000"/>
              </a:lnSpc>
              <a:spcBef>
                <a:spcPts val="0"/>
              </a:spcBef>
              <a:spcAft>
                <a:spcPts val="0"/>
              </a:spcAft>
              <a:buClr>
                <a:schemeClr val="dk2"/>
              </a:buClr>
              <a:buSzPts val="1100"/>
              <a:buNone/>
              <a:defRPr>
                <a:solidFill>
                  <a:schemeClr val="dk2"/>
                </a:solidFill>
              </a:defRPr>
            </a:lvl8pPr>
            <a:lvl9pPr lvl="8" algn="l">
              <a:lnSpc>
                <a:spcPct val="100000"/>
              </a:lnSpc>
              <a:spcBef>
                <a:spcPts val="0"/>
              </a:spcBef>
              <a:spcAft>
                <a:spcPts val="0"/>
              </a:spcAft>
              <a:buClr>
                <a:schemeClr val="dk2"/>
              </a:buClr>
              <a:buSzPts val="1100"/>
              <a:buNone/>
              <a:defRPr>
                <a:solidFill>
                  <a:schemeClr val="dk2"/>
                </a:solidFill>
              </a:defRPr>
            </a:lvl9pPr>
          </a:lstStyle>
          <a:p/>
        </p:txBody>
      </p:sp>
      <p:sp>
        <p:nvSpPr>
          <p:cNvPr id="153" name="Google Shape;153;gb18d1f7587_2_93"/>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bg>
      <p:bgPr>
        <a:solidFill>
          <a:srgbClr val="EFEFEF"/>
        </a:solidFill>
      </p:bgPr>
    </p:bg>
    <p:spTree>
      <p:nvGrpSpPr>
        <p:cNvPr id="154" name="Shape 154"/>
        <p:cNvGrpSpPr/>
        <p:nvPr/>
      </p:nvGrpSpPr>
      <p:grpSpPr>
        <a:xfrm>
          <a:off x="0" y="0"/>
          <a:ext cx="0" cy="0"/>
          <a:chOff x="0" y="0"/>
          <a:chExt cx="0" cy="0"/>
        </a:xfrm>
      </p:grpSpPr>
      <p:sp>
        <p:nvSpPr>
          <p:cNvPr id="155" name="Google Shape;155;gb18d1f7587_2_98"/>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b18d1f7587_2_98"/>
          <p:cNvSpPr txBox="1"/>
          <p:nvPr>
            <p:ph idx="1" type="subTitle"/>
          </p:nvPr>
        </p:nvSpPr>
        <p:spPr>
          <a:xfrm>
            <a:off x="5207350" y="3796621"/>
            <a:ext cx="23850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157" name="Google Shape;157;gb18d1f7587_2_98"/>
          <p:cNvSpPr txBox="1"/>
          <p:nvPr>
            <p:ph idx="2" type="subTitle"/>
          </p:nvPr>
        </p:nvSpPr>
        <p:spPr>
          <a:xfrm>
            <a:off x="5207350"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158" name="Google Shape;158;gb18d1f7587_2_98"/>
          <p:cNvSpPr txBox="1"/>
          <p:nvPr>
            <p:ph idx="3" type="subTitle"/>
          </p:nvPr>
        </p:nvSpPr>
        <p:spPr>
          <a:xfrm>
            <a:off x="5207350"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159" name="Google Shape;159;gb18d1f7587_2_98"/>
          <p:cNvSpPr txBox="1"/>
          <p:nvPr>
            <p:ph idx="4" type="subTitle"/>
          </p:nvPr>
        </p:nvSpPr>
        <p:spPr>
          <a:xfrm>
            <a:off x="5207350"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160" name="Google Shape;160;gb18d1f7587_2_98"/>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b18d1f7587_2_98"/>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162" name="Google Shape;162;gb18d1f7587_2_98"/>
          <p:cNvSpPr txBox="1"/>
          <p:nvPr>
            <p:ph idx="5" type="subTitle"/>
          </p:nvPr>
        </p:nvSpPr>
        <p:spPr>
          <a:xfrm>
            <a:off x="1455675" y="3796625"/>
            <a:ext cx="26616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163" name="Google Shape;163;gb18d1f7587_2_98"/>
          <p:cNvSpPr txBox="1"/>
          <p:nvPr>
            <p:ph idx="6" type="subTitle"/>
          </p:nvPr>
        </p:nvSpPr>
        <p:spPr>
          <a:xfrm>
            <a:off x="1455675"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164" name="Google Shape;164;gb18d1f7587_2_98"/>
          <p:cNvSpPr txBox="1"/>
          <p:nvPr>
            <p:ph idx="7" type="subTitle"/>
          </p:nvPr>
        </p:nvSpPr>
        <p:spPr>
          <a:xfrm>
            <a:off x="1455675"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165" name="Google Shape;165;gb18d1f7587_2_98"/>
          <p:cNvSpPr txBox="1"/>
          <p:nvPr>
            <p:ph idx="8" type="subTitle"/>
          </p:nvPr>
        </p:nvSpPr>
        <p:spPr>
          <a:xfrm>
            <a:off x="1455675"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6">
    <p:bg>
      <p:bgPr>
        <a:solidFill>
          <a:srgbClr val="EFEFEF"/>
        </a:solidFill>
      </p:bgPr>
    </p:bg>
    <p:spTree>
      <p:nvGrpSpPr>
        <p:cNvPr id="166" name="Shape 166"/>
        <p:cNvGrpSpPr/>
        <p:nvPr/>
      </p:nvGrpSpPr>
      <p:grpSpPr>
        <a:xfrm>
          <a:off x="0" y="0"/>
          <a:ext cx="0" cy="0"/>
          <a:chOff x="0" y="0"/>
          <a:chExt cx="0" cy="0"/>
        </a:xfrm>
      </p:grpSpPr>
      <p:sp>
        <p:nvSpPr>
          <p:cNvPr id="167" name="Google Shape;167;gb18d1f7587_2_110"/>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68" name="Google Shape;168;gb18d1f7587_2_110"/>
          <p:cNvSpPr txBox="1"/>
          <p:nvPr>
            <p:ph type="title"/>
          </p:nvPr>
        </p:nvSpPr>
        <p:spPr>
          <a:xfrm flipH="1">
            <a:off x="4321203" y="1666525"/>
            <a:ext cx="39666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solidFill>
                  <a:schemeClr val="accent5"/>
                </a:solidFill>
              </a:defRPr>
            </a:lvl1pPr>
            <a:lvl2pPr lvl="1" algn="r">
              <a:lnSpc>
                <a:spcPct val="100000"/>
              </a:lnSpc>
              <a:spcBef>
                <a:spcPts val="0"/>
              </a:spcBef>
              <a:spcAft>
                <a:spcPts val="0"/>
              </a:spcAft>
              <a:buClr>
                <a:srgbClr val="434343"/>
              </a:buClr>
              <a:buSzPts val="2800"/>
              <a:buNone/>
              <a:defRPr>
                <a:solidFill>
                  <a:srgbClr val="434343"/>
                </a:solidFill>
              </a:defRPr>
            </a:lvl2pPr>
            <a:lvl3pPr lvl="2" algn="r">
              <a:lnSpc>
                <a:spcPct val="100000"/>
              </a:lnSpc>
              <a:spcBef>
                <a:spcPts val="0"/>
              </a:spcBef>
              <a:spcAft>
                <a:spcPts val="0"/>
              </a:spcAft>
              <a:buClr>
                <a:srgbClr val="434343"/>
              </a:buClr>
              <a:buSzPts val="2800"/>
              <a:buNone/>
              <a:defRPr>
                <a:solidFill>
                  <a:srgbClr val="434343"/>
                </a:solidFill>
              </a:defRPr>
            </a:lvl3pPr>
            <a:lvl4pPr lvl="3" algn="r">
              <a:lnSpc>
                <a:spcPct val="100000"/>
              </a:lnSpc>
              <a:spcBef>
                <a:spcPts val="0"/>
              </a:spcBef>
              <a:spcAft>
                <a:spcPts val="0"/>
              </a:spcAft>
              <a:buClr>
                <a:srgbClr val="434343"/>
              </a:buClr>
              <a:buSzPts val="2800"/>
              <a:buNone/>
              <a:defRPr>
                <a:solidFill>
                  <a:srgbClr val="434343"/>
                </a:solidFill>
              </a:defRPr>
            </a:lvl4pPr>
            <a:lvl5pPr lvl="4" algn="r">
              <a:lnSpc>
                <a:spcPct val="100000"/>
              </a:lnSpc>
              <a:spcBef>
                <a:spcPts val="0"/>
              </a:spcBef>
              <a:spcAft>
                <a:spcPts val="0"/>
              </a:spcAft>
              <a:buClr>
                <a:srgbClr val="434343"/>
              </a:buClr>
              <a:buSzPts val="2800"/>
              <a:buNone/>
              <a:defRPr>
                <a:solidFill>
                  <a:srgbClr val="434343"/>
                </a:solidFill>
              </a:defRPr>
            </a:lvl5pPr>
            <a:lvl6pPr lvl="5" algn="r">
              <a:lnSpc>
                <a:spcPct val="100000"/>
              </a:lnSpc>
              <a:spcBef>
                <a:spcPts val="0"/>
              </a:spcBef>
              <a:spcAft>
                <a:spcPts val="0"/>
              </a:spcAft>
              <a:buClr>
                <a:srgbClr val="434343"/>
              </a:buClr>
              <a:buSzPts val="2800"/>
              <a:buNone/>
              <a:defRPr>
                <a:solidFill>
                  <a:srgbClr val="434343"/>
                </a:solidFill>
              </a:defRPr>
            </a:lvl6pPr>
            <a:lvl7pPr lvl="6" algn="r">
              <a:lnSpc>
                <a:spcPct val="100000"/>
              </a:lnSpc>
              <a:spcBef>
                <a:spcPts val="0"/>
              </a:spcBef>
              <a:spcAft>
                <a:spcPts val="0"/>
              </a:spcAft>
              <a:buClr>
                <a:srgbClr val="434343"/>
              </a:buClr>
              <a:buSzPts val="2800"/>
              <a:buNone/>
              <a:defRPr>
                <a:solidFill>
                  <a:srgbClr val="434343"/>
                </a:solidFill>
              </a:defRPr>
            </a:lvl7pPr>
            <a:lvl8pPr lvl="7" algn="r">
              <a:lnSpc>
                <a:spcPct val="100000"/>
              </a:lnSpc>
              <a:spcBef>
                <a:spcPts val="0"/>
              </a:spcBef>
              <a:spcAft>
                <a:spcPts val="0"/>
              </a:spcAft>
              <a:buClr>
                <a:srgbClr val="434343"/>
              </a:buClr>
              <a:buSzPts val="2800"/>
              <a:buNone/>
              <a:defRPr>
                <a:solidFill>
                  <a:srgbClr val="434343"/>
                </a:solidFill>
              </a:defRPr>
            </a:lvl8pPr>
            <a:lvl9pPr lvl="8" algn="r">
              <a:lnSpc>
                <a:spcPct val="100000"/>
              </a:lnSpc>
              <a:spcBef>
                <a:spcPts val="0"/>
              </a:spcBef>
              <a:spcAft>
                <a:spcPts val="0"/>
              </a:spcAft>
              <a:buClr>
                <a:srgbClr val="434343"/>
              </a:buClr>
              <a:buSzPts val="2800"/>
              <a:buNone/>
              <a:defRPr>
                <a:solidFill>
                  <a:srgbClr val="434343"/>
                </a:solidFill>
              </a:defRPr>
            </a:lvl9pPr>
          </a:lstStyle>
          <a:p/>
        </p:txBody>
      </p:sp>
      <p:sp>
        <p:nvSpPr>
          <p:cNvPr id="169" name="Google Shape;169;gb18d1f7587_2_110"/>
          <p:cNvSpPr txBox="1"/>
          <p:nvPr>
            <p:ph idx="1" type="subTitle"/>
          </p:nvPr>
        </p:nvSpPr>
        <p:spPr>
          <a:xfrm>
            <a:off x="5219097" y="2760775"/>
            <a:ext cx="30687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100"/>
              <a:buNone/>
              <a:defRPr sz="1200">
                <a:solidFill>
                  <a:schemeClr val="lt1"/>
                </a:solidFill>
              </a:defRPr>
            </a:lvl1pPr>
            <a:lvl2pPr lvl="1" algn="r">
              <a:lnSpc>
                <a:spcPct val="100000"/>
              </a:lnSpc>
              <a:spcBef>
                <a:spcPts val="0"/>
              </a:spcBef>
              <a:spcAft>
                <a:spcPts val="0"/>
              </a:spcAft>
              <a:buClr>
                <a:schemeClr val="lt1"/>
              </a:buClr>
              <a:buSzPts val="1100"/>
              <a:buNone/>
              <a:defRPr>
                <a:solidFill>
                  <a:schemeClr val="lt1"/>
                </a:solidFill>
              </a:defRPr>
            </a:lvl2pPr>
            <a:lvl3pPr lvl="2" algn="r">
              <a:lnSpc>
                <a:spcPct val="100000"/>
              </a:lnSpc>
              <a:spcBef>
                <a:spcPts val="0"/>
              </a:spcBef>
              <a:spcAft>
                <a:spcPts val="0"/>
              </a:spcAft>
              <a:buClr>
                <a:schemeClr val="lt1"/>
              </a:buClr>
              <a:buSzPts val="1100"/>
              <a:buNone/>
              <a:defRPr>
                <a:solidFill>
                  <a:schemeClr val="lt1"/>
                </a:solidFill>
              </a:defRPr>
            </a:lvl3pPr>
            <a:lvl4pPr lvl="3" algn="r">
              <a:lnSpc>
                <a:spcPct val="100000"/>
              </a:lnSpc>
              <a:spcBef>
                <a:spcPts val="0"/>
              </a:spcBef>
              <a:spcAft>
                <a:spcPts val="0"/>
              </a:spcAft>
              <a:buClr>
                <a:schemeClr val="lt1"/>
              </a:buClr>
              <a:buSzPts val="1100"/>
              <a:buNone/>
              <a:defRPr>
                <a:solidFill>
                  <a:schemeClr val="lt1"/>
                </a:solidFill>
              </a:defRPr>
            </a:lvl4pPr>
            <a:lvl5pPr lvl="4" algn="r">
              <a:lnSpc>
                <a:spcPct val="100000"/>
              </a:lnSpc>
              <a:spcBef>
                <a:spcPts val="0"/>
              </a:spcBef>
              <a:spcAft>
                <a:spcPts val="0"/>
              </a:spcAft>
              <a:buClr>
                <a:schemeClr val="lt1"/>
              </a:buClr>
              <a:buSzPts val="1100"/>
              <a:buNone/>
              <a:defRPr>
                <a:solidFill>
                  <a:schemeClr val="lt1"/>
                </a:solidFill>
              </a:defRPr>
            </a:lvl5pPr>
            <a:lvl6pPr lvl="5" algn="r">
              <a:lnSpc>
                <a:spcPct val="100000"/>
              </a:lnSpc>
              <a:spcBef>
                <a:spcPts val="0"/>
              </a:spcBef>
              <a:spcAft>
                <a:spcPts val="0"/>
              </a:spcAft>
              <a:buClr>
                <a:schemeClr val="lt1"/>
              </a:buClr>
              <a:buSzPts val="11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170" name="Shape 170"/>
        <p:cNvGrpSpPr/>
        <p:nvPr/>
      </p:nvGrpSpPr>
      <p:grpSpPr>
        <a:xfrm>
          <a:off x="0" y="0"/>
          <a:ext cx="0" cy="0"/>
          <a:chOff x="0" y="0"/>
          <a:chExt cx="0" cy="0"/>
        </a:xfrm>
      </p:grpSpPr>
      <p:sp>
        <p:nvSpPr>
          <p:cNvPr id="171" name="Google Shape;171;gb18d1f7587_2_114"/>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72" name="Google Shape;172;gb18d1f7587_2_114"/>
          <p:cNvSpPr txBox="1"/>
          <p:nvPr>
            <p:ph idx="1" type="subTitle"/>
          </p:nvPr>
        </p:nvSpPr>
        <p:spPr>
          <a:xfrm flipH="1">
            <a:off x="1511142" y="2906433"/>
            <a:ext cx="30510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100"/>
              <a:buNone/>
              <a:defRPr sz="1200">
                <a:solidFill>
                  <a:srgbClr val="FFFFFF"/>
                </a:solidFill>
                <a:latin typeface="Staatliches"/>
                <a:ea typeface="Staatliches"/>
                <a:cs typeface="Staatliches"/>
                <a:sym typeface="Staatliches"/>
              </a:defRPr>
            </a:lvl1pPr>
            <a:lvl2pPr lvl="1"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2pPr>
            <a:lvl3pPr lvl="2"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3pPr>
            <a:lvl4pPr lvl="3"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4pPr>
            <a:lvl5pPr lvl="4"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5pPr>
            <a:lvl6pPr lvl="5"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6pPr>
            <a:lvl7pPr lvl="6"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7pPr>
            <a:lvl8pPr lvl="7"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8pPr>
            <a:lvl9pPr lvl="8" algn="l">
              <a:lnSpc>
                <a:spcPct val="115000"/>
              </a:lnSpc>
              <a:spcBef>
                <a:spcPts val="1600"/>
              </a:spcBef>
              <a:spcAft>
                <a:spcPts val="1600"/>
              </a:spcAft>
              <a:buSzPts val="1100"/>
              <a:buNone/>
              <a:defRPr sz="1200">
                <a:solidFill>
                  <a:schemeClr val="accent3"/>
                </a:solidFill>
                <a:latin typeface="Staatliches"/>
                <a:ea typeface="Staatliches"/>
                <a:cs typeface="Staatliches"/>
                <a:sym typeface="Staatliches"/>
              </a:defRPr>
            </a:lvl9pPr>
          </a:lstStyle>
          <a:p/>
        </p:txBody>
      </p:sp>
      <p:sp>
        <p:nvSpPr>
          <p:cNvPr id="173" name="Google Shape;173;gb18d1f7587_2_114"/>
          <p:cNvSpPr txBox="1"/>
          <p:nvPr>
            <p:ph idx="2" type="subTitle"/>
          </p:nvPr>
        </p:nvSpPr>
        <p:spPr>
          <a:xfrm flipH="1">
            <a:off x="1511213" y="2084750"/>
            <a:ext cx="30894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Clr>
                <a:srgbClr val="5B3C43"/>
              </a:buClr>
              <a:buSzPts val="1400"/>
              <a:buNone/>
              <a:defRPr sz="1400">
                <a:solidFill>
                  <a:srgbClr val="5B3C43"/>
                </a:solidFill>
              </a:defRPr>
            </a:lvl2pPr>
            <a:lvl3pPr lvl="2" algn="l">
              <a:lnSpc>
                <a:spcPct val="100000"/>
              </a:lnSpc>
              <a:spcBef>
                <a:spcPts val="0"/>
              </a:spcBef>
              <a:spcAft>
                <a:spcPts val="0"/>
              </a:spcAft>
              <a:buClr>
                <a:srgbClr val="5B3C43"/>
              </a:buClr>
              <a:buSzPts val="1400"/>
              <a:buNone/>
              <a:defRPr sz="1400">
                <a:solidFill>
                  <a:srgbClr val="5B3C43"/>
                </a:solidFill>
              </a:defRPr>
            </a:lvl3pPr>
            <a:lvl4pPr lvl="3" algn="l">
              <a:lnSpc>
                <a:spcPct val="100000"/>
              </a:lnSpc>
              <a:spcBef>
                <a:spcPts val="0"/>
              </a:spcBef>
              <a:spcAft>
                <a:spcPts val="0"/>
              </a:spcAft>
              <a:buClr>
                <a:srgbClr val="5B3C43"/>
              </a:buClr>
              <a:buSzPts val="1400"/>
              <a:buNone/>
              <a:defRPr sz="1400">
                <a:solidFill>
                  <a:srgbClr val="5B3C43"/>
                </a:solidFill>
              </a:defRPr>
            </a:lvl4pPr>
            <a:lvl5pPr lvl="4" algn="l">
              <a:lnSpc>
                <a:spcPct val="100000"/>
              </a:lnSpc>
              <a:spcBef>
                <a:spcPts val="0"/>
              </a:spcBef>
              <a:spcAft>
                <a:spcPts val="0"/>
              </a:spcAft>
              <a:buClr>
                <a:srgbClr val="5B3C43"/>
              </a:buClr>
              <a:buSzPts val="1400"/>
              <a:buNone/>
              <a:defRPr sz="1400">
                <a:solidFill>
                  <a:srgbClr val="5B3C43"/>
                </a:solidFill>
              </a:defRPr>
            </a:lvl5pPr>
            <a:lvl6pPr lvl="5" algn="l">
              <a:lnSpc>
                <a:spcPct val="100000"/>
              </a:lnSpc>
              <a:spcBef>
                <a:spcPts val="0"/>
              </a:spcBef>
              <a:spcAft>
                <a:spcPts val="0"/>
              </a:spcAft>
              <a:buClr>
                <a:srgbClr val="5B3C43"/>
              </a:buClr>
              <a:buSzPts val="1400"/>
              <a:buNone/>
              <a:defRPr sz="1400">
                <a:solidFill>
                  <a:srgbClr val="5B3C43"/>
                </a:solidFill>
              </a:defRPr>
            </a:lvl6pPr>
            <a:lvl7pPr lvl="6" algn="l">
              <a:lnSpc>
                <a:spcPct val="100000"/>
              </a:lnSpc>
              <a:spcBef>
                <a:spcPts val="0"/>
              </a:spcBef>
              <a:spcAft>
                <a:spcPts val="0"/>
              </a:spcAft>
              <a:buClr>
                <a:srgbClr val="5B3C43"/>
              </a:buClr>
              <a:buSzPts val="1400"/>
              <a:buNone/>
              <a:defRPr sz="1400">
                <a:solidFill>
                  <a:srgbClr val="5B3C43"/>
                </a:solidFill>
              </a:defRPr>
            </a:lvl7pPr>
            <a:lvl8pPr lvl="7" algn="l">
              <a:lnSpc>
                <a:spcPct val="100000"/>
              </a:lnSpc>
              <a:spcBef>
                <a:spcPts val="0"/>
              </a:spcBef>
              <a:spcAft>
                <a:spcPts val="0"/>
              </a:spcAft>
              <a:buClr>
                <a:srgbClr val="5B3C43"/>
              </a:buClr>
              <a:buSzPts val="1400"/>
              <a:buNone/>
              <a:defRPr sz="1400">
                <a:solidFill>
                  <a:srgbClr val="5B3C43"/>
                </a:solidFill>
              </a:defRPr>
            </a:lvl8pPr>
            <a:lvl9pPr lvl="8" algn="l">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6_1_1_1">
    <p:bg>
      <p:bgPr>
        <a:solidFill>
          <a:srgbClr val="EFEFEF"/>
        </a:solidFill>
      </p:bgPr>
    </p:bg>
    <p:spTree>
      <p:nvGrpSpPr>
        <p:cNvPr id="174" name="Shape 174"/>
        <p:cNvGrpSpPr/>
        <p:nvPr/>
      </p:nvGrpSpPr>
      <p:grpSpPr>
        <a:xfrm>
          <a:off x="0" y="0"/>
          <a:ext cx="0" cy="0"/>
          <a:chOff x="0" y="0"/>
          <a:chExt cx="0" cy="0"/>
        </a:xfrm>
      </p:grpSpPr>
      <p:sp>
        <p:nvSpPr>
          <p:cNvPr id="175" name="Google Shape;175;gb18d1f7587_2_118"/>
          <p:cNvSpPr txBox="1"/>
          <p:nvPr>
            <p:ph idx="1" type="subTitle"/>
          </p:nvPr>
        </p:nvSpPr>
        <p:spPr>
          <a:xfrm>
            <a:off x="6189713"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76" name="Google Shape;176;gb18d1f7587_2_118"/>
          <p:cNvSpPr txBox="1"/>
          <p:nvPr>
            <p:ph idx="2" type="subTitle"/>
          </p:nvPr>
        </p:nvSpPr>
        <p:spPr>
          <a:xfrm>
            <a:off x="58786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77" name="Google Shape;177;gb18d1f7587_2_118"/>
          <p:cNvSpPr txBox="1"/>
          <p:nvPr>
            <p:ph idx="3" type="subTitle"/>
          </p:nvPr>
        </p:nvSpPr>
        <p:spPr>
          <a:xfrm>
            <a:off x="335911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78" name="Google Shape;178;gb18d1f7587_2_118"/>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b18d1f7587_2_118"/>
          <p:cNvSpPr txBox="1"/>
          <p:nvPr>
            <p:ph type="ctrTitle"/>
          </p:nvPr>
        </p:nvSpPr>
        <p:spPr>
          <a:xfrm flipH="1">
            <a:off x="930900" y="366803"/>
            <a:ext cx="72645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180" name="Google Shape;180;gb18d1f7587_2_118"/>
          <p:cNvSpPr txBox="1"/>
          <p:nvPr>
            <p:ph idx="4" type="subTitle"/>
          </p:nvPr>
        </p:nvSpPr>
        <p:spPr>
          <a:xfrm>
            <a:off x="618971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81" name="Google Shape;181;gb18d1f7587_2_118"/>
          <p:cNvSpPr txBox="1"/>
          <p:nvPr>
            <p:ph idx="5" type="subTitle"/>
          </p:nvPr>
        </p:nvSpPr>
        <p:spPr>
          <a:xfrm>
            <a:off x="587850"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82" name="Google Shape;182;gb18d1f7587_2_118"/>
          <p:cNvSpPr txBox="1"/>
          <p:nvPr>
            <p:ph idx="6" type="subTitle"/>
          </p:nvPr>
        </p:nvSpPr>
        <p:spPr>
          <a:xfrm>
            <a:off x="335910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83" name="Google Shape;183;gb18d1f7587_2_118"/>
          <p:cNvSpPr txBox="1"/>
          <p:nvPr>
            <p:ph idx="7" type="subTitle"/>
          </p:nvPr>
        </p:nvSpPr>
        <p:spPr>
          <a:xfrm>
            <a:off x="6189713"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84" name="Google Shape;184;gb18d1f7587_2_118"/>
          <p:cNvSpPr txBox="1"/>
          <p:nvPr>
            <p:ph idx="8" type="subTitle"/>
          </p:nvPr>
        </p:nvSpPr>
        <p:spPr>
          <a:xfrm>
            <a:off x="58786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85" name="Google Shape;185;gb18d1f7587_2_118"/>
          <p:cNvSpPr txBox="1"/>
          <p:nvPr>
            <p:ph idx="9" type="subTitle"/>
          </p:nvPr>
        </p:nvSpPr>
        <p:spPr>
          <a:xfrm>
            <a:off x="335911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86" name="Google Shape;186;gb18d1f7587_2_118"/>
          <p:cNvSpPr txBox="1"/>
          <p:nvPr>
            <p:ph idx="13" type="subTitle"/>
          </p:nvPr>
        </p:nvSpPr>
        <p:spPr>
          <a:xfrm>
            <a:off x="618971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87" name="Google Shape;187;gb18d1f7587_2_118"/>
          <p:cNvSpPr txBox="1"/>
          <p:nvPr>
            <p:ph idx="14" type="subTitle"/>
          </p:nvPr>
        </p:nvSpPr>
        <p:spPr>
          <a:xfrm>
            <a:off x="587850"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88" name="Google Shape;188;gb18d1f7587_2_118"/>
          <p:cNvSpPr txBox="1"/>
          <p:nvPr>
            <p:ph idx="15" type="subTitle"/>
          </p:nvPr>
        </p:nvSpPr>
        <p:spPr>
          <a:xfrm>
            <a:off x="335910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rgbClr val="EFEFEF"/>
        </a:solidFill>
      </p:bgPr>
    </p:bg>
    <p:spTree>
      <p:nvGrpSpPr>
        <p:cNvPr id="189" name="Shape 189"/>
        <p:cNvGrpSpPr/>
        <p:nvPr/>
      </p:nvGrpSpPr>
      <p:grpSpPr>
        <a:xfrm>
          <a:off x="0" y="0"/>
          <a:ext cx="0" cy="0"/>
          <a:chOff x="0" y="0"/>
          <a:chExt cx="0" cy="0"/>
        </a:xfrm>
      </p:grpSpPr>
      <p:sp>
        <p:nvSpPr>
          <p:cNvPr id="190" name="Google Shape;190;gb18d1f7587_2_133"/>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b18d1f7587_2_133"/>
          <p:cNvSpPr txBox="1"/>
          <p:nvPr>
            <p:ph type="ctrTitle"/>
          </p:nvPr>
        </p:nvSpPr>
        <p:spPr>
          <a:xfrm flipH="1">
            <a:off x="5944500" y="366800"/>
            <a:ext cx="22509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rgbClr val="EFEFEF"/>
        </a:solidFill>
      </p:bgPr>
    </p:bg>
    <p:spTree>
      <p:nvGrpSpPr>
        <p:cNvPr id="16" name="Shape 16"/>
        <p:cNvGrpSpPr/>
        <p:nvPr/>
      </p:nvGrpSpPr>
      <p:grpSpPr>
        <a:xfrm>
          <a:off x="0" y="0"/>
          <a:ext cx="0" cy="0"/>
          <a:chOff x="0" y="0"/>
          <a:chExt cx="0" cy="0"/>
        </a:xfrm>
      </p:grpSpPr>
      <p:sp>
        <p:nvSpPr>
          <p:cNvPr id="17" name="Google Shape;17;p39"/>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txBox="1"/>
          <p:nvPr>
            <p:ph idx="1" type="subTitle"/>
          </p:nvPr>
        </p:nvSpPr>
        <p:spPr>
          <a:xfrm>
            <a:off x="6825175" y="3742225"/>
            <a:ext cx="8043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19" name="Google Shape;19;p39"/>
          <p:cNvSpPr txBox="1"/>
          <p:nvPr>
            <p:ph idx="2" type="subTitle"/>
          </p:nvPr>
        </p:nvSpPr>
        <p:spPr>
          <a:xfrm>
            <a:off x="6825175" y="2380050"/>
            <a:ext cx="1108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0" name="Google Shape;20;p39"/>
          <p:cNvSpPr txBox="1"/>
          <p:nvPr>
            <p:ph idx="3" type="subTitle"/>
          </p:nvPr>
        </p:nvSpPr>
        <p:spPr>
          <a:xfrm>
            <a:off x="4189488" y="5792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1" name="Google Shape;21;p39"/>
          <p:cNvSpPr txBox="1"/>
          <p:nvPr>
            <p:ph idx="4" type="subTitle"/>
          </p:nvPr>
        </p:nvSpPr>
        <p:spPr>
          <a:xfrm>
            <a:off x="1392142" y="579250"/>
            <a:ext cx="1146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2" name="Google Shape;22;p39"/>
          <p:cNvSpPr txBox="1"/>
          <p:nvPr>
            <p:ph idx="5" type="subTitle"/>
          </p:nvPr>
        </p:nvSpPr>
        <p:spPr>
          <a:xfrm>
            <a:off x="4181076" y="3742224"/>
            <a:ext cx="1344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3" name="Google Shape;23;p39"/>
          <p:cNvSpPr txBox="1"/>
          <p:nvPr>
            <p:ph idx="6" type="subTitle"/>
          </p:nvPr>
        </p:nvSpPr>
        <p:spPr>
          <a:xfrm>
            <a:off x="1392142" y="19699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4" name="Google Shape;24;p39"/>
          <p:cNvSpPr txBox="1"/>
          <p:nvPr>
            <p:ph idx="7" type="subTitle"/>
          </p:nvPr>
        </p:nvSpPr>
        <p:spPr>
          <a:xfrm>
            <a:off x="141072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5" name="Google Shape;25;p39"/>
          <p:cNvSpPr txBox="1"/>
          <p:nvPr>
            <p:ph idx="8" type="subTitle"/>
          </p:nvPr>
        </p:nvSpPr>
        <p:spPr>
          <a:xfrm>
            <a:off x="4199651" y="4148741"/>
            <a:ext cx="15735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6" name="Google Shape;26;p39"/>
          <p:cNvSpPr txBox="1"/>
          <p:nvPr>
            <p:ph idx="9" type="subTitle"/>
          </p:nvPr>
        </p:nvSpPr>
        <p:spPr>
          <a:xfrm>
            <a:off x="1410724" y="2380873"/>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7" name="Google Shape;27;p39"/>
          <p:cNvSpPr txBox="1"/>
          <p:nvPr>
            <p:ph idx="13" type="subTitle"/>
          </p:nvPr>
        </p:nvSpPr>
        <p:spPr>
          <a:xfrm>
            <a:off x="420807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8" name="Google Shape;28;p39"/>
          <p:cNvSpPr txBox="1"/>
          <p:nvPr>
            <p:ph idx="14" type="subTitle"/>
          </p:nvPr>
        </p:nvSpPr>
        <p:spPr>
          <a:xfrm>
            <a:off x="6843751" y="41487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9" name="Google Shape;29;p39"/>
          <p:cNvSpPr txBox="1"/>
          <p:nvPr>
            <p:ph idx="15" type="subTitle"/>
          </p:nvPr>
        </p:nvSpPr>
        <p:spPr>
          <a:xfrm>
            <a:off x="6843751" y="27909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30" name="Google Shape;30;p39"/>
          <p:cNvSpPr txBox="1"/>
          <p:nvPr>
            <p:ph type="title"/>
          </p:nvPr>
        </p:nvSpPr>
        <p:spPr>
          <a:xfrm>
            <a:off x="607642" y="483494"/>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1" name="Google Shape;31;p39"/>
          <p:cNvSpPr txBox="1"/>
          <p:nvPr>
            <p:ph idx="16" type="title"/>
          </p:nvPr>
        </p:nvSpPr>
        <p:spPr>
          <a:xfrm>
            <a:off x="2988898"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2" name="Google Shape;32;p39"/>
          <p:cNvSpPr txBox="1"/>
          <p:nvPr>
            <p:ph idx="17" type="title"/>
          </p:nvPr>
        </p:nvSpPr>
        <p:spPr>
          <a:xfrm>
            <a:off x="607642" y="1886125"/>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3" name="Google Shape;33;p39"/>
          <p:cNvSpPr txBox="1"/>
          <p:nvPr>
            <p:ph idx="18" type="title"/>
          </p:nvPr>
        </p:nvSpPr>
        <p:spPr>
          <a:xfrm>
            <a:off x="3333707" y="483494"/>
            <a:ext cx="855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4" name="Google Shape;34;p39"/>
          <p:cNvSpPr txBox="1"/>
          <p:nvPr>
            <p:ph idx="19" type="title"/>
          </p:nvPr>
        </p:nvSpPr>
        <p:spPr>
          <a:xfrm>
            <a:off x="5632779"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5" name="Google Shape;35;p39"/>
          <p:cNvSpPr txBox="1"/>
          <p:nvPr>
            <p:ph idx="20" type="title"/>
          </p:nvPr>
        </p:nvSpPr>
        <p:spPr>
          <a:xfrm>
            <a:off x="5632779" y="2283003"/>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rgbClr val="EFEFEF"/>
        </a:solidFill>
      </p:bgPr>
    </p:bg>
    <p:spTree>
      <p:nvGrpSpPr>
        <p:cNvPr id="192" name="Shape 192"/>
        <p:cNvGrpSpPr/>
        <p:nvPr/>
      </p:nvGrpSpPr>
      <p:grpSpPr>
        <a:xfrm>
          <a:off x="0" y="0"/>
          <a:ext cx="0" cy="0"/>
          <a:chOff x="0" y="0"/>
          <a:chExt cx="0" cy="0"/>
        </a:xfrm>
      </p:grpSpPr>
      <p:sp>
        <p:nvSpPr>
          <p:cNvPr id="193" name="Google Shape;193;gb18d1f7587_2_136"/>
          <p:cNvSpPr txBox="1"/>
          <p:nvPr>
            <p:ph idx="1" type="subTitle"/>
          </p:nvPr>
        </p:nvSpPr>
        <p:spPr>
          <a:xfrm>
            <a:off x="4736030" y="1531703"/>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194" name="Google Shape;194;gb18d1f7587_2_136"/>
          <p:cNvSpPr txBox="1"/>
          <p:nvPr>
            <p:ph idx="2" type="subTitle"/>
          </p:nvPr>
        </p:nvSpPr>
        <p:spPr>
          <a:xfrm>
            <a:off x="4736037" y="1215950"/>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95" name="Google Shape;195;gb18d1f7587_2_136"/>
          <p:cNvSpPr txBox="1"/>
          <p:nvPr>
            <p:ph idx="3" type="subTitle"/>
          </p:nvPr>
        </p:nvSpPr>
        <p:spPr>
          <a:xfrm>
            <a:off x="4736030" y="4056302"/>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196" name="Google Shape;196;gb18d1f7587_2_136"/>
          <p:cNvSpPr txBox="1"/>
          <p:nvPr>
            <p:ph idx="4" type="subTitle"/>
          </p:nvPr>
        </p:nvSpPr>
        <p:spPr>
          <a:xfrm>
            <a:off x="4736037" y="3740549"/>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97" name="Google Shape;197;gb18d1f7587_2_136"/>
          <p:cNvSpPr txBox="1"/>
          <p:nvPr>
            <p:ph idx="5" type="subTitle"/>
          </p:nvPr>
        </p:nvSpPr>
        <p:spPr>
          <a:xfrm>
            <a:off x="4736030" y="2793999"/>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198" name="Google Shape;198;gb18d1f7587_2_136"/>
          <p:cNvSpPr txBox="1"/>
          <p:nvPr>
            <p:ph idx="6" type="subTitle"/>
          </p:nvPr>
        </p:nvSpPr>
        <p:spPr>
          <a:xfrm>
            <a:off x="4736037" y="2478247"/>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99" name="Google Shape;199;gb18d1f7587_2_136"/>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b18d1f7587_2_136"/>
          <p:cNvSpPr txBox="1"/>
          <p:nvPr>
            <p:ph type="ctrTitle"/>
          </p:nvPr>
        </p:nvSpPr>
        <p:spPr>
          <a:xfrm>
            <a:off x="948600" y="366800"/>
            <a:ext cx="55641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_1">
    <p:bg>
      <p:bgPr>
        <a:solidFill>
          <a:srgbClr val="EFEFEF"/>
        </a:solidFill>
      </p:bgPr>
    </p:bg>
    <p:spTree>
      <p:nvGrpSpPr>
        <p:cNvPr id="201" name="Shape 201"/>
        <p:cNvGrpSpPr/>
        <p:nvPr/>
      </p:nvGrpSpPr>
      <p:grpSpPr>
        <a:xfrm>
          <a:off x="0" y="0"/>
          <a:ext cx="0" cy="0"/>
          <a:chOff x="0" y="0"/>
          <a:chExt cx="0" cy="0"/>
        </a:xfrm>
      </p:grpSpPr>
      <p:sp>
        <p:nvSpPr>
          <p:cNvPr id="202" name="Google Shape;202;gb18d1f7587_2_145"/>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b18d1f7587_2_145"/>
          <p:cNvSpPr txBox="1"/>
          <p:nvPr>
            <p:ph type="ctrTitle"/>
          </p:nvPr>
        </p:nvSpPr>
        <p:spPr>
          <a:xfrm>
            <a:off x="5502775" y="1410925"/>
            <a:ext cx="2597100" cy="118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204" name="Google Shape;204;gb18d1f7587_2_145"/>
          <p:cNvSpPr txBox="1"/>
          <p:nvPr>
            <p:ph idx="1" type="subTitle"/>
          </p:nvPr>
        </p:nvSpPr>
        <p:spPr>
          <a:xfrm>
            <a:off x="5502775" y="2438625"/>
            <a:ext cx="2677800" cy="13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Fira Sans Condensed ExtraLight"/>
              <a:buNone/>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205" name="Google Shape;205;gb18d1f7587_2_145"/>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Dosis"/>
                <a:ea typeface="Dosis"/>
                <a:cs typeface="Dosis"/>
                <a:sym typeface="Dosis"/>
              </a:rPr>
              <a:t>CREDITS: This presentation template was created by </a:t>
            </a:r>
            <a:r>
              <a:rPr b="1" i="0" lang="en" sz="900" u="none" cap="none" strike="noStrike">
                <a:solidFill>
                  <a:schemeClr val="hlink"/>
                </a:solidFill>
                <a:uFill>
                  <a:noFill/>
                </a:uFill>
                <a:latin typeface="Dosis"/>
                <a:ea typeface="Dosis"/>
                <a:cs typeface="Dosis"/>
                <a:sym typeface="Dosis"/>
                <a:hlinkClick r:id="rId2"/>
              </a:rPr>
              <a:t>Slidesgo</a:t>
            </a:r>
            <a:r>
              <a:rPr b="0" i="0" lang="en" sz="900" u="none" cap="none" strike="noStrike">
                <a:solidFill>
                  <a:srgbClr val="FFFFFF"/>
                </a:solidFill>
                <a:latin typeface="Dosis"/>
                <a:ea typeface="Dosis"/>
                <a:cs typeface="Dosis"/>
                <a:sym typeface="Dosis"/>
              </a:rPr>
              <a:t>, including icons by </a:t>
            </a:r>
            <a:r>
              <a:rPr b="1" i="0" lang="en" sz="900" u="none" cap="none" strike="noStrike">
                <a:solidFill>
                  <a:schemeClr val="hlink"/>
                </a:solidFill>
                <a:uFill>
                  <a:noFill/>
                </a:uFill>
                <a:latin typeface="Dosis"/>
                <a:ea typeface="Dosis"/>
                <a:cs typeface="Dosis"/>
                <a:sym typeface="Dosis"/>
                <a:hlinkClick r:id="rId3"/>
              </a:rPr>
              <a:t>Flaticon</a:t>
            </a:r>
            <a:r>
              <a:rPr b="0" i="0" lang="en" sz="900" u="none" cap="none" strike="noStrike">
                <a:solidFill>
                  <a:srgbClr val="FFFFFF"/>
                </a:solidFill>
                <a:latin typeface="Dosis"/>
                <a:ea typeface="Dosis"/>
                <a:cs typeface="Dosis"/>
                <a:sym typeface="Dosis"/>
              </a:rPr>
              <a:t>, and infographics &amp; images by </a:t>
            </a:r>
            <a:r>
              <a:rPr b="1" i="0" lang="en" sz="900" u="none" cap="none" strike="noStrike">
                <a:solidFill>
                  <a:schemeClr val="hlink"/>
                </a:solidFill>
                <a:uFill>
                  <a:noFill/>
                </a:uFill>
                <a:latin typeface="Dosis"/>
                <a:ea typeface="Dosis"/>
                <a:cs typeface="Dosis"/>
                <a:sym typeface="Dosis"/>
                <a:hlinkClick r:id="rId4"/>
              </a:rPr>
              <a:t>Freepik</a:t>
            </a:r>
            <a:r>
              <a:rPr b="0" i="0" lang="en" sz="900" u="none" cap="none" strike="noStrike">
                <a:solidFill>
                  <a:srgbClr val="FFFFFF"/>
                </a:solidFill>
                <a:latin typeface="Dosis"/>
                <a:ea typeface="Dosis"/>
                <a:cs typeface="Dosis"/>
                <a:sym typeface="Dosis"/>
              </a:rPr>
              <a:t>. </a:t>
            </a:r>
            <a:endParaRPr b="0" i="0" sz="900" u="none" cap="none" strike="noStrike">
              <a:solidFill>
                <a:srgbClr val="FFFFFF"/>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bg>
      <p:bgPr>
        <a:solidFill>
          <a:srgbClr val="EFEFEF"/>
        </a:solidFill>
      </p:bgPr>
    </p:bg>
    <p:spTree>
      <p:nvGrpSpPr>
        <p:cNvPr id="206" name="Shape 20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207" name="Shape 207"/>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208" name="Shape 20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26_1_1">
    <p:bg>
      <p:bgPr>
        <a:solidFill>
          <a:srgbClr val="EFEFEF"/>
        </a:solidFill>
      </p:bgPr>
    </p:bg>
    <p:spTree>
      <p:nvGrpSpPr>
        <p:cNvPr id="212" name="Shape 212"/>
        <p:cNvGrpSpPr/>
        <p:nvPr/>
      </p:nvGrpSpPr>
      <p:grpSpPr>
        <a:xfrm>
          <a:off x="0" y="0"/>
          <a:ext cx="0" cy="0"/>
          <a:chOff x="0" y="0"/>
          <a:chExt cx="0" cy="0"/>
        </a:xfrm>
      </p:grpSpPr>
      <p:sp>
        <p:nvSpPr>
          <p:cNvPr id="213" name="Google Shape;213;gb18c2788de_6_3"/>
          <p:cNvSpPr/>
          <p:nvPr/>
        </p:nvSpPr>
        <p:spPr>
          <a:xfrm>
            <a:off x="0"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214" name="Google Shape;214;gb18c2788de_6_3"/>
          <p:cNvSpPr txBox="1"/>
          <p:nvPr>
            <p:ph type="title"/>
          </p:nvPr>
        </p:nvSpPr>
        <p:spPr>
          <a:xfrm flipH="1">
            <a:off x="856199" y="1705548"/>
            <a:ext cx="26409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solidFill>
                  <a:schemeClr val="accent5"/>
                </a:solidFill>
              </a:defRPr>
            </a:lvl1pPr>
            <a:lvl2pPr lvl="1" algn="l">
              <a:lnSpc>
                <a:spcPct val="100000"/>
              </a:lnSpc>
              <a:spcBef>
                <a:spcPts val="0"/>
              </a:spcBef>
              <a:spcAft>
                <a:spcPts val="0"/>
              </a:spcAft>
              <a:buClr>
                <a:srgbClr val="62BCBE"/>
              </a:buClr>
              <a:buSzPts val="6000"/>
              <a:buNone/>
              <a:defRPr sz="6000">
                <a:solidFill>
                  <a:srgbClr val="62BCBE"/>
                </a:solidFill>
              </a:defRPr>
            </a:lvl2pPr>
            <a:lvl3pPr lvl="2" algn="l">
              <a:lnSpc>
                <a:spcPct val="100000"/>
              </a:lnSpc>
              <a:spcBef>
                <a:spcPts val="0"/>
              </a:spcBef>
              <a:spcAft>
                <a:spcPts val="0"/>
              </a:spcAft>
              <a:buClr>
                <a:srgbClr val="62BCBE"/>
              </a:buClr>
              <a:buSzPts val="6000"/>
              <a:buNone/>
              <a:defRPr sz="6000">
                <a:solidFill>
                  <a:srgbClr val="62BCBE"/>
                </a:solidFill>
              </a:defRPr>
            </a:lvl3pPr>
            <a:lvl4pPr lvl="3" algn="l">
              <a:lnSpc>
                <a:spcPct val="100000"/>
              </a:lnSpc>
              <a:spcBef>
                <a:spcPts val="0"/>
              </a:spcBef>
              <a:spcAft>
                <a:spcPts val="0"/>
              </a:spcAft>
              <a:buClr>
                <a:srgbClr val="62BCBE"/>
              </a:buClr>
              <a:buSzPts val="6000"/>
              <a:buNone/>
              <a:defRPr sz="6000">
                <a:solidFill>
                  <a:srgbClr val="62BCBE"/>
                </a:solidFill>
              </a:defRPr>
            </a:lvl4pPr>
            <a:lvl5pPr lvl="4" algn="l">
              <a:lnSpc>
                <a:spcPct val="100000"/>
              </a:lnSpc>
              <a:spcBef>
                <a:spcPts val="0"/>
              </a:spcBef>
              <a:spcAft>
                <a:spcPts val="0"/>
              </a:spcAft>
              <a:buClr>
                <a:srgbClr val="62BCBE"/>
              </a:buClr>
              <a:buSzPts val="6000"/>
              <a:buNone/>
              <a:defRPr sz="6000">
                <a:solidFill>
                  <a:srgbClr val="62BCBE"/>
                </a:solidFill>
              </a:defRPr>
            </a:lvl5pPr>
            <a:lvl6pPr lvl="5" algn="l">
              <a:lnSpc>
                <a:spcPct val="100000"/>
              </a:lnSpc>
              <a:spcBef>
                <a:spcPts val="0"/>
              </a:spcBef>
              <a:spcAft>
                <a:spcPts val="0"/>
              </a:spcAft>
              <a:buClr>
                <a:srgbClr val="62BCBE"/>
              </a:buClr>
              <a:buSzPts val="6000"/>
              <a:buNone/>
              <a:defRPr sz="6000">
                <a:solidFill>
                  <a:srgbClr val="62BCBE"/>
                </a:solidFill>
              </a:defRPr>
            </a:lvl6pPr>
            <a:lvl7pPr lvl="6" algn="l">
              <a:lnSpc>
                <a:spcPct val="100000"/>
              </a:lnSpc>
              <a:spcBef>
                <a:spcPts val="0"/>
              </a:spcBef>
              <a:spcAft>
                <a:spcPts val="0"/>
              </a:spcAft>
              <a:buClr>
                <a:srgbClr val="62BCBE"/>
              </a:buClr>
              <a:buSzPts val="6000"/>
              <a:buNone/>
              <a:defRPr sz="6000">
                <a:solidFill>
                  <a:srgbClr val="62BCBE"/>
                </a:solidFill>
              </a:defRPr>
            </a:lvl7pPr>
            <a:lvl8pPr lvl="7" algn="l">
              <a:lnSpc>
                <a:spcPct val="100000"/>
              </a:lnSpc>
              <a:spcBef>
                <a:spcPts val="0"/>
              </a:spcBef>
              <a:spcAft>
                <a:spcPts val="0"/>
              </a:spcAft>
              <a:buClr>
                <a:srgbClr val="62BCBE"/>
              </a:buClr>
              <a:buSzPts val="6000"/>
              <a:buNone/>
              <a:defRPr sz="6000">
                <a:solidFill>
                  <a:srgbClr val="62BCBE"/>
                </a:solidFill>
              </a:defRPr>
            </a:lvl8pPr>
            <a:lvl9pPr lvl="8" algn="l">
              <a:lnSpc>
                <a:spcPct val="100000"/>
              </a:lnSpc>
              <a:spcBef>
                <a:spcPts val="0"/>
              </a:spcBef>
              <a:spcAft>
                <a:spcPts val="0"/>
              </a:spcAft>
              <a:buClr>
                <a:srgbClr val="62BCBE"/>
              </a:buClr>
              <a:buSzPts val="6000"/>
              <a:buNone/>
              <a:defRPr sz="6000">
                <a:solidFill>
                  <a:srgbClr val="62BCBE"/>
                </a:solidFill>
              </a:defRPr>
            </a:lvl9pPr>
          </a:lstStyle>
          <a:p/>
        </p:txBody>
      </p:sp>
      <p:sp>
        <p:nvSpPr>
          <p:cNvPr id="215" name="Google Shape;215;gb18c2788de_6_3"/>
          <p:cNvSpPr txBox="1"/>
          <p:nvPr>
            <p:ph idx="1" type="subTitle"/>
          </p:nvPr>
        </p:nvSpPr>
        <p:spPr>
          <a:xfrm>
            <a:off x="856300" y="2747325"/>
            <a:ext cx="2799000" cy="15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sz="1200">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rgbClr val="EFEFEF"/>
        </a:solidFill>
      </p:bgPr>
    </p:bg>
    <p:spTree>
      <p:nvGrpSpPr>
        <p:cNvPr id="216" name="Shape 216"/>
        <p:cNvGrpSpPr/>
        <p:nvPr/>
      </p:nvGrpSpPr>
      <p:grpSpPr>
        <a:xfrm>
          <a:off x="0" y="0"/>
          <a:ext cx="0" cy="0"/>
          <a:chOff x="0" y="0"/>
          <a:chExt cx="0" cy="0"/>
        </a:xfrm>
      </p:grpSpPr>
      <p:sp>
        <p:nvSpPr>
          <p:cNvPr id="217" name="Google Shape;217;gb18c2788de_6_7"/>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b18c2788de_6_7"/>
          <p:cNvSpPr txBox="1"/>
          <p:nvPr>
            <p:ph type="ctrTitle"/>
          </p:nvPr>
        </p:nvSpPr>
        <p:spPr>
          <a:xfrm>
            <a:off x="939750" y="366800"/>
            <a:ext cx="38100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26_1">
    <p:bg>
      <p:bgPr>
        <a:solidFill>
          <a:srgbClr val="EFEFEF"/>
        </a:solidFill>
      </p:bgPr>
    </p:bg>
    <p:spTree>
      <p:nvGrpSpPr>
        <p:cNvPr id="219" name="Shape 219"/>
        <p:cNvGrpSpPr/>
        <p:nvPr/>
      </p:nvGrpSpPr>
      <p:grpSpPr>
        <a:xfrm>
          <a:off x="0" y="0"/>
          <a:ext cx="0" cy="0"/>
          <a:chOff x="0" y="0"/>
          <a:chExt cx="0" cy="0"/>
        </a:xfrm>
      </p:grpSpPr>
      <p:sp>
        <p:nvSpPr>
          <p:cNvPr id="220" name="Google Shape;220;gb18c2788de_6_10"/>
          <p:cNvSpPr/>
          <p:nvPr/>
        </p:nvSpPr>
        <p:spPr>
          <a:xfrm flipH="1">
            <a:off x="7755299"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221" name="Google Shape;221;gb18c2788de_6_10"/>
          <p:cNvSpPr txBox="1"/>
          <p:nvPr>
            <p:ph type="title"/>
          </p:nvPr>
        </p:nvSpPr>
        <p:spPr>
          <a:xfrm>
            <a:off x="5646900" y="1753400"/>
            <a:ext cx="26409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000">
                <a:solidFill>
                  <a:schemeClr val="accent5"/>
                </a:solidFill>
              </a:defRPr>
            </a:lvl1pPr>
            <a:lvl2pPr lvl="1" algn="r">
              <a:lnSpc>
                <a:spcPct val="100000"/>
              </a:lnSpc>
              <a:spcBef>
                <a:spcPts val="0"/>
              </a:spcBef>
              <a:spcAft>
                <a:spcPts val="0"/>
              </a:spcAft>
              <a:buClr>
                <a:srgbClr val="62BCBE"/>
              </a:buClr>
              <a:buSzPts val="6000"/>
              <a:buNone/>
              <a:defRPr sz="6000">
                <a:solidFill>
                  <a:srgbClr val="62BCBE"/>
                </a:solidFill>
              </a:defRPr>
            </a:lvl2pPr>
            <a:lvl3pPr lvl="2" algn="r">
              <a:lnSpc>
                <a:spcPct val="100000"/>
              </a:lnSpc>
              <a:spcBef>
                <a:spcPts val="0"/>
              </a:spcBef>
              <a:spcAft>
                <a:spcPts val="0"/>
              </a:spcAft>
              <a:buClr>
                <a:srgbClr val="62BCBE"/>
              </a:buClr>
              <a:buSzPts val="6000"/>
              <a:buNone/>
              <a:defRPr sz="6000">
                <a:solidFill>
                  <a:srgbClr val="62BCBE"/>
                </a:solidFill>
              </a:defRPr>
            </a:lvl3pPr>
            <a:lvl4pPr lvl="3" algn="r">
              <a:lnSpc>
                <a:spcPct val="100000"/>
              </a:lnSpc>
              <a:spcBef>
                <a:spcPts val="0"/>
              </a:spcBef>
              <a:spcAft>
                <a:spcPts val="0"/>
              </a:spcAft>
              <a:buClr>
                <a:srgbClr val="62BCBE"/>
              </a:buClr>
              <a:buSzPts val="6000"/>
              <a:buNone/>
              <a:defRPr sz="6000">
                <a:solidFill>
                  <a:srgbClr val="62BCBE"/>
                </a:solidFill>
              </a:defRPr>
            </a:lvl4pPr>
            <a:lvl5pPr lvl="4" algn="r">
              <a:lnSpc>
                <a:spcPct val="100000"/>
              </a:lnSpc>
              <a:spcBef>
                <a:spcPts val="0"/>
              </a:spcBef>
              <a:spcAft>
                <a:spcPts val="0"/>
              </a:spcAft>
              <a:buClr>
                <a:srgbClr val="62BCBE"/>
              </a:buClr>
              <a:buSzPts val="6000"/>
              <a:buNone/>
              <a:defRPr sz="6000">
                <a:solidFill>
                  <a:srgbClr val="62BCBE"/>
                </a:solidFill>
              </a:defRPr>
            </a:lvl5pPr>
            <a:lvl6pPr lvl="5" algn="r">
              <a:lnSpc>
                <a:spcPct val="100000"/>
              </a:lnSpc>
              <a:spcBef>
                <a:spcPts val="0"/>
              </a:spcBef>
              <a:spcAft>
                <a:spcPts val="0"/>
              </a:spcAft>
              <a:buClr>
                <a:srgbClr val="62BCBE"/>
              </a:buClr>
              <a:buSzPts val="6000"/>
              <a:buNone/>
              <a:defRPr sz="6000">
                <a:solidFill>
                  <a:srgbClr val="62BCBE"/>
                </a:solidFill>
              </a:defRPr>
            </a:lvl6pPr>
            <a:lvl7pPr lvl="6" algn="r">
              <a:lnSpc>
                <a:spcPct val="100000"/>
              </a:lnSpc>
              <a:spcBef>
                <a:spcPts val="0"/>
              </a:spcBef>
              <a:spcAft>
                <a:spcPts val="0"/>
              </a:spcAft>
              <a:buClr>
                <a:srgbClr val="62BCBE"/>
              </a:buClr>
              <a:buSzPts val="6000"/>
              <a:buNone/>
              <a:defRPr sz="6000">
                <a:solidFill>
                  <a:srgbClr val="62BCBE"/>
                </a:solidFill>
              </a:defRPr>
            </a:lvl7pPr>
            <a:lvl8pPr lvl="7" algn="r">
              <a:lnSpc>
                <a:spcPct val="100000"/>
              </a:lnSpc>
              <a:spcBef>
                <a:spcPts val="0"/>
              </a:spcBef>
              <a:spcAft>
                <a:spcPts val="0"/>
              </a:spcAft>
              <a:buClr>
                <a:srgbClr val="62BCBE"/>
              </a:buClr>
              <a:buSzPts val="6000"/>
              <a:buNone/>
              <a:defRPr sz="6000">
                <a:solidFill>
                  <a:srgbClr val="62BCBE"/>
                </a:solidFill>
              </a:defRPr>
            </a:lvl8pPr>
            <a:lvl9pPr lvl="8" algn="r">
              <a:lnSpc>
                <a:spcPct val="100000"/>
              </a:lnSpc>
              <a:spcBef>
                <a:spcPts val="0"/>
              </a:spcBef>
              <a:spcAft>
                <a:spcPts val="0"/>
              </a:spcAft>
              <a:buClr>
                <a:srgbClr val="62BCBE"/>
              </a:buClr>
              <a:buSzPts val="6000"/>
              <a:buNone/>
              <a:defRPr sz="6000">
                <a:solidFill>
                  <a:srgbClr val="62BCBE"/>
                </a:solidFill>
              </a:defRPr>
            </a:lvl9pPr>
          </a:lstStyle>
          <a:p/>
        </p:txBody>
      </p:sp>
      <p:sp>
        <p:nvSpPr>
          <p:cNvPr id="222" name="Google Shape;222;gb18c2788de_6_10"/>
          <p:cNvSpPr txBox="1"/>
          <p:nvPr>
            <p:ph idx="1" type="subTitle"/>
          </p:nvPr>
        </p:nvSpPr>
        <p:spPr>
          <a:xfrm flipH="1">
            <a:off x="5485100" y="2753100"/>
            <a:ext cx="2802600" cy="155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200"/>
              <a:buNone/>
              <a:defRPr sz="1200">
                <a:solidFill>
                  <a:schemeClr val="lt1"/>
                </a:solidFill>
              </a:defRPr>
            </a:lvl1pPr>
            <a:lvl2pPr lvl="1" algn="r">
              <a:lnSpc>
                <a:spcPct val="100000"/>
              </a:lnSpc>
              <a:spcBef>
                <a:spcPts val="0"/>
              </a:spcBef>
              <a:spcAft>
                <a:spcPts val="0"/>
              </a:spcAft>
              <a:buClr>
                <a:schemeClr val="lt1"/>
              </a:buClr>
              <a:buSzPts val="1200"/>
              <a:buNone/>
              <a:defRPr sz="1200">
                <a:solidFill>
                  <a:schemeClr val="lt1"/>
                </a:solidFill>
              </a:defRPr>
            </a:lvl2pPr>
            <a:lvl3pPr lvl="2" algn="r">
              <a:lnSpc>
                <a:spcPct val="100000"/>
              </a:lnSpc>
              <a:spcBef>
                <a:spcPts val="0"/>
              </a:spcBef>
              <a:spcAft>
                <a:spcPts val="0"/>
              </a:spcAft>
              <a:buClr>
                <a:schemeClr val="lt1"/>
              </a:buClr>
              <a:buSzPts val="1200"/>
              <a:buNone/>
              <a:defRPr sz="1200">
                <a:solidFill>
                  <a:schemeClr val="lt1"/>
                </a:solidFill>
              </a:defRPr>
            </a:lvl3pPr>
            <a:lvl4pPr lvl="3" algn="r">
              <a:lnSpc>
                <a:spcPct val="100000"/>
              </a:lnSpc>
              <a:spcBef>
                <a:spcPts val="0"/>
              </a:spcBef>
              <a:spcAft>
                <a:spcPts val="0"/>
              </a:spcAft>
              <a:buClr>
                <a:schemeClr val="lt1"/>
              </a:buClr>
              <a:buSzPts val="1200"/>
              <a:buNone/>
              <a:defRPr sz="1200">
                <a:solidFill>
                  <a:schemeClr val="lt1"/>
                </a:solidFill>
              </a:defRPr>
            </a:lvl4pPr>
            <a:lvl5pPr lvl="4" algn="r">
              <a:lnSpc>
                <a:spcPct val="100000"/>
              </a:lnSpc>
              <a:spcBef>
                <a:spcPts val="0"/>
              </a:spcBef>
              <a:spcAft>
                <a:spcPts val="0"/>
              </a:spcAft>
              <a:buClr>
                <a:schemeClr val="lt1"/>
              </a:buClr>
              <a:buSzPts val="1200"/>
              <a:buNone/>
              <a:defRPr sz="1200">
                <a:solidFill>
                  <a:schemeClr val="lt1"/>
                </a:solidFill>
              </a:defRPr>
            </a:lvl5pPr>
            <a:lvl6pPr lvl="5" algn="r">
              <a:lnSpc>
                <a:spcPct val="100000"/>
              </a:lnSpc>
              <a:spcBef>
                <a:spcPts val="0"/>
              </a:spcBef>
              <a:spcAft>
                <a:spcPts val="0"/>
              </a:spcAft>
              <a:buClr>
                <a:schemeClr val="lt1"/>
              </a:buClr>
              <a:buSzPts val="1200"/>
              <a:buNone/>
              <a:defRPr sz="1200">
                <a:solidFill>
                  <a:schemeClr val="lt1"/>
                </a:solidFill>
              </a:defRPr>
            </a:lvl6pPr>
            <a:lvl7pPr lvl="6" algn="r">
              <a:lnSpc>
                <a:spcPct val="100000"/>
              </a:lnSpc>
              <a:spcBef>
                <a:spcPts val="0"/>
              </a:spcBef>
              <a:spcAft>
                <a:spcPts val="0"/>
              </a:spcAft>
              <a:buClr>
                <a:schemeClr val="lt1"/>
              </a:buClr>
              <a:buSzPts val="1200"/>
              <a:buNone/>
              <a:defRPr sz="1200">
                <a:solidFill>
                  <a:schemeClr val="lt1"/>
                </a:solidFill>
              </a:defRPr>
            </a:lvl7pPr>
            <a:lvl8pPr lvl="7" algn="r">
              <a:lnSpc>
                <a:spcPct val="100000"/>
              </a:lnSpc>
              <a:spcBef>
                <a:spcPts val="0"/>
              </a:spcBef>
              <a:spcAft>
                <a:spcPts val="0"/>
              </a:spcAft>
              <a:buClr>
                <a:schemeClr val="lt1"/>
              </a:buClr>
              <a:buSzPts val="1200"/>
              <a:buNone/>
              <a:defRPr sz="1200">
                <a:solidFill>
                  <a:schemeClr val="lt1"/>
                </a:solidFill>
              </a:defRPr>
            </a:lvl8pPr>
            <a:lvl9pPr lvl="8" algn="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EFEFEF"/>
        </a:solidFill>
      </p:bgPr>
    </p:bg>
    <p:spTree>
      <p:nvGrpSpPr>
        <p:cNvPr id="223" name="Shape 223"/>
        <p:cNvGrpSpPr/>
        <p:nvPr/>
      </p:nvGrpSpPr>
      <p:grpSpPr>
        <a:xfrm>
          <a:off x="0" y="0"/>
          <a:ext cx="0" cy="0"/>
          <a:chOff x="0" y="0"/>
          <a:chExt cx="0" cy="0"/>
        </a:xfrm>
      </p:grpSpPr>
      <p:sp>
        <p:nvSpPr>
          <p:cNvPr id="224" name="Google Shape;224;gb18c2788de_6_14"/>
          <p:cNvSpPr/>
          <p:nvPr/>
        </p:nvSpPr>
        <p:spPr>
          <a:xfrm flipH="1">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b18c2788de_6_14"/>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5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226" name="Google Shape;226;gb18c2788de_6_14"/>
          <p:cNvSpPr txBox="1"/>
          <p:nvPr>
            <p:ph idx="1" type="subTitle"/>
          </p:nvPr>
        </p:nvSpPr>
        <p:spPr>
          <a:xfrm>
            <a:off x="5013313" y="3277126"/>
            <a:ext cx="3332400" cy="33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solidFill>
                  <a:srgbClr val="EFEFEF"/>
                </a:solidFill>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bg>
      <p:bgPr>
        <a:solidFill>
          <a:schemeClr val="lt1"/>
        </a:solidFill>
      </p:bgPr>
    </p:bg>
    <p:spTree>
      <p:nvGrpSpPr>
        <p:cNvPr id="227" name="Shape 227"/>
        <p:cNvGrpSpPr/>
        <p:nvPr/>
      </p:nvGrpSpPr>
      <p:grpSpPr>
        <a:xfrm>
          <a:off x="0" y="0"/>
          <a:ext cx="0" cy="0"/>
          <a:chOff x="0" y="0"/>
          <a:chExt cx="0" cy="0"/>
        </a:xfrm>
      </p:grpSpPr>
      <p:sp>
        <p:nvSpPr>
          <p:cNvPr id="228" name="Google Shape;228;gb18c2788de_6_18"/>
          <p:cNvSpPr txBox="1"/>
          <p:nvPr>
            <p:ph idx="1" type="subTitle"/>
          </p:nvPr>
        </p:nvSpPr>
        <p:spPr>
          <a:xfrm>
            <a:off x="856200" y="1115677"/>
            <a:ext cx="7670400" cy="341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229" name="Google Shape;229;gb18c2788de_6_18"/>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230" name="Google Shape;230;gb18c2788de_6_18"/>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solidFill>
          <a:srgbClr val="EFEFEF"/>
        </a:solidFill>
      </p:bgPr>
    </p:bg>
    <p:spTree>
      <p:nvGrpSpPr>
        <p:cNvPr id="36" name="Shape 36"/>
        <p:cNvGrpSpPr/>
        <p:nvPr/>
      </p:nvGrpSpPr>
      <p:grpSpPr>
        <a:xfrm>
          <a:off x="0" y="0"/>
          <a:ext cx="0" cy="0"/>
          <a:chOff x="0" y="0"/>
          <a:chExt cx="0" cy="0"/>
        </a:xfrm>
      </p:grpSpPr>
      <p:sp>
        <p:nvSpPr>
          <p:cNvPr id="37" name="Google Shape;37;p40"/>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8" name="Google Shape;38;p40"/>
          <p:cNvSpPr txBox="1"/>
          <p:nvPr>
            <p:ph type="title"/>
          </p:nvPr>
        </p:nvSpPr>
        <p:spPr>
          <a:xfrm>
            <a:off x="856197" y="1666525"/>
            <a:ext cx="23763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solidFill>
                  <a:schemeClr val="accent5"/>
                </a:solidFill>
              </a:defRPr>
            </a:lvl1pPr>
            <a:lvl2pPr lvl="1" algn="l">
              <a:lnSpc>
                <a:spcPct val="100000"/>
              </a:lnSpc>
              <a:spcBef>
                <a:spcPts val="0"/>
              </a:spcBef>
              <a:spcAft>
                <a:spcPts val="0"/>
              </a:spcAft>
              <a:buClr>
                <a:srgbClr val="434343"/>
              </a:buClr>
              <a:buSzPts val="2800"/>
              <a:buNone/>
              <a:defRPr>
                <a:solidFill>
                  <a:srgbClr val="434343"/>
                </a:solidFill>
              </a:defRPr>
            </a:lvl2pPr>
            <a:lvl3pPr lvl="2" algn="l">
              <a:lnSpc>
                <a:spcPct val="100000"/>
              </a:lnSpc>
              <a:spcBef>
                <a:spcPts val="0"/>
              </a:spcBef>
              <a:spcAft>
                <a:spcPts val="0"/>
              </a:spcAft>
              <a:buClr>
                <a:srgbClr val="434343"/>
              </a:buClr>
              <a:buSzPts val="2800"/>
              <a:buNone/>
              <a:defRPr>
                <a:solidFill>
                  <a:srgbClr val="434343"/>
                </a:solidFill>
              </a:defRPr>
            </a:lvl3pPr>
            <a:lvl4pPr lvl="3" algn="l">
              <a:lnSpc>
                <a:spcPct val="100000"/>
              </a:lnSpc>
              <a:spcBef>
                <a:spcPts val="0"/>
              </a:spcBef>
              <a:spcAft>
                <a:spcPts val="0"/>
              </a:spcAft>
              <a:buClr>
                <a:srgbClr val="434343"/>
              </a:buClr>
              <a:buSzPts val="2800"/>
              <a:buNone/>
              <a:defRPr>
                <a:solidFill>
                  <a:srgbClr val="434343"/>
                </a:solidFill>
              </a:defRPr>
            </a:lvl4pPr>
            <a:lvl5pPr lvl="4" algn="l">
              <a:lnSpc>
                <a:spcPct val="100000"/>
              </a:lnSpc>
              <a:spcBef>
                <a:spcPts val="0"/>
              </a:spcBef>
              <a:spcAft>
                <a:spcPts val="0"/>
              </a:spcAft>
              <a:buClr>
                <a:srgbClr val="434343"/>
              </a:buClr>
              <a:buSzPts val="2800"/>
              <a:buNone/>
              <a:defRPr>
                <a:solidFill>
                  <a:srgbClr val="434343"/>
                </a:solidFill>
              </a:defRPr>
            </a:lvl5pPr>
            <a:lvl6pPr lvl="5" algn="l">
              <a:lnSpc>
                <a:spcPct val="100000"/>
              </a:lnSpc>
              <a:spcBef>
                <a:spcPts val="0"/>
              </a:spcBef>
              <a:spcAft>
                <a:spcPts val="0"/>
              </a:spcAft>
              <a:buClr>
                <a:srgbClr val="434343"/>
              </a:buClr>
              <a:buSzPts val="2800"/>
              <a:buNone/>
              <a:defRPr>
                <a:solidFill>
                  <a:srgbClr val="434343"/>
                </a:solidFill>
              </a:defRPr>
            </a:lvl6pPr>
            <a:lvl7pPr lvl="6" algn="l">
              <a:lnSpc>
                <a:spcPct val="100000"/>
              </a:lnSpc>
              <a:spcBef>
                <a:spcPts val="0"/>
              </a:spcBef>
              <a:spcAft>
                <a:spcPts val="0"/>
              </a:spcAft>
              <a:buClr>
                <a:srgbClr val="434343"/>
              </a:buClr>
              <a:buSzPts val="2800"/>
              <a:buNone/>
              <a:defRPr>
                <a:solidFill>
                  <a:srgbClr val="434343"/>
                </a:solidFill>
              </a:defRPr>
            </a:lvl7pPr>
            <a:lvl8pPr lvl="7" algn="l">
              <a:lnSpc>
                <a:spcPct val="100000"/>
              </a:lnSpc>
              <a:spcBef>
                <a:spcPts val="0"/>
              </a:spcBef>
              <a:spcAft>
                <a:spcPts val="0"/>
              </a:spcAft>
              <a:buClr>
                <a:srgbClr val="434343"/>
              </a:buClr>
              <a:buSzPts val="2800"/>
              <a:buNone/>
              <a:defRPr>
                <a:solidFill>
                  <a:srgbClr val="434343"/>
                </a:solidFill>
              </a:defRPr>
            </a:lvl8pPr>
            <a:lvl9pPr lvl="8" algn="l">
              <a:lnSpc>
                <a:spcPct val="100000"/>
              </a:lnSpc>
              <a:spcBef>
                <a:spcPts val="0"/>
              </a:spcBef>
              <a:spcAft>
                <a:spcPts val="0"/>
              </a:spcAft>
              <a:buClr>
                <a:srgbClr val="434343"/>
              </a:buClr>
              <a:buSzPts val="2800"/>
              <a:buNone/>
              <a:defRPr>
                <a:solidFill>
                  <a:srgbClr val="434343"/>
                </a:solidFill>
              </a:defRPr>
            </a:lvl9pPr>
          </a:lstStyle>
          <a:p/>
        </p:txBody>
      </p:sp>
      <p:sp>
        <p:nvSpPr>
          <p:cNvPr id="39" name="Google Shape;39;p40"/>
          <p:cNvSpPr txBox="1"/>
          <p:nvPr>
            <p:ph idx="1" type="subTitle"/>
          </p:nvPr>
        </p:nvSpPr>
        <p:spPr>
          <a:xfrm flipH="1">
            <a:off x="856195" y="276077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0"/>
              </a:spcBef>
              <a:spcAft>
                <a:spcPts val="0"/>
              </a:spcAft>
              <a:buClr>
                <a:schemeClr val="dk2"/>
              </a:buClr>
              <a:buSzPts val="1100"/>
              <a:buNone/>
              <a:defRPr>
                <a:solidFill>
                  <a:schemeClr val="dk2"/>
                </a:solidFill>
              </a:defRPr>
            </a:lvl3pPr>
            <a:lvl4pPr lvl="3" algn="l">
              <a:lnSpc>
                <a:spcPct val="100000"/>
              </a:lnSpc>
              <a:spcBef>
                <a:spcPts val="0"/>
              </a:spcBef>
              <a:spcAft>
                <a:spcPts val="0"/>
              </a:spcAft>
              <a:buClr>
                <a:schemeClr val="dk2"/>
              </a:buClr>
              <a:buSzPts val="1100"/>
              <a:buNone/>
              <a:defRPr>
                <a:solidFill>
                  <a:schemeClr val="dk2"/>
                </a:solidFill>
              </a:defRPr>
            </a:lvl4pPr>
            <a:lvl5pPr lvl="4" algn="l">
              <a:lnSpc>
                <a:spcPct val="100000"/>
              </a:lnSpc>
              <a:spcBef>
                <a:spcPts val="0"/>
              </a:spcBef>
              <a:spcAft>
                <a:spcPts val="0"/>
              </a:spcAft>
              <a:buClr>
                <a:schemeClr val="dk2"/>
              </a:buClr>
              <a:buSzPts val="1100"/>
              <a:buNone/>
              <a:defRPr>
                <a:solidFill>
                  <a:schemeClr val="dk2"/>
                </a:solidFill>
              </a:defRPr>
            </a:lvl5pPr>
            <a:lvl6pPr lvl="5" algn="l">
              <a:lnSpc>
                <a:spcPct val="100000"/>
              </a:lnSpc>
              <a:spcBef>
                <a:spcPts val="0"/>
              </a:spcBef>
              <a:spcAft>
                <a:spcPts val="0"/>
              </a:spcAft>
              <a:buClr>
                <a:schemeClr val="dk2"/>
              </a:buClr>
              <a:buSzPts val="1100"/>
              <a:buNone/>
              <a:defRPr>
                <a:solidFill>
                  <a:schemeClr val="dk2"/>
                </a:solidFill>
              </a:defRPr>
            </a:lvl6pPr>
            <a:lvl7pPr lvl="6" algn="l">
              <a:lnSpc>
                <a:spcPct val="100000"/>
              </a:lnSpc>
              <a:spcBef>
                <a:spcPts val="0"/>
              </a:spcBef>
              <a:spcAft>
                <a:spcPts val="0"/>
              </a:spcAft>
              <a:buClr>
                <a:schemeClr val="dk2"/>
              </a:buClr>
              <a:buSzPts val="1100"/>
              <a:buNone/>
              <a:defRPr>
                <a:solidFill>
                  <a:schemeClr val="dk2"/>
                </a:solidFill>
              </a:defRPr>
            </a:lvl7pPr>
            <a:lvl8pPr lvl="7" algn="l">
              <a:lnSpc>
                <a:spcPct val="100000"/>
              </a:lnSpc>
              <a:spcBef>
                <a:spcPts val="0"/>
              </a:spcBef>
              <a:spcAft>
                <a:spcPts val="0"/>
              </a:spcAft>
              <a:buClr>
                <a:schemeClr val="dk2"/>
              </a:buClr>
              <a:buSzPts val="1100"/>
              <a:buNone/>
              <a:defRPr>
                <a:solidFill>
                  <a:schemeClr val="dk2"/>
                </a:solidFill>
              </a:defRPr>
            </a:lvl8pPr>
            <a:lvl9pPr lvl="8" algn="l">
              <a:lnSpc>
                <a:spcPct val="100000"/>
              </a:lnSpc>
              <a:spcBef>
                <a:spcPts val="0"/>
              </a:spcBef>
              <a:spcAft>
                <a:spcPts val="0"/>
              </a:spcAft>
              <a:buClr>
                <a:schemeClr val="dk2"/>
              </a:buClr>
              <a:buSzPts val="1100"/>
              <a:buNone/>
              <a:defRPr>
                <a:solidFill>
                  <a:schemeClr val="dk2"/>
                </a:solidFill>
              </a:defRPr>
            </a:lvl9pPr>
          </a:lstStyle>
          <a:p/>
        </p:txBody>
      </p:sp>
      <p:sp>
        <p:nvSpPr>
          <p:cNvPr id="40" name="Google Shape;40;p40"/>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rgbClr val="EFEFEF"/>
        </a:solidFill>
      </p:bgPr>
    </p:bg>
    <p:spTree>
      <p:nvGrpSpPr>
        <p:cNvPr id="231" name="Shape 231"/>
        <p:cNvGrpSpPr/>
        <p:nvPr/>
      </p:nvGrpSpPr>
      <p:grpSpPr>
        <a:xfrm>
          <a:off x="0" y="0"/>
          <a:ext cx="0" cy="0"/>
          <a:chOff x="0" y="0"/>
          <a:chExt cx="0" cy="0"/>
        </a:xfrm>
      </p:grpSpPr>
      <p:sp>
        <p:nvSpPr>
          <p:cNvPr id="232" name="Google Shape;232;gb18c2788de_6_22"/>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b18c2788de_6_22"/>
          <p:cNvSpPr txBox="1"/>
          <p:nvPr>
            <p:ph idx="1" type="subTitle"/>
          </p:nvPr>
        </p:nvSpPr>
        <p:spPr>
          <a:xfrm>
            <a:off x="6825175" y="3742225"/>
            <a:ext cx="8043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34" name="Google Shape;234;gb18c2788de_6_22"/>
          <p:cNvSpPr txBox="1"/>
          <p:nvPr>
            <p:ph idx="2" type="subTitle"/>
          </p:nvPr>
        </p:nvSpPr>
        <p:spPr>
          <a:xfrm>
            <a:off x="6825175" y="2380050"/>
            <a:ext cx="1108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35" name="Google Shape;235;gb18c2788de_6_22"/>
          <p:cNvSpPr txBox="1"/>
          <p:nvPr>
            <p:ph idx="3" type="subTitle"/>
          </p:nvPr>
        </p:nvSpPr>
        <p:spPr>
          <a:xfrm>
            <a:off x="4189488" y="5792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36" name="Google Shape;236;gb18c2788de_6_22"/>
          <p:cNvSpPr txBox="1"/>
          <p:nvPr>
            <p:ph idx="4" type="subTitle"/>
          </p:nvPr>
        </p:nvSpPr>
        <p:spPr>
          <a:xfrm>
            <a:off x="1392142" y="579250"/>
            <a:ext cx="1146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37" name="Google Shape;237;gb18c2788de_6_22"/>
          <p:cNvSpPr txBox="1"/>
          <p:nvPr>
            <p:ph idx="5" type="subTitle"/>
          </p:nvPr>
        </p:nvSpPr>
        <p:spPr>
          <a:xfrm>
            <a:off x="4181076" y="3742224"/>
            <a:ext cx="1344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38" name="Google Shape;238;gb18c2788de_6_22"/>
          <p:cNvSpPr txBox="1"/>
          <p:nvPr>
            <p:ph idx="6" type="subTitle"/>
          </p:nvPr>
        </p:nvSpPr>
        <p:spPr>
          <a:xfrm>
            <a:off x="1392142" y="19699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239" name="Google Shape;239;gb18c2788de_6_22"/>
          <p:cNvSpPr txBox="1"/>
          <p:nvPr>
            <p:ph idx="7" type="subTitle"/>
          </p:nvPr>
        </p:nvSpPr>
        <p:spPr>
          <a:xfrm>
            <a:off x="141072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40" name="Google Shape;240;gb18c2788de_6_22"/>
          <p:cNvSpPr txBox="1"/>
          <p:nvPr>
            <p:ph idx="8" type="subTitle"/>
          </p:nvPr>
        </p:nvSpPr>
        <p:spPr>
          <a:xfrm>
            <a:off x="4199651" y="4148741"/>
            <a:ext cx="15735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41" name="Google Shape;241;gb18c2788de_6_22"/>
          <p:cNvSpPr txBox="1"/>
          <p:nvPr>
            <p:ph idx="9" type="subTitle"/>
          </p:nvPr>
        </p:nvSpPr>
        <p:spPr>
          <a:xfrm>
            <a:off x="1410724" y="2380873"/>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42" name="Google Shape;242;gb18c2788de_6_22"/>
          <p:cNvSpPr txBox="1"/>
          <p:nvPr>
            <p:ph idx="13" type="subTitle"/>
          </p:nvPr>
        </p:nvSpPr>
        <p:spPr>
          <a:xfrm>
            <a:off x="420807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43" name="Google Shape;243;gb18c2788de_6_22"/>
          <p:cNvSpPr txBox="1"/>
          <p:nvPr>
            <p:ph idx="14" type="subTitle"/>
          </p:nvPr>
        </p:nvSpPr>
        <p:spPr>
          <a:xfrm>
            <a:off x="6843751" y="41487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44" name="Google Shape;244;gb18c2788de_6_22"/>
          <p:cNvSpPr txBox="1"/>
          <p:nvPr>
            <p:ph idx="15" type="subTitle"/>
          </p:nvPr>
        </p:nvSpPr>
        <p:spPr>
          <a:xfrm>
            <a:off x="6843751" y="27909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45" name="Google Shape;245;gb18c2788de_6_22"/>
          <p:cNvSpPr txBox="1"/>
          <p:nvPr>
            <p:ph type="title"/>
          </p:nvPr>
        </p:nvSpPr>
        <p:spPr>
          <a:xfrm>
            <a:off x="607642" y="483494"/>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246" name="Google Shape;246;gb18c2788de_6_22"/>
          <p:cNvSpPr txBox="1"/>
          <p:nvPr>
            <p:ph idx="16" type="title"/>
          </p:nvPr>
        </p:nvSpPr>
        <p:spPr>
          <a:xfrm>
            <a:off x="2988898"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247" name="Google Shape;247;gb18c2788de_6_22"/>
          <p:cNvSpPr txBox="1"/>
          <p:nvPr>
            <p:ph idx="17" type="title"/>
          </p:nvPr>
        </p:nvSpPr>
        <p:spPr>
          <a:xfrm>
            <a:off x="607642" y="1886125"/>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248" name="Google Shape;248;gb18c2788de_6_22"/>
          <p:cNvSpPr txBox="1"/>
          <p:nvPr>
            <p:ph idx="18" type="title"/>
          </p:nvPr>
        </p:nvSpPr>
        <p:spPr>
          <a:xfrm>
            <a:off x="3333707" y="483494"/>
            <a:ext cx="855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249" name="Google Shape;249;gb18c2788de_6_22"/>
          <p:cNvSpPr txBox="1"/>
          <p:nvPr>
            <p:ph idx="19" type="title"/>
          </p:nvPr>
        </p:nvSpPr>
        <p:spPr>
          <a:xfrm>
            <a:off x="5632779"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250" name="Google Shape;250;gb18c2788de_6_22"/>
          <p:cNvSpPr txBox="1"/>
          <p:nvPr>
            <p:ph idx="20" type="title"/>
          </p:nvPr>
        </p:nvSpPr>
        <p:spPr>
          <a:xfrm>
            <a:off x="5632779" y="2283003"/>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solidFill>
          <a:srgbClr val="EFEFEF"/>
        </a:solidFill>
      </p:bgPr>
    </p:bg>
    <p:spTree>
      <p:nvGrpSpPr>
        <p:cNvPr id="251" name="Shape 251"/>
        <p:cNvGrpSpPr/>
        <p:nvPr/>
      </p:nvGrpSpPr>
      <p:grpSpPr>
        <a:xfrm>
          <a:off x="0" y="0"/>
          <a:ext cx="0" cy="0"/>
          <a:chOff x="0" y="0"/>
          <a:chExt cx="0" cy="0"/>
        </a:xfrm>
      </p:grpSpPr>
      <p:sp>
        <p:nvSpPr>
          <p:cNvPr id="252" name="Google Shape;252;gb18c2788de_6_42"/>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253" name="Google Shape;253;gb18c2788de_6_42"/>
          <p:cNvSpPr txBox="1"/>
          <p:nvPr>
            <p:ph type="title"/>
          </p:nvPr>
        </p:nvSpPr>
        <p:spPr>
          <a:xfrm>
            <a:off x="856197" y="1666525"/>
            <a:ext cx="23763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solidFill>
                  <a:schemeClr val="accent5"/>
                </a:solidFill>
              </a:defRPr>
            </a:lvl1pPr>
            <a:lvl2pPr lvl="1" algn="l">
              <a:lnSpc>
                <a:spcPct val="100000"/>
              </a:lnSpc>
              <a:spcBef>
                <a:spcPts val="0"/>
              </a:spcBef>
              <a:spcAft>
                <a:spcPts val="0"/>
              </a:spcAft>
              <a:buClr>
                <a:srgbClr val="434343"/>
              </a:buClr>
              <a:buSzPts val="2800"/>
              <a:buNone/>
              <a:defRPr>
                <a:solidFill>
                  <a:srgbClr val="434343"/>
                </a:solidFill>
              </a:defRPr>
            </a:lvl2pPr>
            <a:lvl3pPr lvl="2" algn="l">
              <a:lnSpc>
                <a:spcPct val="100000"/>
              </a:lnSpc>
              <a:spcBef>
                <a:spcPts val="0"/>
              </a:spcBef>
              <a:spcAft>
                <a:spcPts val="0"/>
              </a:spcAft>
              <a:buClr>
                <a:srgbClr val="434343"/>
              </a:buClr>
              <a:buSzPts val="2800"/>
              <a:buNone/>
              <a:defRPr>
                <a:solidFill>
                  <a:srgbClr val="434343"/>
                </a:solidFill>
              </a:defRPr>
            </a:lvl3pPr>
            <a:lvl4pPr lvl="3" algn="l">
              <a:lnSpc>
                <a:spcPct val="100000"/>
              </a:lnSpc>
              <a:spcBef>
                <a:spcPts val="0"/>
              </a:spcBef>
              <a:spcAft>
                <a:spcPts val="0"/>
              </a:spcAft>
              <a:buClr>
                <a:srgbClr val="434343"/>
              </a:buClr>
              <a:buSzPts val="2800"/>
              <a:buNone/>
              <a:defRPr>
                <a:solidFill>
                  <a:srgbClr val="434343"/>
                </a:solidFill>
              </a:defRPr>
            </a:lvl4pPr>
            <a:lvl5pPr lvl="4" algn="l">
              <a:lnSpc>
                <a:spcPct val="100000"/>
              </a:lnSpc>
              <a:spcBef>
                <a:spcPts val="0"/>
              </a:spcBef>
              <a:spcAft>
                <a:spcPts val="0"/>
              </a:spcAft>
              <a:buClr>
                <a:srgbClr val="434343"/>
              </a:buClr>
              <a:buSzPts val="2800"/>
              <a:buNone/>
              <a:defRPr>
                <a:solidFill>
                  <a:srgbClr val="434343"/>
                </a:solidFill>
              </a:defRPr>
            </a:lvl5pPr>
            <a:lvl6pPr lvl="5" algn="l">
              <a:lnSpc>
                <a:spcPct val="100000"/>
              </a:lnSpc>
              <a:spcBef>
                <a:spcPts val="0"/>
              </a:spcBef>
              <a:spcAft>
                <a:spcPts val="0"/>
              </a:spcAft>
              <a:buClr>
                <a:srgbClr val="434343"/>
              </a:buClr>
              <a:buSzPts val="2800"/>
              <a:buNone/>
              <a:defRPr>
                <a:solidFill>
                  <a:srgbClr val="434343"/>
                </a:solidFill>
              </a:defRPr>
            </a:lvl6pPr>
            <a:lvl7pPr lvl="6" algn="l">
              <a:lnSpc>
                <a:spcPct val="100000"/>
              </a:lnSpc>
              <a:spcBef>
                <a:spcPts val="0"/>
              </a:spcBef>
              <a:spcAft>
                <a:spcPts val="0"/>
              </a:spcAft>
              <a:buClr>
                <a:srgbClr val="434343"/>
              </a:buClr>
              <a:buSzPts val="2800"/>
              <a:buNone/>
              <a:defRPr>
                <a:solidFill>
                  <a:srgbClr val="434343"/>
                </a:solidFill>
              </a:defRPr>
            </a:lvl7pPr>
            <a:lvl8pPr lvl="7" algn="l">
              <a:lnSpc>
                <a:spcPct val="100000"/>
              </a:lnSpc>
              <a:spcBef>
                <a:spcPts val="0"/>
              </a:spcBef>
              <a:spcAft>
                <a:spcPts val="0"/>
              </a:spcAft>
              <a:buClr>
                <a:srgbClr val="434343"/>
              </a:buClr>
              <a:buSzPts val="2800"/>
              <a:buNone/>
              <a:defRPr>
                <a:solidFill>
                  <a:srgbClr val="434343"/>
                </a:solidFill>
              </a:defRPr>
            </a:lvl8pPr>
            <a:lvl9pPr lvl="8" algn="l">
              <a:lnSpc>
                <a:spcPct val="100000"/>
              </a:lnSpc>
              <a:spcBef>
                <a:spcPts val="0"/>
              </a:spcBef>
              <a:spcAft>
                <a:spcPts val="0"/>
              </a:spcAft>
              <a:buClr>
                <a:srgbClr val="434343"/>
              </a:buClr>
              <a:buSzPts val="2800"/>
              <a:buNone/>
              <a:defRPr>
                <a:solidFill>
                  <a:srgbClr val="434343"/>
                </a:solidFill>
              </a:defRPr>
            </a:lvl9pPr>
          </a:lstStyle>
          <a:p/>
        </p:txBody>
      </p:sp>
      <p:sp>
        <p:nvSpPr>
          <p:cNvPr id="254" name="Google Shape;254;gb18c2788de_6_42"/>
          <p:cNvSpPr txBox="1"/>
          <p:nvPr>
            <p:ph idx="1" type="subTitle"/>
          </p:nvPr>
        </p:nvSpPr>
        <p:spPr>
          <a:xfrm flipH="1">
            <a:off x="856195" y="276077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0"/>
              </a:spcBef>
              <a:spcAft>
                <a:spcPts val="0"/>
              </a:spcAft>
              <a:buClr>
                <a:schemeClr val="dk2"/>
              </a:buClr>
              <a:buSzPts val="1100"/>
              <a:buNone/>
              <a:defRPr>
                <a:solidFill>
                  <a:schemeClr val="dk2"/>
                </a:solidFill>
              </a:defRPr>
            </a:lvl3pPr>
            <a:lvl4pPr lvl="3" algn="l">
              <a:lnSpc>
                <a:spcPct val="100000"/>
              </a:lnSpc>
              <a:spcBef>
                <a:spcPts val="0"/>
              </a:spcBef>
              <a:spcAft>
                <a:spcPts val="0"/>
              </a:spcAft>
              <a:buClr>
                <a:schemeClr val="dk2"/>
              </a:buClr>
              <a:buSzPts val="1100"/>
              <a:buNone/>
              <a:defRPr>
                <a:solidFill>
                  <a:schemeClr val="dk2"/>
                </a:solidFill>
              </a:defRPr>
            </a:lvl4pPr>
            <a:lvl5pPr lvl="4" algn="l">
              <a:lnSpc>
                <a:spcPct val="100000"/>
              </a:lnSpc>
              <a:spcBef>
                <a:spcPts val="0"/>
              </a:spcBef>
              <a:spcAft>
                <a:spcPts val="0"/>
              </a:spcAft>
              <a:buClr>
                <a:schemeClr val="dk2"/>
              </a:buClr>
              <a:buSzPts val="1100"/>
              <a:buNone/>
              <a:defRPr>
                <a:solidFill>
                  <a:schemeClr val="dk2"/>
                </a:solidFill>
              </a:defRPr>
            </a:lvl5pPr>
            <a:lvl6pPr lvl="5" algn="l">
              <a:lnSpc>
                <a:spcPct val="100000"/>
              </a:lnSpc>
              <a:spcBef>
                <a:spcPts val="0"/>
              </a:spcBef>
              <a:spcAft>
                <a:spcPts val="0"/>
              </a:spcAft>
              <a:buClr>
                <a:schemeClr val="dk2"/>
              </a:buClr>
              <a:buSzPts val="1100"/>
              <a:buNone/>
              <a:defRPr>
                <a:solidFill>
                  <a:schemeClr val="dk2"/>
                </a:solidFill>
              </a:defRPr>
            </a:lvl6pPr>
            <a:lvl7pPr lvl="6" algn="l">
              <a:lnSpc>
                <a:spcPct val="100000"/>
              </a:lnSpc>
              <a:spcBef>
                <a:spcPts val="0"/>
              </a:spcBef>
              <a:spcAft>
                <a:spcPts val="0"/>
              </a:spcAft>
              <a:buClr>
                <a:schemeClr val="dk2"/>
              </a:buClr>
              <a:buSzPts val="1100"/>
              <a:buNone/>
              <a:defRPr>
                <a:solidFill>
                  <a:schemeClr val="dk2"/>
                </a:solidFill>
              </a:defRPr>
            </a:lvl7pPr>
            <a:lvl8pPr lvl="7" algn="l">
              <a:lnSpc>
                <a:spcPct val="100000"/>
              </a:lnSpc>
              <a:spcBef>
                <a:spcPts val="0"/>
              </a:spcBef>
              <a:spcAft>
                <a:spcPts val="0"/>
              </a:spcAft>
              <a:buClr>
                <a:schemeClr val="dk2"/>
              </a:buClr>
              <a:buSzPts val="1100"/>
              <a:buNone/>
              <a:defRPr>
                <a:solidFill>
                  <a:schemeClr val="dk2"/>
                </a:solidFill>
              </a:defRPr>
            </a:lvl8pPr>
            <a:lvl9pPr lvl="8" algn="l">
              <a:lnSpc>
                <a:spcPct val="100000"/>
              </a:lnSpc>
              <a:spcBef>
                <a:spcPts val="0"/>
              </a:spcBef>
              <a:spcAft>
                <a:spcPts val="0"/>
              </a:spcAft>
              <a:buClr>
                <a:schemeClr val="dk2"/>
              </a:buClr>
              <a:buSzPts val="1100"/>
              <a:buNone/>
              <a:defRPr>
                <a:solidFill>
                  <a:schemeClr val="dk2"/>
                </a:solidFill>
              </a:defRPr>
            </a:lvl9pPr>
          </a:lstStyle>
          <a:p/>
        </p:txBody>
      </p:sp>
      <p:sp>
        <p:nvSpPr>
          <p:cNvPr id="255" name="Google Shape;255;gb18c2788de_6_42"/>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bg>
      <p:bgPr>
        <a:solidFill>
          <a:srgbClr val="EFEFEF"/>
        </a:solidFill>
      </p:bgPr>
    </p:bg>
    <p:spTree>
      <p:nvGrpSpPr>
        <p:cNvPr id="256" name="Shape 256"/>
        <p:cNvGrpSpPr/>
        <p:nvPr/>
      </p:nvGrpSpPr>
      <p:grpSpPr>
        <a:xfrm>
          <a:off x="0" y="0"/>
          <a:ext cx="0" cy="0"/>
          <a:chOff x="0" y="0"/>
          <a:chExt cx="0" cy="0"/>
        </a:xfrm>
      </p:grpSpPr>
      <p:sp>
        <p:nvSpPr>
          <p:cNvPr id="257" name="Google Shape;257;gb18c2788de_6_47"/>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b18c2788de_6_47"/>
          <p:cNvSpPr txBox="1"/>
          <p:nvPr>
            <p:ph idx="1" type="subTitle"/>
          </p:nvPr>
        </p:nvSpPr>
        <p:spPr>
          <a:xfrm>
            <a:off x="5207350" y="3796621"/>
            <a:ext cx="23850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259" name="Google Shape;259;gb18c2788de_6_47"/>
          <p:cNvSpPr txBox="1"/>
          <p:nvPr>
            <p:ph idx="2" type="subTitle"/>
          </p:nvPr>
        </p:nvSpPr>
        <p:spPr>
          <a:xfrm>
            <a:off x="5207350"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260" name="Google Shape;260;gb18c2788de_6_47"/>
          <p:cNvSpPr txBox="1"/>
          <p:nvPr>
            <p:ph idx="3" type="subTitle"/>
          </p:nvPr>
        </p:nvSpPr>
        <p:spPr>
          <a:xfrm>
            <a:off x="5207350"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261" name="Google Shape;261;gb18c2788de_6_47"/>
          <p:cNvSpPr txBox="1"/>
          <p:nvPr>
            <p:ph idx="4" type="subTitle"/>
          </p:nvPr>
        </p:nvSpPr>
        <p:spPr>
          <a:xfrm>
            <a:off x="5207350"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262" name="Google Shape;262;gb18c2788de_6_47"/>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b18c2788de_6_47"/>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264" name="Google Shape;264;gb18c2788de_6_47"/>
          <p:cNvSpPr txBox="1"/>
          <p:nvPr>
            <p:ph idx="5" type="subTitle"/>
          </p:nvPr>
        </p:nvSpPr>
        <p:spPr>
          <a:xfrm>
            <a:off x="1455675" y="3796625"/>
            <a:ext cx="26616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265" name="Google Shape;265;gb18c2788de_6_47"/>
          <p:cNvSpPr txBox="1"/>
          <p:nvPr>
            <p:ph idx="6" type="subTitle"/>
          </p:nvPr>
        </p:nvSpPr>
        <p:spPr>
          <a:xfrm>
            <a:off x="1455675"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266" name="Google Shape;266;gb18c2788de_6_47"/>
          <p:cNvSpPr txBox="1"/>
          <p:nvPr>
            <p:ph idx="7" type="subTitle"/>
          </p:nvPr>
        </p:nvSpPr>
        <p:spPr>
          <a:xfrm>
            <a:off x="1455675"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267" name="Google Shape;267;gb18c2788de_6_47"/>
          <p:cNvSpPr txBox="1"/>
          <p:nvPr>
            <p:ph idx="8" type="subTitle"/>
          </p:nvPr>
        </p:nvSpPr>
        <p:spPr>
          <a:xfrm>
            <a:off x="1455675"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6">
    <p:bg>
      <p:bgPr>
        <a:solidFill>
          <a:srgbClr val="EFEFEF"/>
        </a:solidFill>
      </p:bgPr>
    </p:bg>
    <p:spTree>
      <p:nvGrpSpPr>
        <p:cNvPr id="268" name="Shape 268"/>
        <p:cNvGrpSpPr/>
        <p:nvPr/>
      </p:nvGrpSpPr>
      <p:grpSpPr>
        <a:xfrm>
          <a:off x="0" y="0"/>
          <a:ext cx="0" cy="0"/>
          <a:chOff x="0" y="0"/>
          <a:chExt cx="0" cy="0"/>
        </a:xfrm>
      </p:grpSpPr>
      <p:sp>
        <p:nvSpPr>
          <p:cNvPr id="269" name="Google Shape;269;gb18c2788de_6_59"/>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270" name="Google Shape;270;gb18c2788de_6_59"/>
          <p:cNvSpPr txBox="1"/>
          <p:nvPr>
            <p:ph type="title"/>
          </p:nvPr>
        </p:nvSpPr>
        <p:spPr>
          <a:xfrm flipH="1">
            <a:off x="4321203" y="1666525"/>
            <a:ext cx="39666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solidFill>
                  <a:schemeClr val="accent5"/>
                </a:solidFill>
              </a:defRPr>
            </a:lvl1pPr>
            <a:lvl2pPr lvl="1" algn="r">
              <a:lnSpc>
                <a:spcPct val="100000"/>
              </a:lnSpc>
              <a:spcBef>
                <a:spcPts val="0"/>
              </a:spcBef>
              <a:spcAft>
                <a:spcPts val="0"/>
              </a:spcAft>
              <a:buClr>
                <a:srgbClr val="434343"/>
              </a:buClr>
              <a:buSzPts val="2800"/>
              <a:buNone/>
              <a:defRPr>
                <a:solidFill>
                  <a:srgbClr val="434343"/>
                </a:solidFill>
              </a:defRPr>
            </a:lvl2pPr>
            <a:lvl3pPr lvl="2" algn="r">
              <a:lnSpc>
                <a:spcPct val="100000"/>
              </a:lnSpc>
              <a:spcBef>
                <a:spcPts val="0"/>
              </a:spcBef>
              <a:spcAft>
                <a:spcPts val="0"/>
              </a:spcAft>
              <a:buClr>
                <a:srgbClr val="434343"/>
              </a:buClr>
              <a:buSzPts val="2800"/>
              <a:buNone/>
              <a:defRPr>
                <a:solidFill>
                  <a:srgbClr val="434343"/>
                </a:solidFill>
              </a:defRPr>
            </a:lvl3pPr>
            <a:lvl4pPr lvl="3" algn="r">
              <a:lnSpc>
                <a:spcPct val="100000"/>
              </a:lnSpc>
              <a:spcBef>
                <a:spcPts val="0"/>
              </a:spcBef>
              <a:spcAft>
                <a:spcPts val="0"/>
              </a:spcAft>
              <a:buClr>
                <a:srgbClr val="434343"/>
              </a:buClr>
              <a:buSzPts val="2800"/>
              <a:buNone/>
              <a:defRPr>
                <a:solidFill>
                  <a:srgbClr val="434343"/>
                </a:solidFill>
              </a:defRPr>
            </a:lvl4pPr>
            <a:lvl5pPr lvl="4" algn="r">
              <a:lnSpc>
                <a:spcPct val="100000"/>
              </a:lnSpc>
              <a:spcBef>
                <a:spcPts val="0"/>
              </a:spcBef>
              <a:spcAft>
                <a:spcPts val="0"/>
              </a:spcAft>
              <a:buClr>
                <a:srgbClr val="434343"/>
              </a:buClr>
              <a:buSzPts val="2800"/>
              <a:buNone/>
              <a:defRPr>
                <a:solidFill>
                  <a:srgbClr val="434343"/>
                </a:solidFill>
              </a:defRPr>
            </a:lvl5pPr>
            <a:lvl6pPr lvl="5" algn="r">
              <a:lnSpc>
                <a:spcPct val="100000"/>
              </a:lnSpc>
              <a:spcBef>
                <a:spcPts val="0"/>
              </a:spcBef>
              <a:spcAft>
                <a:spcPts val="0"/>
              </a:spcAft>
              <a:buClr>
                <a:srgbClr val="434343"/>
              </a:buClr>
              <a:buSzPts val="2800"/>
              <a:buNone/>
              <a:defRPr>
                <a:solidFill>
                  <a:srgbClr val="434343"/>
                </a:solidFill>
              </a:defRPr>
            </a:lvl6pPr>
            <a:lvl7pPr lvl="6" algn="r">
              <a:lnSpc>
                <a:spcPct val="100000"/>
              </a:lnSpc>
              <a:spcBef>
                <a:spcPts val="0"/>
              </a:spcBef>
              <a:spcAft>
                <a:spcPts val="0"/>
              </a:spcAft>
              <a:buClr>
                <a:srgbClr val="434343"/>
              </a:buClr>
              <a:buSzPts val="2800"/>
              <a:buNone/>
              <a:defRPr>
                <a:solidFill>
                  <a:srgbClr val="434343"/>
                </a:solidFill>
              </a:defRPr>
            </a:lvl7pPr>
            <a:lvl8pPr lvl="7" algn="r">
              <a:lnSpc>
                <a:spcPct val="100000"/>
              </a:lnSpc>
              <a:spcBef>
                <a:spcPts val="0"/>
              </a:spcBef>
              <a:spcAft>
                <a:spcPts val="0"/>
              </a:spcAft>
              <a:buClr>
                <a:srgbClr val="434343"/>
              </a:buClr>
              <a:buSzPts val="2800"/>
              <a:buNone/>
              <a:defRPr>
                <a:solidFill>
                  <a:srgbClr val="434343"/>
                </a:solidFill>
              </a:defRPr>
            </a:lvl8pPr>
            <a:lvl9pPr lvl="8" algn="r">
              <a:lnSpc>
                <a:spcPct val="100000"/>
              </a:lnSpc>
              <a:spcBef>
                <a:spcPts val="0"/>
              </a:spcBef>
              <a:spcAft>
                <a:spcPts val="0"/>
              </a:spcAft>
              <a:buClr>
                <a:srgbClr val="434343"/>
              </a:buClr>
              <a:buSzPts val="2800"/>
              <a:buNone/>
              <a:defRPr>
                <a:solidFill>
                  <a:srgbClr val="434343"/>
                </a:solidFill>
              </a:defRPr>
            </a:lvl9pPr>
          </a:lstStyle>
          <a:p/>
        </p:txBody>
      </p:sp>
      <p:sp>
        <p:nvSpPr>
          <p:cNvPr id="271" name="Google Shape;271;gb18c2788de_6_59"/>
          <p:cNvSpPr txBox="1"/>
          <p:nvPr>
            <p:ph idx="1" type="subTitle"/>
          </p:nvPr>
        </p:nvSpPr>
        <p:spPr>
          <a:xfrm>
            <a:off x="5219097" y="2760775"/>
            <a:ext cx="30687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100"/>
              <a:buNone/>
              <a:defRPr sz="1200">
                <a:solidFill>
                  <a:schemeClr val="lt1"/>
                </a:solidFill>
              </a:defRPr>
            </a:lvl1pPr>
            <a:lvl2pPr lvl="1" algn="r">
              <a:lnSpc>
                <a:spcPct val="100000"/>
              </a:lnSpc>
              <a:spcBef>
                <a:spcPts val="0"/>
              </a:spcBef>
              <a:spcAft>
                <a:spcPts val="0"/>
              </a:spcAft>
              <a:buClr>
                <a:schemeClr val="lt1"/>
              </a:buClr>
              <a:buSzPts val="1100"/>
              <a:buNone/>
              <a:defRPr>
                <a:solidFill>
                  <a:schemeClr val="lt1"/>
                </a:solidFill>
              </a:defRPr>
            </a:lvl2pPr>
            <a:lvl3pPr lvl="2" algn="r">
              <a:lnSpc>
                <a:spcPct val="100000"/>
              </a:lnSpc>
              <a:spcBef>
                <a:spcPts val="0"/>
              </a:spcBef>
              <a:spcAft>
                <a:spcPts val="0"/>
              </a:spcAft>
              <a:buClr>
                <a:schemeClr val="lt1"/>
              </a:buClr>
              <a:buSzPts val="1100"/>
              <a:buNone/>
              <a:defRPr>
                <a:solidFill>
                  <a:schemeClr val="lt1"/>
                </a:solidFill>
              </a:defRPr>
            </a:lvl3pPr>
            <a:lvl4pPr lvl="3" algn="r">
              <a:lnSpc>
                <a:spcPct val="100000"/>
              </a:lnSpc>
              <a:spcBef>
                <a:spcPts val="0"/>
              </a:spcBef>
              <a:spcAft>
                <a:spcPts val="0"/>
              </a:spcAft>
              <a:buClr>
                <a:schemeClr val="lt1"/>
              </a:buClr>
              <a:buSzPts val="1100"/>
              <a:buNone/>
              <a:defRPr>
                <a:solidFill>
                  <a:schemeClr val="lt1"/>
                </a:solidFill>
              </a:defRPr>
            </a:lvl4pPr>
            <a:lvl5pPr lvl="4" algn="r">
              <a:lnSpc>
                <a:spcPct val="100000"/>
              </a:lnSpc>
              <a:spcBef>
                <a:spcPts val="0"/>
              </a:spcBef>
              <a:spcAft>
                <a:spcPts val="0"/>
              </a:spcAft>
              <a:buClr>
                <a:schemeClr val="lt1"/>
              </a:buClr>
              <a:buSzPts val="1100"/>
              <a:buNone/>
              <a:defRPr>
                <a:solidFill>
                  <a:schemeClr val="lt1"/>
                </a:solidFill>
              </a:defRPr>
            </a:lvl5pPr>
            <a:lvl6pPr lvl="5" algn="r">
              <a:lnSpc>
                <a:spcPct val="100000"/>
              </a:lnSpc>
              <a:spcBef>
                <a:spcPts val="0"/>
              </a:spcBef>
              <a:spcAft>
                <a:spcPts val="0"/>
              </a:spcAft>
              <a:buClr>
                <a:schemeClr val="lt1"/>
              </a:buClr>
              <a:buSzPts val="11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272" name="Shape 272"/>
        <p:cNvGrpSpPr/>
        <p:nvPr/>
      </p:nvGrpSpPr>
      <p:grpSpPr>
        <a:xfrm>
          <a:off x="0" y="0"/>
          <a:ext cx="0" cy="0"/>
          <a:chOff x="0" y="0"/>
          <a:chExt cx="0" cy="0"/>
        </a:xfrm>
      </p:grpSpPr>
      <p:sp>
        <p:nvSpPr>
          <p:cNvPr id="273" name="Google Shape;273;gb18c2788de_6_63"/>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274" name="Google Shape;274;gb18c2788de_6_63"/>
          <p:cNvSpPr txBox="1"/>
          <p:nvPr>
            <p:ph idx="1" type="subTitle"/>
          </p:nvPr>
        </p:nvSpPr>
        <p:spPr>
          <a:xfrm flipH="1">
            <a:off x="1511142" y="2906433"/>
            <a:ext cx="30510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100"/>
              <a:buNone/>
              <a:defRPr sz="1200">
                <a:solidFill>
                  <a:srgbClr val="FFFFFF"/>
                </a:solidFill>
                <a:latin typeface="Staatliches"/>
                <a:ea typeface="Staatliches"/>
                <a:cs typeface="Staatliches"/>
                <a:sym typeface="Staatliches"/>
              </a:defRPr>
            </a:lvl1pPr>
            <a:lvl2pPr lvl="1"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2pPr>
            <a:lvl3pPr lvl="2"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3pPr>
            <a:lvl4pPr lvl="3"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4pPr>
            <a:lvl5pPr lvl="4"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5pPr>
            <a:lvl6pPr lvl="5"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6pPr>
            <a:lvl7pPr lvl="6"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7pPr>
            <a:lvl8pPr lvl="7"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8pPr>
            <a:lvl9pPr lvl="8" algn="l">
              <a:lnSpc>
                <a:spcPct val="115000"/>
              </a:lnSpc>
              <a:spcBef>
                <a:spcPts val="1600"/>
              </a:spcBef>
              <a:spcAft>
                <a:spcPts val="1600"/>
              </a:spcAft>
              <a:buSzPts val="1100"/>
              <a:buNone/>
              <a:defRPr sz="1200">
                <a:solidFill>
                  <a:schemeClr val="accent3"/>
                </a:solidFill>
                <a:latin typeface="Staatliches"/>
                <a:ea typeface="Staatliches"/>
                <a:cs typeface="Staatliches"/>
                <a:sym typeface="Staatliches"/>
              </a:defRPr>
            </a:lvl9pPr>
          </a:lstStyle>
          <a:p/>
        </p:txBody>
      </p:sp>
      <p:sp>
        <p:nvSpPr>
          <p:cNvPr id="275" name="Google Shape;275;gb18c2788de_6_63"/>
          <p:cNvSpPr txBox="1"/>
          <p:nvPr>
            <p:ph idx="2" type="subTitle"/>
          </p:nvPr>
        </p:nvSpPr>
        <p:spPr>
          <a:xfrm flipH="1">
            <a:off x="1511213" y="2084750"/>
            <a:ext cx="30894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Clr>
                <a:srgbClr val="5B3C43"/>
              </a:buClr>
              <a:buSzPts val="1400"/>
              <a:buNone/>
              <a:defRPr sz="1400">
                <a:solidFill>
                  <a:srgbClr val="5B3C43"/>
                </a:solidFill>
              </a:defRPr>
            </a:lvl2pPr>
            <a:lvl3pPr lvl="2" algn="l">
              <a:lnSpc>
                <a:spcPct val="100000"/>
              </a:lnSpc>
              <a:spcBef>
                <a:spcPts val="0"/>
              </a:spcBef>
              <a:spcAft>
                <a:spcPts val="0"/>
              </a:spcAft>
              <a:buClr>
                <a:srgbClr val="5B3C43"/>
              </a:buClr>
              <a:buSzPts val="1400"/>
              <a:buNone/>
              <a:defRPr sz="1400">
                <a:solidFill>
                  <a:srgbClr val="5B3C43"/>
                </a:solidFill>
              </a:defRPr>
            </a:lvl3pPr>
            <a:lvl4pPr lvl="3" algn="l">
              <a:lnSpc>
                <a:spcPct val="100000"/>
              </a:lnSpc>
              <a:spcBef>
                <a:spcPts val="0"/>
              </a:spcBef>
              <a:spcAft>
                <a:spcPts val="0"/>
              </a:spcAft>
              <a:buClr>
                <a:srgbClr val="5B3C43"/>
              </a:buClr>
              <a:buSzPts val="1400"/>
              <a:buNone/>
              <a:defRPr sz="1400">
                <a:solidFill>
                  <a:srgbClr val="5B3C43"/>
                </a:solidFill>
              </a:defRPr>
            </a:lvl4pPr>
            <a:lvl5pPr lvl="4" algn="l">
              <a:lnSpc>
                <a:spcPct val="100000"/>
              </a:lnSpc>
              <a:spcBef>
                <a:spcPts val="0"/>
              </a:spcBef>
              <a:spcAft>
                <a:spcPts val="0"/>
              </a:spcAft>
              <a:buClr>
                <a:srgbClr val="5B3C43"/>
              </a:buClr>
              <a:buSzPts val="1400"/>
              <a:buNone/>
              <a:defRPr sz="1400">
                <a:solidFill>
                  <a:srgbClr val="5B3C43"/>
                </a:solidFill>
              </a:defRPr>
            </a:lvl5pPr>
            <a:lvl6pPr lvl="5" algn="l">
              <a:lnSpc>
                <a:spcPct val="100000"/>
              </a:lnSpc>
              <a:spcBef>
                <a:spcPts val="0"/>
              </a:spcBef>
              <a:spcAft>
                <a:spcPts val="0"/>
              </a:spcAft>
              <a:buClr>
                <a:srgbClr val="5B3C43"/>
              </a:buClr>
              <a:buSzPts val="1400"/>
              <a:buNone/>
              <a:defRPr sz="1400">
                <a:solidFill>
                  <a:srgbClr val="5B3C43"/>
                </a:solidFill>
              </a:defRPr>
            </a:lvl6pPr>
            <a:lvl7pPr lvl="6" algn="l">
              <a:lnSpc>
                <a:spcPct val="100000"/>
              </a:lnSpc>
              <a:spcBef>
                <a:spcPts val="0"/>
              </a:spcBef>
              <a:spcAft>
                <a:spcPts val="0"/>
              </a:spcAft>
              <a:buClr>
                <a:srgbClr val="5B3C43"/>
              </a:buClr>
              <a:buSzPts val="1400"/>
              <a:buNone/>
              <a:defRPr sz="1400">
                <a:solidFill>
                  <a:srgbClr val="5B3C43"/>
                </a:solidFill>
              </a:defRPr>
            </a:lvl7pPr>
            <a:lvl8pPr lvl="7" algn="l">
              <a:lnSpc>
                <a:spcPct val="100000"/>
              </a:lnSpc>
              <a:spcBef>
                <a:spcPts val="0"/>
              </a:spcBef>
              <a:spcAft>
                <a:spcPts val="0"/>
              </a:spcAft>
              <a:buClr>
                <a:srgbClr val="5B3C43"/>
              </a:buClr>
              <a:buSzPts val="1400"/>
              <a:buNone/>
              <a:defRPr sz="1400">
                <a:solidFill>
                  <a:srgbClr val="5B3C43"/>
                </a:solidFill>
              </a:defRPr>
            </a:lvl8pPr>
            <a:lvl9pPr lvl="8" algn="l">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6_1_1_1">
    <p:bg>
      <p:bgPr>
        <a:solidFill>
          <a:srgbClr val="EFEFEF"/>
        </a:solidFill>
      </p:bgPr>
    </p:bg>
    <p:spTree>
      <p:nvGrpSpPr>
        <p:cNvPr id="276" name="Shape 276"/>
        <p:cNvGrpSpPr/>
        <p:nvPr/>
      </p:nvGrpSpPr>
      <p:grpSpPr>
        <a:xfrm>
          <a:off x="0" y="0"/>
          <a:ext cx="0" cy="0"/>
          <a:chOff x="0" y="0"/>
          <a:chExt cx="0" cy="0"/>
        </a:xfrm>
      </p:grpSpPr>
      <p:sp>
        <p:nvSpPr>
          <p:cNvPr id="277" name="Google Shape;277;gb18c2788de_6_67"/>
          <p:cNvSpPr txBox="1"/>
          <p:nvPr>
            <p:ph idx="1" type="subTitle"/>
          </p:nvPr>
        </p:nvSpPr>
        <p:spPr>
          <a:xfrm>
            <a:off x="6189713"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278" name="Google Shape;278;gb18c2788de_6_67"/>
          <p:cNvSpPr txBox="1"/>
          <p:nvPr>
            <p:ph idx="2" type="subTitle"/>
          </p:nvPr>
        </p:nvSpPr>
        <p:spPr>
          <a:xfrm>
            <a:off x="58786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279" name="Google Shape;279;gb18c2788de_6_67"/>
          <p:cNvSpPr txBox="1"/>
          <p:nvPr>
            <p:ph idx="3" type="subTitle"/>
          </p:nvPr>
        </p:nvSpPr>
        <p:spPr>
          <a:xfrm>
            <a:off x="335911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280" name="Google Shape;280;gb18c2788de_6_67"/>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b18c2788de_6_67"/>
          <p:cNvSpPr txBox="1"/>
          <p:nvPr>
            <p:ph type="ctrTitle"/>
          </p:nvPr>
        </p:nvSpPr>
        <p:spPr>
          <a:xfrm flipH="1">
            <a:off x="930900" y="366803"/>
            <a:ext cx="72645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282" name="Google Shape;282;gb18c2788de_6_67"/>
          <p:cNvSpPr txBox="1"/>
          <p:nvPr>
            <p:ph idx="4" type="subTitle"/>
          </p:nvPr>
        </p:nvSpPr>
        <p:spPr>
          <a:xfrm>
            <a:off x="618971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283" name="Google Shape;283;gb18c2788de_6_67"/>
          <p:cNvSpPr txBox="1"/>
          <p:nvPr>
            <p:ph idx="5" type="subTitle"/>
          </p:nvPr>
        </p:nvSpPr>
        <p:spPr>
          <a:xfrm>
            <a:off x="587850"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284" name="Google Shape;284;gb18c2788de_6_67"/>
          <p:cNvSpPr txBox="1"/>
          <p:nvPr>
            <p:ph idx="6" type="subTitle"/>
          </p:nvPr>
        </p:nvSpPr>
        <p:spPr>
          <a:xfrm>
            <a:off x="335910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285" name="Google Shape;285;gb18c2788de_6_67"/>
          <p:cNvSpPr txBox="1"/>
          <p:nvPr>
            <p:ph idx="7" type="subTitle"/>
          </p:nvPr>
        </p:nvSpPr>
        <p:spPr>
          <a:xfrm>
            <a:off x="6189713"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286" name="Google Shape;286;gb18c2788de_6_67"/>
          <p:cNvSpPr txBox="1"/>
          <p:nvPr>
            <p:ph idx="8" type="subTitle"/>
          </p:nvPr>
        </p:nvSpPr>
        <p:spPr>
          <a:xfrm>
            <a:off x="58786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287" name="Google Shape;287;gb18c2788de_6_67"/>
          <p:cNvSpPr txBox="1"/>
          <p:nvPr>
            <p:ph idx="9" type="subTitle"/>
          </p:nvPr>
        </p:nvSpPr>
        <p:spPr>
          <a:xfrm>
            <a:off x="335911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288" name="Google Shape;288;gb18c2788de_6_67"/>
          <p:cNvSpPr txBox="1"/>
          <p:nvPr>
            <p:ph idx="13" type="subTitle"/>
          </p:nvPr>
        </p:nvSpPr>
        <p:spPr>
          <a:xfrm>
            <a:off x="618971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289" name="Google Shape;289;gb18c2788de_6_67"/>
          <p:cNvSpPr txBox="1"/>
          <p:nvPr>
            <p:ph idx="14" type="subTitle"/>
          </p:nvPr>
        </p:nvSpPr>
        <p:spPr>
          <a:xfrm>
            <a:off x="587850"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290" name="Google Shape;290;gb18c2788de_6_67"/>
          <p:cNvSpPr txBox="1"/>
          <p:nvPr>
            <p:ph idx="15" type="subTitle"/>
          </p:nvPr>
        </p:nvSpPr>
        <p:spPr>
          <a:xfrm>
            <a:off x="335910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rgbClr val="EFEFEF"/>
        </a:solidFill>
      </p:bgPr>
    </p:bg>
    <p:spTree>
      <p:nvGrpSpPr>
        <p:cNvPr id="291" name="Shape 291"/>
        <p:cNvGrpSpPr/>
        <p:nvPr/>
      </p:nvGrpSpPr>
      <p:grpSpPr>
        <a:xfrm>
          <a:off x="0" y="0"/>
          <a:ext cx="0" cy="0"/>
          <a:chOff x="0" y="0"/>
          <a:chExt cx="0" cy="0"/>
        </a:xfrm>
      </p:grpSpPr>
      <p:sp>
        <p:nvSpPr>
          <p:cNvPr id="292" name="Google Shape;292;gb18c2788de_6_82"/>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b18c2788de_6_82"/>
          <p:cNvSpPr txBox="1"/>
          <p:nvPr>
            <p:ph type="ctrTitle"/>
          </p:nvPr>
        </p:nvSpPr>
        <p:spPr>
          <a:xfrm flipH="1">
            <a:off x="5944500" y="366800"/>
            <a:ext cx="22509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rgbClr val="EFEFEF"/>
        </a:solidFill>
      </p:bgPr>
    </p:bg>
    <p:spTree>
      <p:nvGrpSpPr>
        <p:cNvPr id="294" name="Shape 294"/>
        <p:cNvGrpSpPr/>
        <p:nvPr/>
      </p:nvGrpSpPr>
      <p:grpSpPr>
        <a:xfrm>
          <a:off x="0" y="0"/>
          <a:ext cx="0" cy="0"/>
          <a:chOff x="0" y="0"/>
          <a:chExt cx="0" cy="0"/>
        </a:xfrm>
      </p:grpSpPr>
      <p:sp>
        <p:nvSpPr>
          <p:cNvPr id="295" name="Google Shape;295;gb18c2788de_6_85"/>
          <p:cNvSpPr txBox="1"/>
          <p:nvPr>
            <p:ph idx="1" type="subTitle"/>
          </p:nvPr>
        </p:nvSpPr>
        <p:spPr>
          <a:xfrm>
            <a:off x="4736030" y="1531703"/>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296" name="Google Shape;296;gb18c2788de_6_85"/>
          <p:cNvSpPr txBox="1"/>
          <p:nvPr>
            <p:ph idx="2" type="subTitle"/>
          </p:nvPr>
        </p:nvSpPr>
        <p:spPr>
          <a:xfrm>
            <a:off x="4736037" y="1215950"/>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297" name="Google Shape;297;gb18c2788de_6_85"/>
          <p:cNvSpPr txBox="1"/>
          <p:nvPr>
            <p:ph idx="3" type="subTitle"/>
          </p:nvPr>
        </p:nvSpPr>
        <p:spPr>
          <a:xfrm>
            <a:off x="4736030" y="4056302"/>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298" name="Google Shape;298;gb18c2788de_6_85"/>
          <p:cNvSpPr txBox="1"/>
          <p:nvPr>
            <p:ph idx="4" type="subTitle"/>
          </p:nvPr>
        </p:nvSpPr>
        <p:spPr>
          <a:xfrm>
            <a:off x="4736037" y="3740549"/>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299" name="Google Shape;299;gb18c2788de_6_85"/>
          <p:cNvSpPr txBox="1"/>
          <p:nvPr>
            <p:ph idx="5" type="subTitle"/>
          </p:nvPr>
        </p:nvSpPr>
        <p:spPr>
          <a:xfrm>
            <a:off x="4736030" y="2793999"/>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300" name="Google Shape;300;gb18c2788de_6_85"/>
          <p:cNvSpPr txBox="1"/>
          <p:nvPr>
            <p:ph idx="6" type="subTitle"/>
          </p:nvPr>
        </p:nvSpPr>
        <p:spPr>
          <a:xfrm>
            <a:off x="4736037" y="2478247"/>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301" name="Google Shape;301;gb18c2788de_6_85"/>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b18c2788de_6_85"/>
          <p:cNvSpPr txBox="1"/>
          <p:nvPr>
            <p:ph type="ctrTitle"/>
          </p:nvPr>
        </p:nvSpPr>
        <p:spPr>
          <a:xfrm>
            <a:off x="948600" y="366800"/>
            <a:ext cx="55641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_1">
    <p:bg>
      <p:bgPr>
        <a:solidFill>
          <a:srgbClr val="EFEFEF"/>
        </a:solidFill>
      </p:bgPr>
    </p:bg>
    <p:spTree>
      <p:nvGrpSpPr>
        <p:cNvPr id="303" name="Shape 303"/>
        <p:cNvGrpSpPr/>
        <p:nvPr/>
      </p:nvGrpSpPr>
      <p:grpSpPr>
        <a:xfrm>
          <a:off x="0" y="0"/>
          <a:ext cx="0" cy="0"/>
          <a:chOff x="0" y="0"/>
          <a:chExt cx="0" cy="0"/>
        </a:xfrm>
      </p:grpSpPr>
      <p:sp>
        <p:nvSpPr>
          <p:cNvPr id="304" name="Google Shape;304;gb18c2788de_6_94"/>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b18c2788de_6_94"/>
          <p:cNvSpPr txBox="1"/>
          <p:nvPr>
            <p:ph type="ctrTitle"/>
          </p:nvPr>
        </p:nvSpPr>
        <p:spPr>
          <a:xfrm>
            <a:off x="5502775" y="1410925"/>
            <a:ext cx="2597100" cy="118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306" name="Google Shape;306;gb18c2788de_6_94"/>
          <p:cNvSpPr txBox="1"/>
          <p:nvPr>
            <p:ph idx="1" type="subTitle"/>
          </p:nvPr>
        </p:nvSpPr>
        <p:spPr>
          <a:xfrm>
            <a:off x="5502775" y="2438625"/>
            <a:ext cx="2677800" cy="13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Fira Sans Condensed ExtraLight"/>
              <a:buNone/>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307" name="Google Shape;307;gb18c2788de_6_94"/>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Dosis"/>
                <a:ea typeface="Dosis"/>
                <a:cs typeface="Dosis"/>
                <a:sym typeface="Dosis"/>
              </a:rPr>
              <a:t>CREDITS: This presentation template was created by </a:t>
            </a:r>
            <a:r>
              <a:rPr b="1" i="0" lang="en" sz="900" u="none" cap="none" strike="noStrike">
                <a:solidFill>
                  <a:schemeClr val="hlink"/>
                </a:solidFill>
                <a:uFill>
                  <a:noFill/>
                </a:uFill>
                <a:latin typeface="Dosis"/>
                <a:ea typeface="Dosis"/>
                <a:cs typeface="Dosis"/>
                <a:sym typeface="Dosis"/>
                <a:hlinkClick r:id="rId2"/>
              </a:rPr>
              <a:t>Slidesgo</a:t>
            </a:r>
            <a:r>
              <a:rPr b="0" i="0" lang="en" sz="900" u="none" cap="none" strike="noStrike">
                <a:solidFill>
                  <a:srgbClr val="FFFFFF"/>
                </a:solidFill>
                <a:latin typeface="Dosis"/>
                <a:ea typeface="Dosis"/>
                <a:cs typeface="Dosis"/>
                <a:sym typeface="Dosis"/>
              </a:rPr>
              <a:t>, including icons by </a:t>
            </a:r>
            <a:r>
              <a:rPr b="1" i="0" lang="en" sz="900" u="none" cap="none" strike="noStrike">
                <a:solidFill>
                  <a:schemeClr val="hlink"/>
                </a:solidFill>
                <a:uFill>
                  <a:noFill/>
                </a:uFill>
                <a:latin typeface="Dosis"/>
                <a:ea typeface="Dosis"/>
                <a:cs typeface="Dosis"/>
                <a:sym typeface="Dosis"/>
                <a:hlinkClick r:id="rId3"/>
              </a:rPr>
              <a:t>Flaticon</a:t>
            </a:r>
            <a:r>
              <a:rPr b="0" i="0" lang="en" sz="900" u="none" cap="none" strike="noStrike">
                <a:solidFill>
                  <a:srgbClr val="FFFFFF"/>
                </a:solidFill>
                <a:latin typeface="Dosis"/>
                <a:ea typeface="Dosis"/>
                <a:cs typeface="Dosis"/>
                <a:sym typeface="Dosis"/>
              </a:rPr>
              <a:t>, and infographics &amp; images by </a:t>
            </a:r>
            <a:r>
              <a:rPr b="1" i="0" lang="en" sz="900" u="none" cap="none" strike="noStrike">
                <a:solidFill>
                  <a:schemeClr val="hlink"/>
                </a:solidFill>
                <a:uFill>
                  <a:noFill/>
                </a:uFill>
                <a:latin typeface="Dosis"/>
                <a:ea typeface="Dosis"/>
                <a:cs typeface="Dosis"/>
                <a:sym typeface="Dosis"/>
                <a:hlinkClick r:id="rId4"/>
              </a:rPr>
              <a:t>Freepik</a:t>
            </a:r>
            <a:r>
              <a:rPr b="0" i="0" lang="en" sz="900" u="none" cap="none" strike="noStrike">
                <a:solidFill>
                  <a:srgbClr val="FFFFFF"/>
                </a:solidFill>
                <a:latin typeface="Dosis"/>
                <a:ea typeface="Dosis"/>
                <a:cs typeface="Dosis"/>
                <a:sym typeface="Dosis"/>
              </a:rPr>
              <a:t>. </a:t>
            </a:r>
            <a:endParaRPr b="0" i="0" sz="900" u="none" cap="none" strike="noStrike">
              <a:solidFill>
                <a:srgbClr val="FFFFFF"/>
              </a:solidFill>
              <a:latin typeface="Dosis"/>
              <a:ea typeface="Dosis"/>
              <a:cs typeface="Dosis"/>
              <a:sym typeface="Dosi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bg>
      <p:bgPr>
        <a:solidFill>
          <a:srgbClr val="EFEFEF"/>
        </a:solidFill>
      </p:bgPr>
    </p:bg>
    <p:spTree>
      <p:nvGrpSpPr>
        <p:cNvPr id="308" name="Shape 30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bg>
      <p:bgPr>
        <a:solidFill>
          <a:srgbClr val="EFEFEF"/>
        </a:solidFill>
      </p:bgPr>
    </p:bg>
    <p:spTree>
      <p:nvGrpSpPr>
        <p:cNvPr id="41" name="Shape 41"/>
        <p:cNvGrpSpPr/>
        <p:nvPr/>
      </p:nvGrpSpPr>
      <p:grpSpPr>
        <a:xfrm>
          <a:off x="0" y="0"/>
          <a:ext cx="0" cy="0"/>
          <a:chOff x="0" y="0"/>
          <a:chExt cx="0" cy="0"/>
        </a:xfrm>
      </p:grpSpPr>
      <p:sp>
        <p:nvSpPr>
          <p:cNvPr id="42" name="Google Shape;42;p41"/>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1"/>
          <p:cNvSpPr txBox="1"/>
          <p:nvPr>
            <p:ph idx="1" type="subTitle"/>
          </p:nvPr>
        </p:nvSpPr>
        <p:spPr>
          <a:xfrm>
            <a:off x="5207350" y="3796621"/>
            <a:ext cx="23850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44" name="Google Shape;44;p41"/>
          <p:cNvSpPr txBox="1"/>
          <p:nvPr>
            <p:ph idx="2" type="subTitle"/>
          </p:nvPr>
        </p:nvSpPr>
        <p:spPr>
          <a:xfrm>
            <a:off x="5207350"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45" name="Google Shape;45;p41"/>
          <p:cNvSpPr txBox="1"/>
          <p:nvPr>
            <p:ph idx="3" type="subTitle"/>
          </p:nvPr>
        </p:nvSpPr>
        <p:spPr>
          <a:xfrm>
            <a:off x="5207350"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46" name="Google Shape;46;p41"/>
          <p:cNvSpPr txBox="1"/>
          <p:nvPr>
            <p:ph idx="4" type="subTitle"/>
          </p:nvPr>
        </p:nvSpPr>
        <p:spPr>
          <a:xfrm>
            <a:off x="5207350"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47" name="Google Shape;47;p41"/>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1"/>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49" name="Google Shape;49;p41"/>
          <p:cNvSpPr txBox="1"/>
          <p:nvPr>
            <p:ph idx="5" type="subTitle"/>
          </p:nvPr>
        </p:nvSpPr>
        <p:spPr>
          <a:xfrm>
            <a:off x="1455675" y="3796625"/>
            <a:ext cx="26616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50" name="Google Shape;50;p41"/>
          <p:cNvSpPr txBox="1"/>
          <p:nvPr>
            <p:ph idx="6" type="subTitle"/>
          </p:nvPr>
        </p:nvSpPr>
        <p:spPr>
          <a:xfrm>
            <a:off x="1455675"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51" name="Google Shape;51;p41"/>
          <p:cNvSpPr txBox="1"/>
          <p:nvPr>
            <p:ph idx="7" type="subTitle"/>
          </p:nvPr>
        </p:nvSpPr>
        <p:spPr>
          <a:xfrm>
            <a:off x="1455675"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52" name="Google Shape;52;p41"/>
          <p:cNvSpPr txBox="1"/>
          <p:nvPr>
            <p:ph idx="8" type="subTitle"/>
          </p:nvPr>
        </p:nvSpPr>
        <p:spPr>
          <a:xfrm>
            <a:off x="1455675"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309" name="Shape 309"/>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310" name="Shape 310"/>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bg>
      <p:bgPr>
        <a:solidFill>
          <a:schemeClr val="lt1"/>
        </a:solidFill>
      </p:bgPr>
    </p:bg>
    <p:spTree>
      <p:nvGrpSpPr>
        <p:cNvPr id="314" name="Shape 314"/>
        <p:cNvGrpSpPr/>
        <p:nvPr/>
      </p:nvGrpSpPr>
      <p:grpSpPr>
        <a:xfrm>
          <a:off x="0" y="0"/>
          <a:ext cx="0" cy="0"/>
          <a:chOff x="0" y="0"/>
          <a:chExt cx="0" cy="0"/>
        </a:xfrm>
      </p:grpSpPr>
      <p:sp>
        <p:nvSpPr>
          <p:cNvPr id="315" name="Google Shape;315;gb19fc3a5f0_2_3"/>
          <p:cNvSpPr txBox="1"/>
          <p:nvPr>
            <p:ph idx="1" type="subTitle"/>
          </p:nvPr>
        </p:nvSpPr>
        <p:spPr>
          <a:xfrm>
            <a:off x="856200" y="1115677"/>
            <a:ext cx="7670400" cy="341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316" name="Google Shape;316;gb19fc3a5f0_2_3"/>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17" name="Google Shape;317;gb19fc3a5f0_2_3"/>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rgbClr val="EFEFEF"/>
        </a:solidFill>
      </p:bgPr>
    </p:bg>
    <p:spTree>
      <p:nvGrpSpPr>
        <p:cNvPr id="318" name="Shape 318"/>
        <p:cNvGrpSpPr/>
        <p:nvPr/>
      </p:nvGrpSpPr>
      <p:grpSpPr>
        <a:xfrm>
          <a:off x="0" y="0"/>
          <a:ext cx="0" cy="0"/>
          <a:chOff x="0" y="0"/>
          <a:chExt cx="0" cy="0"/>
        </a:xfrm>
      </p:grpSpPr>
      <p:sp>
        <p:nvSpPr>
          <p:cNvPr id="319" name="Google Shape;319;gb19fc3a5f0_2_7"/>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b19fc3a5f0_2_7"/>
          <p:cNvSpPr txBox="1"/>
          <p:nvPr>
            <p:ph type="ctrTitle"/>
          </p:nvPr>
        </p:nvSpPr>
        <p:spPr>
          <a:xfrm>
            <a:off x="939750" y="366800"/>
            <a:ext cx="38100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26_1">
    <p:bg>
      <p:bgPr>
        <a:solidFill>
          <a:srgbClr val="EFEFEF"/>
        </a:solidFill>
      </p:bgPr>
    </p:bg>
    <p:spTree>
      <p:nvGrpSpPr>
        <p:cNvPr id="321" name="Shape 321"/>
        <p:cNvGrpSpPr/>
        <p:nvPr/>
      </p:nvGrpSpPr>
      <p:grpSpPr>
        <a:xfrm>
          <a:off x="0" y="0"/>
          <a:ext cx="0" cy="0"/>
          <a:chOff x="0" y="0"/>
          <a:chExt cx="0" cy="0"/>
        </a:xfrm>
      </p:grpSpPr>
      <p:sp>
        <p:nvSpPr>
          <p:cNvPr id="322" name="Google Shape;322;gb19fc3a5f0_2_10"/>
          <p:cNvSpPr/>
          <p:nvPr/>
        </p:nvSpPr>
        <p:spPr>
          <a:xfrm flipH="1">
            <a:off x="7755299"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23" name="Google Shape;323;gb19fc3a5f0_2_10"/>
          <p:cNvSpPr txBox="1"/>
          <p:nvPr>
            <p:ph type="title"/>
          </p:nvPr>
        </p:nvSpPr>
        <p:spPr>
          <a:xfrm>
            <a:off x="5646900" y="1753400"/>
            <a:ext cx="26409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000">
                <a:solidFill>
                  <a:schemeClr val="accent5"/>
                </a:solidFill>
              </a:defRPr>
            </a:lvl1pPr>
            <a:lvl2pPr lvl="1" algn="r">
              <a:lnSpc>
                <a:spcPct val="100000"/>
              </a:lnSpc>
              <a:spcBef>
                <a:spcPts val="0"/>
              </a:spcBef>
              <a:spcAft>
                <a:spcPts val="0"/>
              </a:spcAft>
              <a:buClr>
                <a:srgbClr val="62BCBE"/>
              </a:buClr>
              <a:buSzPts val="6000"/>
              <a:buNone/>
              <a:defRPr sz="6000">
                <a:solidFill>
                  <a:srgbClr val="62BCBE"/>
                </a:solidFill>
              </a:defRPr>
            </a:lvl2pPr>
            <a:lvl3pPr lvl="2" algn="r">
              <a:lnSpc>
                <a:spcPct val="100000"/>
              </a:lnSpc>
              <a:spcBef>
                <a:spcPts val="0"/>
              </a:spcBef>
              <a:spcAft>
                <a:spcPts val="0"/>
              </a:spcAft>
              <a:buClr>
                <a:srgbClr val="62BCBE"/>
              </a:buClr>
              <a:buSzPts val="6000"/>
              <a:buNone/>
              <a:defRPr sz="6000">
                <a:solidFill>
                  <a:srgbClr val="62BCBE"/>
                </a:solidFill>
              </a:defRPr>
            </a:lvl3pPr>
            <a:lvl4pPr lvl="3" algn="r">
              <a:lnSpc>
                <a:spcPct val="100000"/>
              </a:lnSpc>
              <a:spcBef>
                <a:spcPts val="0"/>
              </a:spcBef>
              <a:spcAft>
                <a:spcPts val="0"/>
              </a:spcAft>
              <a:buClr>
                <a:srgbClr val="62BCBE"/>
              </a:buClr>
              <a:buSzPts val="6000"/>
              <a:buNone/>
              <a:defRPr sz="6000">
                <a:solidFill>
                  <a:srgbClr val="62BCBE"/>
                </a:solidFill>
              </a:defRPr>
            </a:lvl4pPr>
            <a:lvl5pPr lvl="4" algn="r">
              <a:lnSpc>
                <a:spcPct val="100000"/>
              </a:lnSpc>
              <a:spcBef>
                <a:spcPts val="0"/>
              </a:spcBef>
              <a:spcAft>
                <a:spcPts val="0"/>
              </a:spcAft>
              <a:buClr>
                <a:srgbClr val="62BCBE"/>
              </a:buClr>
              <a:buSzPts val="6000"/>
              <a:buNone/>
              <a:defRPr sz="6000">
                <a:solidFill>
                  <a:srgbClr val="62BCBE"/>
                </a:solidFill>
              </a:defRPr>
            </a:lvl5pPr>
            <a:lvl6pPr lvl="5" algn="r">
              <a:lnSpc>
                <a:spcPct val="100000"/>
              </a:lnSpc>
              <a:spcBef>
                <a:spcPts val="0"/>
              </a:spcBef>
              <a:spcAft>
                <a:spcPts val="0"/>
              </a:spcAft>
              <a:buClr>
                <a:srgbClr val="62BCBE"/>
              </a:buClr>
              <a:buSzPts val="6000"/>
              <a:buNone/>
              <a:defRPr sz="6000">
                <a:solidFill>
                  <a:srgbClr val="62BCBE"/>
                </a:solidFill>
              </a:defRPr>
            </a:lvl6pPr>
            <a:lvl7pPr lvl="6" algn="r">
              <a:lnSpc>
                <a:spcPct val="100000"/>
              </a:lnSpc>
              <a:spcBef>
                <a:spcPts val="0"/>
              </a:spcBef>
              <a:spcAft>
                <a:spcPts val="0"/>
              </a:spcAft>
              <a:buClr>
                <a:srgbClr val="62BCBE"/>
              </a:buClr>
              <a:buSzPts val="6000"/>
              <a:buNone/>
              <a:defRPr sz="6000">
                <a:solidFill>
                  <a:srgbClr val="62BCBE"/>
                </a:solidFill>
              </a:defRPr>
            </a:lvl7pPr>
            <a:lvl8pPr lvl="7" algn="r">
              <a:lnSpc>
                <a:spcPct val="100000"/>
              </a:lnSpc>
              <a:spcBef>
                <a:spcPts val="0"/>
              </a:spcBef>
              <a:spcAft>
                <a:spcPts val="0"/>
              </a:spcAft>
              <a:buClr>
                <a:srgbClr val="62BCBE"/>
              </a:buClr>
              <a:buSzPts val="6000"/>
              <a:buNone/>
              <a:defRPr sz="6000">
                <a:solidFill>
                  <a:srgbClr val="62BCBE"/>
                </a:solidFill>
              </a:defRPr>
            </a:lvl8pPr>
            <a:lvl9pPr lvl="8" algn="r">
              <a:lnSpc>
                <a:spcPct val="100000"/>
              </a:lnSpc>
              <a:spcBef>
                <a:spcPts val="0"/>
              </a:spcBef>
              <a:spcAft>
                <a:spcPts val="0"/>
              </a:spcAft>
              <a:buClr>
                <a:srgbClr val="62BCBE"/>
              </a:buClr>
              <a:buSzPts val="6000"/>
              <a:buNone/>
              <a:defRPr sz="6000">
                <a:solidFill>
                  <a:srgbClr val="62BCBE"/>
                </a:solidFill>
              </a:defRPr>
            </a:lvl9pPr>
          </a:lstStyle>
          <a:p/>
        </p:txBody>
      </p:sp>
      <p:sp>
        <p:nvSpPr>
          <p:cNvPr id="324" name="Google Shape;324;gb19fc3a5f0_2_10"/>
          <p:cNvSpPr txBox="1"/>
          <p:nvPr>
            <p:ph idx="1" type="subTitle"/>
          </p:nvPr>
        </p:nvSpPr>
        <p:spPr>
          <a:xfrm flipH="1">
            <a:off x="5485100" y="2753100"/>
            <a:ext cx="2802600" cy="155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200"/>
              <a:buNone/>
              <a:defRPr sz="1200">
                <a:solidFill>
                  <a:schemeClr val="lt1"/>
                </a:solidFill>
              </a:defRPr>
            </a:lvl1pPr>
            <a:lvl2pPr lvl="1" algn="r">
              <a:lnSpc>
                <a:spcPct val="100000"/>
              </a:lnSpc>
              <a:spcBef>
                <a:spcPts val="0"/>
              </a:spcBef>
              <a:spcAft>
                <a:spcPts val="0"/>
              </a:spcAft>
              <a:buClr>
                <a:schemeClr val="lt1"/>
              </a:buClr>
              <a:buSzPts val="1200"/>
              <a:buNone/>
              <a:defRPr sz="1200">
                <a:solidFill>
                  <a:schemeClr val="lt1"/>
                </a:solidFill>
              </a:defRPr>
            </a:lvl2pPr>
            <a:lvl3pPr lvl="2" algn="r">
              <a:lnSpc>
                <a:spcPct val="100000"/>
              </a:lnSpc>
              <a:spcBef>
                <a:spcPts val="0"/>
              </a:spcBef>
              <a:spcAft>
                <a:spcPts val="0"/>
              </a:spcAft>
              <a:buClr>
                <a:schemeClr val="lt1"/>
              </a:buClr>
              <a:buSzPts val="1200"/>
              <a:buNone/>
              <a:defRPr sz="1200">
                <a:solidFill>
                  <a:schemeClr val="lt1"/>
                </a:solidFill>
              </a:defRPr>
            </a:lvl3pPr>
            <a:lvl4pPr lvl="3" algn="r">
              <a:lnSpc>
                <a:spcPct val="100000"/>
              </a:lnSpc>
              <a:spcBef>
                <a:spcPts val="0"/>
              </a:spcBef>
              <a:spcAft>
                <a:spcPts val="0"/>
              </a:spcAft>
              <a:buClr>
                <a:schemeClr val="lt1"/>
              </a:buClr>
              <a:buSzPts val="1200"/>
              <a:buNone/>
              <a:defRPr sz="1200">
                <a:solidFill>
                  <a:schemeClr val="lt1"/>
                </a:solidFill>
              </a:defRPr>
            </a:lvl4pPr>
            <a:lvl5pPr lvl="4" algn="r">
              <a:lnSpc>
                <a:spcPct val="100000"/>
              </a:lnSpc>
              <a:spcBef>
                <a:spcPts val="0"/>
              </a:spcBef>
              <a:spcAft>
                <a:spcPts val="0"/>
              </a:spcAft>
              <a:buClr>
                <a:schemeClr val="lt1"/>
              </a:buClr>
              <a:buSzPts val="1200"/>
              <a:buNone/>
              <a:defRPr sz="1200">
                <a:solidFill>
                  <a:schemeClr val="lt1"/>
                </a:solidFill>
              </a:defRPr>
            </a:lvl5pPr>
            <a:lvl6pPr lvl="5" algn="r">
              <a:lnSpc>
                <a:spcPct val="100000"/>
              </a:lnSpc>
              <a:spcBef>
                <a:spcPts val="0"/>
              </a:spcBef>
              <a:spcAft>
                <a:spcPts val="0"/>
              </a:spcAft>
              <a:buClr>
                <a:schemeClr val="lt1"/>
              </a:buClr>
              <a:buSzPts val="1200"/>
              <a:buNone/>
              <a:defRPr sz="1200">
                <a:solidFill>
                  <a:schemeClr val="lt1"/>
                </a:solidFill>
              </a:defRPr>
            </a:lvl6pPr>
            <a:lvl7pPr lvl="6" algn="r">
              <a:lnSpc>
                <a:spcPct val="100000"/>
              </a:lnSpc>
              <a:spcBef>
                <a:spcPts val="0"/>
              </a:spcBef>
              <a:spcAft>
                <a:spcPts val="0"/>
              </a:spcAft>
              <a:buClr>
                <a:schemeClr val="lt1"/>
              </a:buClr>
              <a:buSzPts val="1200"/>
              <a:buNone/>
              <a:defRPr sz="1200">
                <a:solidFill>
                  <a:schemeClr val="lt1"/>
                </a:solidFill>
              </a:defRPr>
            </a:lvl7pPr>
            <a:lvl8pPr lvl="7" algn="r">
              <a:lnSpc>
                <a:spcPct val="100000"/>
              </a:lnSpc>
              <a:spcBef>
                <a:spcPts val="0"/>
              </a:spcBef>
              <a:spcAft>
                <a:spcPts val="0"/>
              </a:spcAft>
              <a:buClr>
                <a:schemeClr val="lt1"/>
              </a:buClr>
              <a:buSzPts val="1200"/>
              <a:buNone/>
              <a:defRPr sz="1200">
                <a:solidFill>
                  <a:schemeClr val="lt1"/>
                </a:solidFill>
              </a:defRPr>
            </a:lvl8pPr>
            <a:lvl9pPr lvl="8" algn="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rgbClr val="EFEFEF"/>
        </a:solidFill>
      </p:bgPr>
    </p:bg>
    <p:spTree>
      <p:nvGrpSpPr>
        <p:cNvPr id="325" name="Shape 325"/>
        <p:cNvGrpSpPr/>
        <p:nvPr/>
      </p:nvGrpSpPr>
      <p:grpSpPr>
        <a:xfrm>
          <a:off x="0" y="0"/>
          <a:ext cx="0" cy="0"/>
          <a:chOff x="0" y="0"/>
          <a:chExt cx="0" cy="0"/>
        </a:xfrm>
      </p:grpSpPr>
      <p:sp>
        <p:nvSpPr>
          <p:cNvPr id="326" name="Google Shape;326;gb19fc3a5f0_2_14"/>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b19fc3a5f0_2_14"/>
          <p:cNvSpPr txBox="1"/>
          <p:nvPr>
            <p:ph idx="1" type="subTitle"/>
          </p:nvPr>
        </p:nvSpPr>
        <p:spPr>
          <a:xfrm>
            <a:off x="6825175" y="3742225"/>
            <a:ext cx="8043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28" name="Google Shape;328;gb19fc3a5f0_2_14"/>
          <p:cNvSpPr txBox="1"/>
          <p:nvPr>
            <p:ph idx="2" type="subTitle"/>
          </p:nvPr>
        </p:nvSpPr>
        <p:spPr>
          <a:xfrm>
            <a:off x="6825175" y="2380050"/>
            <a:ext cx="1108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29" name="Google Shape;329;gb19fc3a5f0_2_14"/>
          <p:cNvSpPr txBox="1"/>
          <p:nvPr>
            <p:ph idx="3" type="subTitle"/>
          </p:nvPr>
        </p:nvSpPr>
        <p:spPr>
          <a:xfrm>
            <a:off x="4189488" y="5792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30" name="Google Shape;330;gb19fc3a5f0_2_14"/>
          <p:cNvSpPr txBox="1"/>
          <p:nvPr>
            <p:ph idx="4" type="subTitle"/>
          </p:nvPr>
        </p:nvSpPr>
        <p:spPr>
          <a:xfrm>
            <a:off x="1392142" y="579250"/>
            <a:ext cx="1146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31" name="Google Shape;331;gb19fc3a5f0_2_14"/>
          <p:cNvSpPr txBox="1"/>
          <p:nvPr>
            <p:ph idx="5" type="subTitle"/>
          </p:nvPr>
        </p:nvSpPr>
        <p:spPr>
          <a:xfrm>
            <a:off x="4181076" y="3742224"/>
            <a:ext cx="1344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32" name="Google Shape;332;gb19fc3a5f0_2_14"/>
          <p:cNvSpPr txBox="1"/>
          <p:nvPr>
            <p:ph idx="6" type="subTitle"/>
          </p:nvPr>
        </p:nvSpPr>
        <p:spPr>
          <a:xfrm>
            <a:off x="1392142" y="19699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33" name="Google Shape;333;gb19fc3a5f0_2_14"/>
          <p:cNvSpPr txBox="1"/>
          <p:nvPr>
            <p:ph idx="7" type="subTitle"/>
          </p:nvPr>
        </p:nvSpPr>
        <p:spPr>
          <a:xfrm>
            <a:off x="141072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34" name="Google Shape;334;gb19fc3a5f0_2_14"/>
          <p:cNvSpPr txBox="1"/>
          <p:nvPr>
            <p:ph idx="8" type="subTitle"/>
          </p:nvPr>
        </p:nvSpPr>
        <p:spPr>
          <a:xfrm>
            <a:off x="4199651" y="4148741"/>
            <a:ext cx="15735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335" name="Google Shape;335;gb19fc3a5f0_2_14"/>
          <p:cNvSpPr txBox="1"/>
          <p:nvPr>
            <p:ph idx="9" type="subTitle"/>
          </p:nvPr>
        </p:nvSpPr>
        <p:spPr>
          <a:xfrm>
            <a:off x="1410724" y="2380873"/>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36" name="Google Shape;336;gb19fc3a5f0_2_14"/>
          <p:cNvSpPr txBox="1"/>
          <p:nvPr>
            <p:ph idx="13" type="subTitle"/>
          </p:nvPr>
        </p:nvSpPr>
        <p:spPr>
          <a:xfrm>
            <a:off x="420807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37" name="Google Shape;337;gb19fc3a5f0_2_14"/>
          <p:cNvSpPr txBox="1"/>
          <p:nvPr>
            <p:ph idx="14" type="subTitle"/>
          </p:nvPr>
        </p:nvSpPr>
        <p:spPr>
          <a:xfrm>
            <a:off x="6843751" y="41487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338" name="Google Shape;338;gb19fc3a5f0_2_14"/>
          <p:cNvSpPr txBox="1"/>
          <p:nvPr>
            <p:ph idx="15" type="subTitle"/>
          </p:nvPr>
        </p:nvSpPr>
        <p:spPr>
          <a:xfrm>
            <a:off x="6843751" y="27909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339" name="Google Shape;339;gb19fc3a5f0_2_14"/>
          <p:cNvSpPr txBox="1"/>
          <p:nvPr>
            <p:ph type="title"/>
          </p:nvPr>
        </p:nvSpPr>
        <p:spPr>
          <a:xfrm>
            <a:off x="607642" y="483494"/>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40" name="Google Shape;340;gb19fc3a5f0_2_14"/>
          <p:cNvSpPr txBox="1"/>
          <p:nvPr>
            <p:ph idx="16" type="title"/>
          </p:nvPr>
        </p:nvSpPr>
        <p:spPr>
          <a:xfrm>
            <a:off x="2988898"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41" name="Google Shape;341;gb19fc3a5f0_2_14"/>
          <p:cNvSpPr txBox="1"/>
          <p:nvPr>
            <p:ph idx="17" type="title"/>
          </p:nvPr>
        </p:nvSpPr>
        <p:spPr>
          <a:xfrm>
            <a:off x="607642" y="1886125"/>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42" name="Google Shape;342;gb19fc3a5f0_2_14"/>
          <p:cNvSpPr txBox="1"/>
          <p:nvPr>
            <p:ph idx="18" type="title"/>
          </p:nvPr>
        </p:nvSpPr>
        <p:spPr>
          <a:xfrm>
            <a:off x="3333707" y="483494"/>
            <a:ext cx="855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43" name="Google Shape;343;gb19fc3a5f0_2_14"/>
          <p:cNvSpPr txBox="1"/>
          <p:nvPr>
            <p:ph idx="19" type="title"/>
          </p:nvPr>
        </p:nvSpPr>
        <p:spPr>
          <a:xfrm>
            <a:off x="5632779"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344" name="Google Shape;344;gb19fc3a5f0_2_14"/>
          <p:cNvSpPr txBox="1"/>
          <p:nvPr>
            <p:ph idx="20" type="title"/>
          </p:nvPr>
        </p:nvSpPr>
        <p:spPr>
          <a:xfrm>
            <a:off x="5632779" y="2283003"/>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solidFill>
          <a:srgbClr val="EFEFEF"/>
        </a:solidFill>
      </p:bgPr>
    </p:bg>
    <p:spTree>
      <p:nvGrpSpPr>
        <p:cNvPr id="345" name="Shape 345"/>
        <p:cNvGrpSpPr/>
        <p:nvPr/>
      </p:nvGrpSpPr>
      <p:grpSpPr>
        <a:xfrm>
          <a:off x="0" y="0"/>
          <a:ext cx="0" cy="0"/>
          <a:chOff x="0" y="0"/>
          <a:chExt cx="0" cy="0"/>
        </a:xfrm>
      </p:grpSpPr>
      <p:sp>
        <p:nvSpPr>
          <p:cNvPr id="346" name="Google Shape;346;gb19fc3a5f0_2_34"/>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47" name="Google Shape;347;gb19fc3a5f0_2_34"/>
          <p:cNvSpPr txBox="1"/>
          <p:nvPr>
            <p:ph type="title"/>
          </p:nvPr>
        </p:nvSpPr>
        <p:spPr>
          <a:xfrm>
            <a:off x="856197" y="1666525"/>
            <a:ext cx="23763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solidFill>
                  <a:schemeClr val="accent5"/>
                </a:solidFill>
              </a:defRPr>
            </a:lvl1pPr>
            <a:lvl2pPr lvl="1" algn="l">
              <a:lnSpc>
                <a:spcPct val="100000"/>
              </a:lnSpc>
              <a:spcBef>
                <a:spcPts val="0"/>
              </a:spcBef>
              <a:spcAft>
                <a:spcPts val="0"/>
              </a:spcAft>
              <a:buClr>
                <a:srgbClr val="434343"/>
              </a:buClr>
              <a:buSzPts val="2800"/>
              <a:buNone/>
              <a:defRPr>
                <a:solidFill>
                  <a:srgbClr val="434343"/>
                </a:solidFill>
              </a:defRPr>
            </a:lvl2pPr>
            <a:lvl3pPr lvl="2" algn="l">
              <a:lnSpc>
                <a:spcPct val="100000"/>
              </a:lnSpc>
              <a:spcBef>
                <a:spcPts val="0"/>
              </a:spcBef>
              <a:spcAft>
                <a:spcPts val="0"/>
              </a:spcAft>
              <a:buClr>
                <a:srgbClr val="434343"/>
              </a:buClr>
              <a:buSzPts val="2800"/>
              <a:buNone/>
              <a:defRPr>
                <a:solidFill>
                  <a:srgbClr val="434343"/>
                </a:solidFill>
              </a:defRPr>
            </a:lvl3pPr>
            <a:lvl4pPr lvl="3" algn="l">
              <a:lnSpc>
                <a:spcPct val="100000"/>
              </a:lnSpc>
              <a:spcBef>
                <a:spcPts val="0"/>
              </a:spcBef>
              <a:spcAft>
                <a:spcPts val="0"/>
              </a:spcAft>
              <a:buClr>
                <a:srgbClr val="434343"/>
              </a:buClr>
              <a:buSzPts val="2800"/>
              <a:buNone/>
              <a:defRPr>
                <a:solidFill>
                  <a:srgbClr val="434343"/>
                </a:solidFill>
              </a:defRPr>
            </a:lvl4pPr>
            <a:lvl5pPr lvl="4" algn="l">
              <a:lnSpc>
                <a:spcPct val="100000"/>
              </a:lnSpc>
              <a:spcBef>
                <a:spcPts val="0"/>
              </a:spcBef>
              <a:spcAft>
                <a:spcPts val="0"/>
              </a:spcAft>
              <a:buClr>
                <a:srgbClr val="434343"/>
              </a:buClr>
              <a:buSzPts val="2800"/>
              <a:buNone/>
              <a:defRPr>
                <a:solidFill>
                  <a:srgbClr val="434343"/>
                </a:solidFill>
              </a:defRPr>
            </a:lvl5pPr>
            <a:lvl6pPr lvl="5" algn="l">
              <a:lnSpc>
                <a:spcPct val="100000"/>
              </a:lnSpc>
              <a:spcBef>
                <a:spcPts val="0"/>
              </a:spcBef>
              <a:spcAft>
                <a:spcPts val="0"/>
              </a:spcAft>
              <a:buClr>
                <a:srgbClr val="434343"/>
              </a:buClr>
              <a:buSzPts val="2800"/>
              <a:buNone/>
              <a:defRPr>
                <a:solidFill>
                  <a:srgbClr val="434343"/>
                </a:solidFill>
              </a:defRPr>
            </a:lvl6pPr>
            <a:lvl7pPr lvl="6" algn="l">
              <a:lnSpc>
                <a:spcPct val="100000"/>
              </a:lnSpc>
              <a:spcBef>
                <a:spcPts val="0"/>
              </a:spcBef>
              <a:spcAft>
                <a:spcPts val="0"/>
              </a:spcAft>
              <a:buClr>
                <a:srgbClr val="434343"/>
              </a:buClr>
              <a:buSzPts val="2800"/>
              <a:buNone/>
              <a:defRPr>
                <a:solidFill>
                  <a:srgbClr val="434343"/>
                </a:solidFill>
              </a:defRPr>
            </a:lvl7pPr>
            <a:lvl8pPr lvl="7" algn="l">
              <a:lnSpc>
                <a:spcPct val="100000"/>
              </a:lnSpc>
              <a:spcBef>
                <a:spcPts val="0"/>
              </a:spcBef>
              <a:spcAft>
                <a:spcPts val="0"/>
              </a:spcAft>
              <a:buClr>
                <a:srgbClr val="434343"/>
              </a:buClr>
              <a:buSzPts val="2800"/>
              <a:buNone/>
              <a:defRPr>
                <a:solidFill>
                  <a:srgbClr val="434343"/>
                </a:solidFill>
              </a:defRPr>
            </a:lvl8pPr>
            <a:lvl9pPr lvl="8" algn="l">
              <a:lnSpc>
                <a:spcPct val="100000"/>
              </a:lnSpc>
              <a:spcBef>
                <a:spcPts val="0"/>
              </a:spcBef>
              <a:spcAft>
                <a:spcPts val="0"/>
              </a:spcAft>
              <a:buClr>
                <a:srgbClr val="434343"/>
              </a:buClr>
              <a:buSzPts val="2800"/>
              <a:buNone/>
              <a:defRPr>
                <a:solidFill>
                  <a:srgbClr val="434343"/>
                </a:solidFill>
              </a:defRPr>
            </a:lvl9pPr>
          </a:lstStyle>
          <a:p/>
        </p:txBody>
      </p:sp>
      <p:sp>
        <p:nvSpPr>
          <p:cNvPr id="348" name="Google Shape;348;gb19fc3a5f0_2_34"/>
          <p:cNvSpPr txBox="1"/>
          <p:nvPr>
            <p:ph idx="1" type="subTitle"/>
          </p:nvPr>
        </p:nvSpPr>
        <p:spPr>
          <a:xfrm flipH="1">
            <a:off x="856195" y="276077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0"/>
              </a:spcBef>
              <a:spcAft>
                <a:spcPts val="0"/>
              </a:spcAft>
              <a:buClr>
                <a:schemeClr val="dk2"/>
              </a:buClr>
              <a:buSzPts val="1100"/>
              <a:buNone/>
              <a:defRPr>
                <a:solidFill>
                  <a:schemeClr val="dk2"/>
                </a:solidFill>
              </a:defRPr>
            </a:lvl3pPr>
            <a:lvl4pPr lvl="3" algn="l">
              <a:lnSpc>
                <a:spcPct val="100000"/>
              </a:lnSpc>
              <a:spcBef>
                <a:spcPts val="0"/>
              </a:spcBef>
              <a:spcAft>
                <a:spcPts val="0"/>
              </a:spcAft>
              <a:buClr>
                <a:schemeClr val="dk2"/>
              </a:buClr>
              <a:buSzPts val="1100"/>
              <a:buNone/>
              <a:defRPr>
                <a:solidFill>
                  <a:schemeClr val="dk2"/>
                </a:solidFill>
              </a:defRPr>
            </a:lvl4pPr>
            <a:lvl5pPr lvl="4" algn="l">
              <a:lnSpc>
                <a:spcPct val="100000"/>
              </a:lnSpc>
              <a:spcBef>
                <a:spcPts val="0"/>
              </a:spcBef>
              <a:spcAft>
                <a:spcPts val="0"/>
              </a:spcAft>
              <a:buClr>
                <a:schemeClr val="dk2"/>
              </a:buClr>
              <a:buSzPts val="1100"/>
              <a:buNone/>
              <a:defRPr>
                <a:solidFill>
                  <a:schemeClr val="dk2"/>
                </a:solidFill>
              </a:defRPr>
            </a:lvl5pPr>
            <a:lvl6pPr lvl="5" algn="l">
              <a:lnSpc>
                <a:spcPct val="100000"/>
              </a:lnSpc>
              <a:spcBef>
                <a:spcPts val="0"/>
              </a:spcBef>
              <a:spcAft>
                <a:spcPts val="0"/>
              </a:spcAft>
              <a:buClr>
                <a:schemeClr val="dk2"/>
              </a:buClr>
              <a:buSzPts val="1100"/>
              <a:buNone/>
              <a:defRPr>
                <a:solidFill>
                  <a:schemeClr val="dk2"/>
                </a:solidFill>
              </a:defRPr>
            </a:lvl6pPr>
            <a:lvl7pPr lvl="6" algn="l">
              <a:lnSpc>
                <a:spcPct val="100000"/>
              </a:lnSpc>
              <a:spcBef>
                <a:spcPts val="0"/>
              </a:spcBef>
              <a:spcAft>
                <a:spcPts val="0"/>
              </a:spcAft>
              <a:buClr>
                <a:schemeClr val="dk2"/>
              </a:buClr>
              <a:buSzPts val="1100"/>
              <a:buNone/>
              <a:defRPr>
                <a:solidFill>
                  <a:schemeClr val="dk2"/>
                </a:solidFill>
              </a:defRPr>
            </a:lvl7pPr>
            <a:lvl8pPr lvl="7" algn="l">
              <a:lnSpc>
                <a:spcPct val="100000"/>
              </a:lnSpc>
              <a:spcBef>
                <a:spcPts val="0"/>
              </a:spcBef>
              <a:spcAft>
                <a:spcPts val="0"/>
              </a:spcAft>
              <a:buClr>
                <a:schemeClr val="dk2"/>
              </a:buClr>
              <a:buSzPts val="1100"/>
              <a:buNone/>
              <a:defRPr>
                <a:solidFill>
                  <a:schemeClr val="dk2"/>
                </a:solidFill>
              </a:defRPr>
            </a:lvl8pPr>
            <a:lvl9pPr lvl="8" algn="l">
              <a:lnSpc>
                <a:spcPct val="100000"/>
              </a:lnSpc>
              <a:spcBef>
                <a:spcPts val="0"/>
              </a:spcBef>
              <a:spcAft>
                <a:spcPts val="0"/>
              </a:spcAft>
              <a:buClr>
                <a:schemeClr val="dk2"/>
              </a:buClr>
              <a:buSzPts val="1100"/>
              <a:buNone/>
              <a:defRPr>
                <a:solidFill>
                  <a:schemeClr val="dk2"/>
                </a:solidFill>
              </a:defRPr>
            </a:lvl9pPr>
          </a:lstStyle>
          <a:p/>
        </p:txBody>
      </p:sp>
      <p:sp>
        <p:nvSpPr>
          <p:cNvPr id="349" name="Google Shape;349;gb19fc3a5f0_2_34"/>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bg>
      <p:bgPr>
        <a:solidFill>
          <a:srgbClr val="EFEFEF"/>
        </a:solidFill>
      </p:bgPr>
    </p:bg>
    <p:spTree>
      <p:nvGrpSpPr>
        <p:cNvPr id="350" name="Shape 350"/>
        <p:cNvGrpSpPr/>
        <p:nvPr/>
      </p:nvGrpSpPr>
      <p:grpSpPr>
        <a:xfrm>
          <a:off x="0" y="0"/>
          <a:ext cx="0" cy="0"/>
          <a:chOff x="0" y="0"/>
          <a:chExt cx="0" cy="0"/>
        </a:xfrm>
      </p:grpSpPr>
      <p:sp>
        <p:nvSpPr>
          <p:cNvPr id="351" name="Google Shape;351;gb19fc3a5f0_2_39"/>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b19fc3a5f0_2_39"/>
          <p:cNvSpPr txBox="1"/>
          <p:nvPr>
            <p:ph idx="1" type="subTitle"/>
          </p:nvPr>
        </p:nvSpPr>
        <p:spPr>
          <a:xfrm>
            <a:off x="5207350" y="3796621"/>
            <a:ext cx="23850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353" name="Google Shape;353;gb19fc3a5f0_2_39"/>
          <p:cNvSpPr txBox="1"/>
          <p:nvPr>
            <p:ph idx="2" type="subTitle"/>
          </p:nvPr>
        </p:nvSpPr>
        <p:spPr>
          <a:xfrm>
            <a:off x="5207350"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354" name="Google Shape;354;gb19fc3a5f0_2_39"/>
          <p:cNvSpPr txBox="1"/>
          <p:nvPr>
            <p:ph idx="3" type="subTitle"/>
          </p:nvPr>
        </p:nvSpPr>
        <p:spPr>
          <a:xfrm>
            <a:off x="5207350"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355" name="Google Shape;355;gb19fc3a5f0_2_39"/>
          <p:cNvSpPr txBox="1"/>
          <p:nvPr>
            <p:ph idx="4" type="subTitle"/>
          </p:nvPr>
        </p:nvSpPr>
        <p:spPr>
          <a:xfrm>
            <a:off x="5207350"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356" name="Google Shape;356;gb19fc3a5f0_2_39"/>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b19fc3a5f0_2_39"/>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358" name="Google Shape;358;gb19fc3a5f0_2_39"/>
          <p:cNvSpPr txBox="1"/>
          <p:nvPr>
            <p:ph idx="5" type="subTitle"/>
          </p:nvPr>
        </p:nvSpPr>
        <p:spPr>
          <a:xfrm>
            <a:off x="1455675" y="3796625"/>
            <a:ext cx="26616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359" name="Google Shape;359;gb19fc3a5f0_2_39"/>
          <p:cNvSpPr txBox="1"/>
          <p:nvPr>
            <p:ph idx="6" type="subTitle"/>
          </p:nvPr>
        </p:nvSpPr>
        <p:spPr>
          <a:xfrm>
            <a:off x="1455675"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360" name="Google Shape;360;gb19fc3a5f0_2_39"/>
          <p:cNvSpPr txBox="1"/>
          <p:nvPr>
            <p:ph idx="7" type="subTitle"/>
          </p:nvPr>
        </p:nvSpPr>
        <p:spPr>
          <a:xfrm>
            <a:off x="1455675"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361" name="Google Shape;361;gb19fc3a5f0_2_39"/>
          <p:cNvSpPr txBox="1"/>
          <p:nvPr>
            <p:ph idx="8" type="subTitle"/>
          </p:nvPr>
        </p:nvSpPr>
        <p:spPr>
          <a:xfrm>
            <a:off x="1455675"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6">
    <p:bg>
      <p:bgPr>
        <a:solidFill>
          <a:srgbClr val="EFEFEF"/>
        </a:solidFill>
      </p:bgPr>
    </p:bg>
    <p:spTree>
      <p:nvGrpSpPr>
        <p:cNvPr id="362" name="Shape 362"/>
        <p:cNvGrpSpPr/>
        <p:nvPr/>
      </p:nvGrpSpPr>
      <p:grpSpPr>
        <a:xfrm>
          <a:off x="0" y="0"/>
          <a:ext cx="0" cy="0"/>
          <a:chOff x="0" y="0"/>
          <a:chExt cx="0" cy="0"/>
        </a:xfrm>
      </p:grpSpPr>
      <p:sp>
        <p:nvSpPr>
          <p:cNvPr id="363" name="Google Shape;363;gb19fc3a5f0_2_51"/>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64" name="Google Shape;364;gb19fc3a5f0_2_51"/>
          <p:cNvSpPr txBox="1"/>
          <p:nvPr>
            <p:ph type="title"/>
          </p:nvPr>
        </p:nvSpPr>
        <p:spPr>
          <a:xfrm flipH="1">
            <a:off x="4321203" y="1666525"/>
            <a:ext cx="39666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solidFill>
                  <a:schemeClr val="accent5"/>
                </a:solidFill>
              </a:defRPr>
            </a:lvl1pPr>
            <a:lvl2pPr lvl="1" algn="r">
              <a:lnSpc>
                <a:spcPct val="100000"/>
              </a:lnSpc>
              <a:spcBef>
                <a:spcPts val="0"/>
              </a:spcBef>
              <a:spcAft>
                <a:spcPts val="0"/>
              </a:spcAft>
              <a:buClr>
                <a:srgbClr val="434343"/>
              </a:buClr>
              <a:buSzPts val="2800"/>
              <a:buNone/>
              <a:defRPr>
                <a:solidFill>
                  <a:srgbClr val="434343"/>
                </a:solidFill>
              </a:defRPr>
            </a:lvl2pPr>
            <a:lvl3pPr lvl="2" algn="r">
              <a:lnSpc>
                <a:spcPct val="100000"/>
              </a:lnSpc>
              <a:spcBef>
                <a:spcPts val="0"/>
              </a:spcBef>
              <a:spcAft>
                <a:spcPts val="0"/>
              </a:spcAft>
              <a:buClr>
                <a:srgbClr val="434343"/>
              </a:buClr>
              <a:buSzPts val="2800"/>
              <a:buNone/>
              <a:defRPr>
                <a:solidFill>
                  <a:srgbClr val="434343"/>
                </a:solidFill>
              </a:defRPr>
            </a:lvl3pPr>
            <a:lvl4pPr lvl="3" algn="r">
              <a:lnSpc>
                <a:spcPct val="100000"/>
              </a:lnSpc>
              <a:spcBef>
                <a:spcPts val="0"/>
              </a:spcBef>
              <a:spcAft>
                <a:spcPts val="0"/>
              </a:spcAft>
              <a:buClr>
                <a:srgbClr val="434343"/>
              </a:buClr>
              <a:buSzPts val="2800"/>
              <a:buNone/>
              <a:defRPr>
                <a:solidFill>
                  <a:srgbClr val="434343"/>
                </a:solidFill>
              </a:defRPr>
            </a:lvl4pPr>
            <a:lvl5pPr lvl="4" algn="r">
              <a:lnSpc>
                <a:spcPct val="100000"/>
              </a:lnSpc>
              <a:spcBef>
                <a:spcPts val="0"/>
              </a:spcBef>
              <a:spcAft>
                <a:spcPts val="0"/>
              </a:spcAft>
              <a:buClr>
                <a:srgbClr val="434343"/>
              </a:buClr>
              <a:buSzPts val="2800"/>
              <a:buNone/>
              <a:defRPr>
                <a:solidFill>
                  <a:srgbClr val="434343"/>
                </a:solidFill>
              </a:defRPr>
            </a:lvl5pPr>
            <a:lvl6pPr lvl="5" algn="r">
              <a:lnSpc>
                <a:spcPct val="100000"/>
              </a:lnSpc>
              <a:spcBef>
                <a:spcPts val="0"/>
              </a:spcBef>
              <a:spcAft>
                <a:spcPts val="0"/>
              </a:spcAft>
              <a:buClr>
                <a:srgbClr val="434343"/>
              </a:buClr>
              <a:buSzPts val="2800"/>
              <a:buNone/>
              <a:defRPr>
                <a:solidFill>
                  <a:srgbClr val="434343"/>
                </a:solidFill>
              </a:defRPr>
            </a:lvl6pPr>
            <a:lvl7pPr lvl="6" algn="r">
              <a:lnSpc>
                <a:spcPct val="100000"/>
              </a:lnSpc>
              <a:spcBef>
                <a:spcPts val="0"/>
              </a:spcBef>
              <a:spcAft>
                <a:spcPts val="0"/>
              </a:spcAft>
              <a:buClr>
                <a:srgbClr val="434343"/>
              </a:buClr>
              <a:buSzPts val="2800"/>
              <a:buNone/>
              <a:defRPr>
                <a:solidFill>
                  <a:srgbClr val="434343"/>
                </a:solidFill>
              </a:defRPr>
            </a:lvl7pPr>
            <a:lvl8pPr lvl="7" algn="r">
              <a:lnSpc>
                <a:spcPct val="100000"/>
              </a:lnSpc>
              <a:spcBef>
                <a:spcPts val="0"/>
              </a:spcBef>
              <a:spcAft>
                <a:spcPts val="0"/>
              </a:spcAft>
              <a:buClr>
                <a:srgbClr val="434343"/>
              </a:buClr>
              <a:buSzPts val="2800"/>
              <a:buNone/>
              <a:defRPr>
                <a:solidFill>
                  <a:srgbClr val="434343"/>
                </a:solidFill>
              </a:defRPr>
            </a:lvl8pPr>
            <a:lvl9pPr lvl="8" algn="r">
              <a:lnSpc>
                <a:spcPct val="100000"/>
              </a:lnSpc>
              <a:spcBef>
                <a:spcPts val="0"/>
              </a:spcBef>
              <a:spcAft>
                <a:spcPts val="0"/>
              </a:spcAft>
              <a:buClr>
                <a:srgbClr val="434343"/>
              </a:buClr>
              <a:buSzPts val="2800"/>
              <a:buNone/>
              <a:defRPr>
                <a:solidFill>
                  <a:srgbClr val="434343"/>
                </a:solidFill>
              </a:defRPr>
            </a:lvl9pPr>
          </a:lstStyle>
          <a:p/>
        </p:txBody>
      </p:sp>
      <p:sp>
        <p:nvSpPr>
          <p:cNvPr id="365" name="Google Shape;365;gb19fc3a5f0_2_51"/>
          <p:cNvSpPr txBox="1"/>
          <p:nvPr>
            <p:ph idx="1" type="subTitle"/>
          </p:nvPr>
        </p:nvSpPr>
        <p:spPr>
          <a:xfrm>
            <a:off x="5219097" y="2760775"/>
            <a:ext cx="30687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100"/>
              <a:buNone/>
              <a:defRPr sz="1200">
                <a:solidFill>
                  <a:schemeClr val="lt1"/>
                </a:solidFill>
              </a:defRPr>
            </a:lvl1pPr>
            <a:lvl2pPr lvl="1" algn="r">
              <a:lnSpc>
                <a:spcPct val="100000"/>
              </a:lnSpc>
              <a:spcBef>
                <a:spcPts val="0"/>
              </a:spcBef>
              <a:spcAft>
                <a:spcPts val="0"/>
              </a:spcAft>
              <a:buClr>
                <a:schemeClr val="lt1"/>
              </a:buClr>
              <a:buSzPts val="1100"/>
              <a:buNone/>
              <a:defRPr>
                <a:solidFill>
                  <a:schemeClr val="lt1"/>
                </a:solidFill>
              </a:defRPr>
            </a:lvl2pPr>
            <a:lvl3pPr lvl="2" algn="r">
              <a:lnSpc>
                <a:spcPct val="100000"/>
              </a:lnSpc>
              <a:spcBef>
                <a:spcPts val="0"/>
              </a:spcBef>
              <a:spcAft>
                <a:spcPts val="0"/>
              </a:spcAft>
              <a:buClr>
                <a:schemeClr val="lt1"/>
              </a:buClr>
              <a:buSzPts val="1100"/>
              <a:buNone/>
              <a:defRPr>
                <a:solidFill>
                  <a:schemeClr val="lt1"/>
                </a:solidFill>
              </a:defRPr>
            </a:lvl3pPr>
            <a:lvl4pPr lvl="3" algn="r">
              <a:lnSpc>
                <a:spcPct val="100000"/>
              </a:lnSpc>
              <a:spcBef>
                <a:spcPts val="0"/>
              </a:spcBef>
              <a:spcAft>
                <a:spcPts val="0"/>
              </a:spcAft>
              <a:buClr>
                <a:schemeClr val="lt1"/>
              </a:buClr>
              <a:buSzPts val="1100"/>
              <a:buNone/>
              <a:defRPr>
                <a:solidFill>
                  <a:schemeClr val="lt1"/>
                </a:solidFill>
              </a:defRPr>
            </a:lvl4pPr>
            <a:lvl5pPr lvl="4" algn="r">
              <a:lnSpc>
                <a:spcPct val="100000"/>
              </a:lnSpc>
              <a:spcBef>
                <a:spcPts val="0"/>
              </a:spcBef>
              <a:spcAft>
                <a:spcPts val="0"/>
              </a:spcAft>
              <a:buClr>
                <a:schemeClr val="lt1"/>
              </a:buClr>
              <a:buSzPts val="1100"/>
              <a:buNone/>
              <a:defRPr>
                <a:solidFill>
                  <a:schemeClr val="lt1"/>
                </a:solidFill>
              </a:defRPr>
            </a:lvl5pPr>
            <a:lvl6pPr lvl="5" algn="r">
              <a:lnSpc>
                <a:spcPct val="100000"/>
              </a:lnSpc>
              <a:spcBef>
                <a:spcPts val="0"/>
              </a:spcBef>
              <a:spcAft>
                <a:spcPts val="0"/>
              </a:spcAft>
              <a:buClr>
                <a:schemeClr val="lt1"/>
              </a:buClr>
              <a:buSzPts val="11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366" name="Shape 366"/>
        <p:cNvGrpSpPr/>
        <p:nvPr/>
      </p:nvGrpSpPr>
      <p:grpSpPr>
        <a:xfrm>
          <a:off x="0" y="0"/>
          <a:ext cx="0" cy="0"/>
          <a:chOff x="0" y="0"/>
          <a:chExt cx="0" cy="0"/>
        </a:xfrm>
      </p:grpSpPr>
      <p:sp>
        <p:nvSpPr>
          <p:cNvPr id="367" name="Google Shape;367;gb19fc3a5f0_2_55"/>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68" name="Google Shape;368;gb19fc3a5f0_2_55"/>
          <p:cNvSpPr txBox="1"/>
          <p:nvPr>
            <p:ph idx="1" type="subTitle"/>
          </p:nvPr>
        </p:nvSpPr>
        <p:spPr>
          <a:xfrm flipH="1">
            <a:off x="1511142" y="2906433"/>
            <a:ext cx="30510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100"/>
              <a:buNone/>
              <a:defRPr sz="1200">
                <a:solidFill>
                  <a:srgbClr val="FFFFFF"/>
                </a:solidFill>
                <a:latin typeface="Staatliches"/>
                <a:ea typeface="Staatliches"/>
                <a:cs typeface="Staatliches"/>
                <a:sym typeface="Staatliches"/>
              </a:defRPr>
            </a:lvl1pPr>
            <a:lvl2pPr lvl="1"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2pPr>
            <a:lvl3pPr lvl="2"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3pPr>
            <a:lvl4pPr lvl="3"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4pPr>
            <a:lvl5pPr lvl="4"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5pPr>
            <a:lvl6pPr lvl="5"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6pPr>
            <a:lvl7pPr lvl="6"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7pPr>
            <a:lvl8pPr lvl="7"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8pPr>
            <a:lvl9pPr lvl="8" algn="l">
              <a:lnSpc>
                <a:spcPct val="115000"/>
              </a:lnSpc>
              <a:spcBef>
                <a:spcPts val="1600"/>
              </a:spcBef>
              <a:spcAft>
                <a:spcPts val="1600"/>
              </a:spcAft>
              <a:buSzPts val="1100"/>
              <a:buNone/>
              <a:defRPr sz="1200">
                <a:solidFill>
                  <a:schemeClr val="accent3"/>
                </a:solidFill>
                <a:latin typeface="Staatliches"/>
                <a:ea typeface="Staatliches"/>
                <a:cs typeface="Staatliches"/>
                <a:sym typeface="Staatliches"/>
              </a:defRPr>
            </a:lvl9pPr>
          </a:lstStyle>
          <a:p/>
        </p:txBody>
      </p:sp>
      <p:sp>
        <p:nvSpPr>
          <p:cNvPr id="369" name="Google Shape;369;gb19fc3a5f0_2_55"/>
          <p:cNvSpPr txBox="1"/>
          <p:nvPr>
            <p:ph idx="2" type="subTitle"/>
          </p:nvPr>
        </p:nvSpPr>
        <p:spPr>
          <a:xfrm flipH="1">
            <a:off x="1511213" y="2084750"/>
            <a:ext cx="30894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Clr>
                <a:srgbClr val="5B3C43"/>
              </a:buClr>
              <a:buSzPts val="1400"/>
              <a:buNone/>
              <a:defRPr sz="1400">
                <a:solidFill>
                  <a:srgbClr val="5B3C43"/>
                </a:solidFill>
              </a:defRPr>
            </a:lvl2pPr>
            <a:lvl3pPr lvl="2" algn="l">
              <a:lnSpc>
                <a:spcPct val="100000"/>
              </a:lnSpc>
              <a:spcBef>
                <a:spcPts val="0"/>
              </a:spcBef>
              <a:spcAft>
                <a:spcPts val="0"/>
              </a:spcAft>
              <a:buClr>
                <a:srgbClr val="5B3C43"/>
              </a:buClr>
              <a:buSzPts val="1400"/>
              <a:buNone/>
              <a:defRPr sz="1400">
                <a:solidFill>
                  <a:srgbClr val="5B3C43"/>
                </a:solidFill>
              </a:defRPr>
            </a:lvl3pPr>
            <a:lvl4pPr lvl="3" algn="l">
              <a:lnSpc>
                <a:spcPct val="100000"/>
              </a:lnSpc>
              <a:spcBef>
                <a:spcPts val="0"/>
              </a:spcBef>
              <a:spcAft>
                <a:spcPts val="0"/>
              </a:spcAft>
              <a:buClr>
                <a:srgbClr val="5B3C43"/>
              </a:buClr>
              <a:buSzPts val="1400"/>
              <a:buNone/>
              <a:defRPr sz="1400">
                <a:solidFill>
                  <a:srgbClr val="5B3C43"/>
                </a:solidFill>
              </a:defRPr>
            </a:lvl4pPr>
            <a:lvl5pPr lvl="4" algn="l">
              <a:lnSpc>
                <a:spcPct val="100000"/>
              </a:lnSpc>
              <a:spcBef>
                <a:spcPts val="0"/>
              </a:spcBef>
              <a:spcAft>
                <a:spcPts val="0"/>
              </a:spcAft>
              <a:buClr>
                <a:srgbClr val="5B3C43"/>
              </a:buClr>
              <a:buSzPts val="1400"/>
              <a:buNone/>
              <a:defRPr sz="1400">
                <a:solidFill>
                  <a:srgbClr val="5B3C43"/>
                </a:solidFill>
              </a:defRPr>
            </a:lvl5pPr>
            <a:lvl6pPr lvl="5" algn="l">
              <a:lnSpc>
                <a:spcPct val="100000"/>
              </a:lnSpc>
              <a:spcBef>
                <a:spcPts val="0"/>
              </a:spcBef>
              <a:spcAft>
                <a:spcPts val="0"/>
              </a:spcAft>
              <a:buClr>
                <a:srgbClr val="5B3C43"/>
              </a:buClr>
              <a:buSzPts val="1400"/>
              <a:buNone/>
              <a:defRPr sz="1400">
                <a:solidFill>
                  <a:srgbClr val="5B3C43"/>
                </a:solidFill>
              </a:defRPr>
            </a:lvl6pPr>
            <a:lvl7pPr lvl="6" algn="l">
              <a:lnSpc>
                <a:spcPct val="100000"/>
              </a:lnSpc>
              <a:spcBef>
                <a:spcPts val="0"/>
              </a:spcBef>
              <a:spcAft>
                <a:spcPts val="0"/>
              </a:spcAft>
              <a:buClr>
                <a:srgbClr val="5B3C43"/>
              </a:buClr>
              <a:buSzPts val="1400"/>
              <a:buNone/>
              <a:defRPr sz="1400">
                <a:solidFill>
                  <a:srgbClr val="5B3C43"/>
                </a:solidFill>
              </a:defRPr>
            </a:lvl7pPr>
            <a:lvl8pPr lvl="7" algn="l">
              <a:lnSpc>
                <a:spcPct val="100000"/>
              </a:lnSpc>
              <a:spcBef>
                <a:spcPts val="0"/>
              </a:spcBef>
              <a:spcAft>
                <a:spcPts val="0"/>
              </a:spcAft>
              <a:buClr>
                <a:srgbClr val="5B3C43"/>
              </a:buClr>
              <a:buSzPts val="1400"/>
              <a:buNone/>
              <a:defRPr sz="1400">
                <a:solidFill>
                  <a:srgbClr val="5B3C43"/>
                </a:solidFill>
              </a:defRPr>
            </a:lvl8pPr>
            <a:lvl9pPr lvl="8" algn="l">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6">
    <p:bg>
      <p:bgPr>
        <a:solidFill>
          <a:srgbClr val="EFEFEF"/>
        </a:solidFill>
      </p:bgPr>
    </p:bg>
    <p:spTree>
      <p:nvGrpSpPr>
        <p:cNvPr id="53" name="Shape 53"/>
        <p:cNvGrpSpPr/>
        <p:nvPr/>
      </p:nvGrpSpPr>
      <p:grpSpPr>
        <a:xfrm>
          <a:off x="0" y="0"/>
          <a:ext cx="0" cy="0"/>
          <a:chOff x="0" y="0"/>
          <a:chExt cx="0" cy="0"/>
        </a:xfrm>
      </p:grpSpPr>
      <p:sp>
        <p:nvSpPr>
          <p:cNvPr id="54" name="Google Shape;54;p42"/>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5" name="Google Shape;55;p42"/>
          <p:cNvSpPr txBox="1"/>
          <p:nvPr>
            <p:ph type="title"/>
          </p:nvPr>
        </p:nvSpPr>
        <p:spPr>
          <a:xfrm flipH="1">
            <a:off x="4321203" y="1666525"/>
            <a:ext cx="39666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solidFill>
                  <a:schemeClr val="accent5"/>
                </a:solidFill>
              </a:defRPr>
            </a:lvl1pPr>
            <a:lvl2pPr lvl="1" algn="r">
              <a:lnSpc>
                <a:spcPct val="100000"/>
              </a:lnSpc>
              <a:spcBef>
                <a:spcPts val="0"/>
              </a:spcBef>
              <a:spcAft>
                <a:spcPts val="0"/>
              </a:spcAft>
              <a:buClr>
                <a:srgbClr val="434343"/>
              </a:buClr>
              <a:buSzPts val="2800"/>
              <a:buNone/>
              <a:defRPr>
                <a:solidFill>
                  <a:srgbClr val="434343"/>
                </a:solidFill>
              </a:defRPr>
            </a:lvl2pPr>
            <a:lvl3pPr lvl="2" algn="r">
              <a:lnSpc>
                <a:spcPct val="100000"/>
              </a:lnSpc>
              <a:spcBef>
                <a:spcPts val="0"/>
              </a:spcBef>
              <a:spcAft>
                <a:spcPts val="0"/>
              </a:spcAft>
              <a:buClr>
                <a:srgbClr val="434343"/>
              </a:buClr>
              <a:buSzPts val="2800"/>
              <a:buNone/>
              <a:defRPr>
                <a:solidFill>
                  <a:srgbClr val="434343"/>
                </a:solidFill>
              </a:defRPr>
            </a:lvl3pPr>
            <a:lvl4pPr lvl="3" algn="r">
              <a:lnSpc>
                <a:spcPct val="100000"/>
              </a:lnSpc>
              <a:spcBef>
                <a:spcPts val="0"/>
              </a:spcBef>
              <a:spcAft>
                <a:spcPts val="0"/>
              </a:spcAft>
              <a:buClr>
                <a:srgbClr val="434343"/>
              </a:buClr>
              <a:buSzPts val="2800"/>
              <a:buNone/>
              <a:defRPr>
                <a:solidFill>
                  <a:srgbClr val="434343"/>
                </a:solidFill>
              </a:defRPr>
            </a:lvl4pPr>
            <a:lvl5pPr lvl="4" algn="r">
              <a:lnSpc>
                <a:spcPct val="100000"/>
              </a:lnSpc>
              <a:spcBef>
                <a:spcPts val="0"/>
              </a:spcBef>
              <a:spcAft>
                <a:spcPts val="0"/>
              </a:spcAft>
              <a:buClr>
                <a:srgbClr val="434343"/>
              </a:buClr>
              <a:buSzPts val="2800"/>
              <a:buNone/>
              <a:defRPr>
                <a:solidFill>
                  <a:srgbClr val="434343"/>
                </a:solidFill>
              </a:defRPr>
            </a:lvl5pPr>
            <a:lvl6pPr lvl="5" algn="r">
              <a:lnSpc>
                <a:spcPct val="100000"/>
              </a:lnSpc>
              <a:spcBef>
                <a:spcPts val="0"/>
              </a:spcBef>
              <a:spcAft>
                <a:spcPts val="0"/>
              </a:spcAft>
              <a:buClr>
                <a:srgbClr val="434343"/>
              </a:buClr>
              <a:buSzPts val="2800"/>
              <a:buNone/>
              <a:defRPr>
                <a:solidFill>
                  <a:srgbClr val="434343"/>
                </a:solidFill>
              </a:defRPr>
            </a:lvl6pPr>
            <a:lvl7pPr lvl="6" algn="r">
              <a:lnSpc>
                <a:spcPct val="100000"/>
              </a:lnSpc>
              <a:spcBef>
                <a:spcPts val="0"/>
              </a:spcBef>
              <a:spcAft>
                <a:spcPts val="0"/>
              </a:spcAft>
              <a:buClr>
                <a:srgbClr val="434343"/>
              </a:buClr>
              <a:buSzPts val="2800"/>
              <a:buNone/>
              <a:defRPr>
                <a:solidFill>
                  <a:srgbClr val="434343"/>
                </a:solidFill>
              </a:defRPr>
            </a:lvl7pPr>
            <a:lvl8pPr lvl="7" algn="r">
              <a:lnSpc>
                <a:spcPct val="100000"/>
              </a:lnSpc>
              <a:spcBef>
                <a:spcPts val="0"/>
              </a:spcBef>
              <a:spcAft>
                <a:spcPts val="0"/>
              </a:spcAft>
              <a:buClr>
                <a:srgbClr val="434343"/>
              </a:buClr>
              <a:buSzPts val="2800"/>
              <a:buNone/>
              <a:defRPr>
                <a:solidFill>
                  <a:srgbClr val="434343"/>
                </a:solidFill>
              </a:defRPr>
            </a:lvl8pPr>
            <a:lvl9pPr lvl="8" algn="r">
              <a:lnSpc>
                <a:spcPct val="100000"/>
              </a:lnSpc>
              <a:spcBef>
                <a:spcPts val="0"/>
              </a:spcBef>
              <a:spcAft>
                <a:spcPts val="0"/>
              </a:spcAft>
              <a:buClr>
                <a:srgbClr val="434343"/>
              </a:buClr>
              <a:buSzPts val="2800"/>
              <a:buNone/>
              <a:defRPr>
                <a:solidFill>
                  <a:srgbClr val="434343"/>
                </a:solidFill>
              </a:defRPr>
            </a:lvl9pPr>
          </a:lstStyle>
          <a:p/>
        </p:txBody>
      </p:sp>
      <p:sp>
        <p:nvSpPr>
          <p:cNvPr id="56" name="Google Shape;56;p42"/>
          <p:cNvSpPr txBox="1"/>
          <p:nvPr>
            <p:ph idx="1" type="subTitle"/>
          </p:nvPr>
        </p:nvSpPr>
        <p:spPr>
          <a:xfrm>
            <a:off x="5219097" y="2760775"/>
            <a:ext cx="30687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100"/>
              <a:buNone/>
              <a:defRPr sz="1200">
                <a:solidFill>
                  <a:schemeClr val="lt1"/>
                </a:solidFill>
              </a:defRPr>
            </a:lvl1pPr>
            <a:lvl2pPr lvl="1" algn="r">
              <a:lnSpc>
                <a:spcPct val="100000"/>
              </a:lnSpc>
              <a:spcBef>
                <a:spcPts val="0"/>
              </a:spcBef>
              <a:spcAft>
                <a:spcPts val="0"/>
              </a:spcAft>
              <a:buClr>
                <a:schemeClr val="lt1"/>
              </a:buClr>
              <a:buSzPts val="1100"/>
              <a:buNone/>
              <a:defRPr>
                <a:solidFill>
                  <a:schemeClr val="lt1"/>
                </a:solidFill>
              </a:defRPr>
            </a:lvl2pPr>
            <a:lvl3pPr lvl="2" algn="r">
              <a:lnSpc>
                <a:spcPct val="100000"/>
              </a:lnSpc>
              <a:spcBef>
                <a:spcPts val="0"/>
              </a:spcBef>
              <a:spcAft>
                <a:spcPts val="0"/>
              </a:spcAft>
              <a:buClr>
                <a:schemeClr val="lt1"/>
              </a:buClr>
              <a:buSzPts val="1100"/>
              <a:buNone/>
              <a:defRPr>
                <a:solidFill>
                  <a:schemeClr val="lt1"/>
                </a:solidFill>
              </a:defRPr>
            </a:lvl3pPr>
            <a:lvl4pPr lvl="3" algn="r">
              <a:lnSpc>
                <a:spcPct val="100000"/>
              </a:lnSpc>
              <a:spcBef>
                <a:spcPts val="0"/>
              </a:spcBef>
              <a:spcAft>
                <a:spcPts val="0"/>
              </a:spcAft>
              <a:buClr>
                <a:schemeClr val="lt1"/>
              </a:buClr>
              <a:buSzPts val="1100"/>
              <a:buNone/>
              <a:defRPr>
                <a:solidFill>
                  <a:schemeClr val="lt1"/>
                </a:solidFill>
              </a:defRPr>
            </a:lvl4pPr>
            <a:lvl5pPr lvl="4" algn="r">
              <a:lnSpc>
                <a:spcPct val="100000"/>
              </a:lnSpc>
              <a:spcBef>
                <a:spcPts val="0"/>
              </a:spcBef>
              <a:spcAft>
                <a:spcPts val="0"/>
              </a:spcAft>
              <a:buClr>
                <a:schemeClr val="lt1"/>
              </a:buClr>
              <a:buSzPts val="1100"/>
              <a:buNone/>
              <a:defRPr>
                <a:solidFill>
                  <a:schemeClr val="lt1"/>
                </a:solidFill>
              </a:defRPr>
            </a:lvl5pPr>
            <a:lvl6pPr lvl="5" algn="r">
              <a:lnSpc>
                <a:spcPct val="100000"/>
              </a:lnSpc>
              <a:spcBef>
                <a:spcPts val="0"/>
              </a:spcBef>
              <a:spcAft>
                <a:spcPts val="0"/>
              </a:spcAft>
              <a:buClr>
                <a:schemeClr val="lt1"/>
              </a:buClr>
              <a:buSzPts val="11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6_1_1_1">
    <p:bg>
      <p:bgPr>
        <a:solidFill>
          <a:srgbClr val="EFEFEF"/>
        </a:solidFill>
      </p:bgPr>
    </p:bg>
    <p:spTree>
      <p:nvGrpSpPr>
        <p:cNvPr id="370" name="Shape 370"/>
        <p:cNvGrpSpPr/>
        <p:nvPr/>
      </p:nvGrpSpPr>
      <p:grpSpPr>
        <a:xfrm>
          <a:off x="0" y="0"/>
          <a:ext cx="0" cy="0"/>
          <a:chOff x="0" y="0"/>
          <a:chExt cx="0" cy="0"/>
        </a:xfrm>
      </p:grpSpPr>
      <p:sp>
        <p:nvSpPr>
          <p:cNvPr id="371" name="Google Shape;371;gb19fc3a5f0_2_59"/>
          <p:cNvSpPr txBox="1"/>
          <p:nvPr>
            <p:ph idx="1" type="subTitle"/>
          </p:nvPr>
        </p:nvSpPr>
        <p:spPr>
          <a:xfrm>
            <a:off x="6189713"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372" name="Google Shape;372;gb19fc3a5f0_2_59"/>
          <p:cNvSpPr txBox="1"/>
          <p:nvPr>
            <p:ph idx="2" type="subTitle"/>
          </p:nvPr>
        </p:nvSpPr>
        <p:spPr>
          <a:xfrm>
            <a:off x="58786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373" name="Google Shape;373;gb19fc3a5f0_2_59"/>
          <p:cNvSpPr txBox="1"/>
          <p:nvPr>
            <p:ph idx="3" type="subTitle"/>
          </p:nvPr>
        </p:nvSpPr>
        <p:spPr>
          <a:xfrm>
            <a:off x="335911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374" name="Google Shape;374;gb19fc3a5f0_2_59"/>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b19fc3a5f0_2_59"/>
          <p:cNvSpPr txBox="1"/>
          <p:nvPr>
            <p:ph type="ctrTitle"/>
          </p:nvPr>
        </p:nvSpPr>
        <p:spPr>
          <a:xfrm flipH="1">
            <a:off x="930900" y="366803"/>
            <a:ext cx="72645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376" name="Google Shape;376;gb19fc3a5f0_2_59"/>
          <p:cNvSpPr txBox="1"/>
          <p:nvPr>
            <p:ph idx="4" type="subTitle"/>
          </p:nvPr>
        </p:nvSpPr>
        <p:spPr>
          <a:xfrm>
            <a:off x="618971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377" name="Google Shape;377;gb19fc3a5f0_2_59"/>
          <p:cNvSpPr txBox="1"/>
          <p:nvPr>
            <p:ph idx="5" type="subTitle"/>
          </p:nvPr>
        </p:nvSpPr>
        <p:spPr>
          <a:xfrm>
            <a:off x="587850"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378" name="Google Shape;378;gb19fc3a5f0_2_59"/>
          <p:cNvSpPr txBox="1"/>
          <p:nvPr>
            <p:ph idx="6" type="subTitle"/>
          </p:nvPr>
        </p:nvSpPr>
        <p:spPr>
          <a:xfrm>
            <a:off x="335910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379" name="Google Shape;379;gb19fc3a5f0_2_59"/>
          <p:cNvSpPr txBox="1"/>
          <p:nvPr>
            <p:ph idx="7" type="subTitle"/>
          </p:nvPr>
        </p:nvSpPr>
        <p:spPr>
          <a:xfrm>
            <a:off x="6189713"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380" name="Google Shape;380;gb19fc3a5f0_2_59"/>
          <p:cNvSpPr txBox="1"/>
          <p:nvPr>
            <p:ph idx="8" type="subTitle"/>
          </p:nvPr>
        </p:nvSpPr>
        <p:spPr>
          <a:xfrm>
            <a:off x="58786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381" name="Google Shape;381;gb19fc3a5f0_2_59"/>
          <p:cNvSpPr txBox="1"/>
          <p:nvPr>
            <p:ph idx="9" type="subTitle"/>
          </p:nvPr>
        </p:nvSpPr>
        <p:spPr>
          <a:xfrm>
            <a:off x="335911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382" name="Google Shape;382;gb19fc3a5f0_2_59"/>
          <p:cNvSpPr txBox="1"/>
          <p:nvPr>
            <p:ph idx="13" type="subTitle"/>
          </p:nvPr>
        </p:nvSpPr>
        <p:spPr>
          <a:xfrm>
            <a:off x="618971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383" name="Google Shape;383;gb19fc3a5f0_2_59"/>
          <p:cNvSpPr txBox="1"/>
          <p:nvPr>
            <p:ph idx="14" type="subTitle"/>
          </p:nvPr>
        </p:nvSpPr>
        <p:spPr>
          <a:xfrm>
            <a:off x="587850"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384" name="Google Shape;384;gb19fc3a5f0_2_59"/>
          <p:cNvSpPr txBox="1"/>
          <p:nvPr>
            <p:ph idx="15" type="subTitle"/>
          </p:nvPr>
        </p:nvSpPr>
        <p:spPr>
          <a:xfrm>
            <a:off x="335910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rgbClr val="EFEFEF"/>
        </a:solidFill>
      </p:bgPr>
    </p:bg>
    <p:spTree>
      <p:nvGrpSpPr>
        <p:cNvPr id="385" name="Shape 385"/>
        <p:cNvGrpSpPr/>
        <p:nvPr/>
      </p:nvGrpSpPr>
      <p:grpSpPr>
        <a:xfrm>
          <a:off x="0" y="0"/>
          <a:ext cx="0" cy="0"/>
          <a:chOff x="0" y="0"/>
          <a:chExt cx="0" cy="0"/>
        </a:xfrm>
      </p:grpSpPr>
      <p:sp>
        <p:nvSpPr>
          <p:cNvPr id="386" name="Google Shape;386;gb19fc3a5f0_2_74"/>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b19fc3a5f0_2_74"/>
          <p:cNvSpPr txBox="1"/>
          <p:nvPr>
            <p:ph type="ctrTitle"/>
          </p:nvPr>
        </p:nvSpPr>
        <p:spPr>
          <a:xfrm flipH="1">
            <a:off x="5944500" y="366800"/>
            <a:ext cx="22509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rgbClr val="EFEFEF"/>
        </a:solidFill>
      </p:bgPr>
    </p:bg>
    <p:spTree>
      <p:nvGrpSpPr>
        <p:cNvPr id="388" name="Shape 388"/>
        <p:cNvGrpSpPr/>
        <p:nvPr/>
      </p:nvGrpSpPr>
      <p:grpSpPr>
        <a:xfrm>
          <a:off x="0" y="0"/>
          <a:ext cx="0" cy="0"/>
          <a:chOff x="0" y="0"/>
          <a:chExt cx="0" cy="0"/>
        </a:xfrm>
      </p:grpSpPr>
      <p:sp>
        <p:nvSpPr>
          <p:cNvPr id="389" name="Google Shape;389;gb19fc3a5f0_2_77"/>
          <p:cNvSpPr txBox="1"/>
          <p:nvPr>
            <p:ph idx="1" type="subTitle"/>
          </p:nvPr>
        </p:nvSpPr>
        <p:spPr>
          <a:xfrm>
            <a:off x="4736030" y="1531703"/>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390" name="Google Shape;390;gb19fc3a5f0_2_77"/>
          <p:cNvSpPr txBox="1"/>
          <p:nvPr>
            <p:ph idx="2" type="subTitle"/>
          </p:nvPr>
        </p:nvSpPr>
        <p:spPr>
          <a:xfrm>
            <a:off x="4736037" y="1215950"/>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391" name="Google Shape;391;gb19fc3a5f0_2_77"/>
          <p:cNvSpPr txBox="1"/>
          <p:nvPr>
            <p:ph idx="3" type="subTitle"/>
          </p:nvPr>
        </p:nvSpPr>
        <p:spPr>
          <a:xfrm>
            <a:off x="4736030" y="4056302"/>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392" name="Google Shape;392;gb19fc3a5f0_2_77"/>
          <p:cNvSpPr txBox="1"/>
          <p:nvPr>
            <p:ph idx="4" type="subTitle"/>
          </p:nvPr>
        </p:nvSpPr>
        <p:spPr>
          <a:xfrm>
            <a:off x="4736037" y="3740549"/>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393" name="Google Shape;393;gb19fc3a5f0_2_77"/>
          <p:cNvSpPr txBox="1"/>
          <p:nvPr>
            <p:ph idx="5" type="subTitle"/>
          </p:nvPr>
        </p:nvSpPr>
        <p:spPr>
          <a:xfrm>
            <a:off x="4736030" y="2793999"/>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394" name="Google Shape;394;gb19fc3a5f0_2_77"/>
          <p:cNvSpPr txBox="1"/>
          <p:nvPr>
            <p:ph idx="6" type="subTitle"/>
          </p:nvPr>
        </p:nvSpPr>
        <p:spPr>
          <a:xfrm>
            <a:off x="4736037" y="2478247"/>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395" name="Google Shape;395;gb19fc3a5f0_2_77"/>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b19fc3a5f0_2_77"/>
          <p:cNvSpPr txBox="1"/>
          <p:nvPr>
            <p:ph type="ctrTitle"/>
          </p:nvPr>
        </p:nvSpPr>
        <p:spPr>
          <a:xfrm>
            <a:off x="948600" y="366800"/>
            <a:ext cx="55641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_1">
    <p:bg>
      <p:bgPr>
        <a:solidFill>
          <a:srgbClr val="EFEFEF"/>
        </a:solidFill>
      </p:bgPr>
    </p:bg>
    <p:spTree>
      <p:nvGrpSpPr>
        <p:cNvPr id="397" name="Shape 397"/>
        <p:cNvGrpSpPr/>
        <p:nvPr/>
      </p:nvGrpSpPr>
      <p:grpSpPr>
        <a:xfrm>
          <a:off x="0" y="0"/>
          <a:ext cx="0" cy="0"/>
          <a:chOff x="0" y="0"/>
          <a:chExt cx="0" cy="0"/>
        </a:xfrm>
      </p:grpSpPr>
      <p:sp>
        <p:nvSpPr>
          <p:cNvPr id="398" name="Google Shape;398;gb19fc3a5f0_2_86"/>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b19fc3a5f0_2_86"/>
          <p:cNvSpPr txBox="1"/>
          <p:nvPr>
            <p:ph type="ctrTitle"/>
          </p:nvPr>
        </p:nvSpPr>
        <p:spPr>
          <a:xfrm>
            <a:off x="5502775" y="1410925"/>
            <a:ext cx="2597100" cy="118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400" name="Google Shape;400;gb19fc3a5f0_2_86"/>
          <p:cNvSpPr txBox="1"/>
          <p:nvPr>
            <p:ph idx="1" type="subTitle"/>
          </p:nvPr>
        </p:nvSpPr>
        <p:spPr>
          <a:xfrm>
            <a:off x="5502775" y="2438625"/>
            <a:ext cx="2677800" cy="13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Fira Sans Condensed ExtraLight"/>
              <a:buNone/>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401" name="Google Shape;401;gb19fc3a5f0_2_86"/>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Dosis"/>
                <a:ea typeface="Dosis"/>
                <a:cs typeface="Dosis"/>
                <a:sym typeface="Dosis"/>
              </a:rPr>
              <a:t>CREDITS: This presentation template was created by </a:t>
            </a:r>
            <a:r>
              <a:rPr b="1" i="0" lang="en" sz="900" u="none" cap="none" strike="noStrike">
                <a:solidFill>
                  <a:schemeClr val="hlink"/>
                </a:solidFill>
                <a:uFill>
                  <a:noFill/>
                </a:uFill>
                <a:latin typeface="Dosis"/>
                <a:ea typeface="Dosis"/>
                <a:cs typeface="Dosis"/>
                <a:sym typeface="Dosis"/>
                <a:hlinkClick r:id="rId2"/>
              </a:rPr>
              <a:t>Slidesgo</a:t>
            </a:r>
            <a:r>
              <a:rPr b="0" i="0" lang="en" sz="900" u="none" cap="none" strike="noStrike">
                <a:solidFill>
                  <a:srgbClr val="FFFFFF"/>
                </a:solidFill>
                <a:latin typeface="Dosis"/>
                <a:ea typeface="Dosis"/>
                <a:cs typeface="Dosis"/>
                <a:sym typeface="Dosis"/>
              </a:rPr>
              <a:t>, including icons by </a:t>
            </a:r>
            <a:r>
              <a:rPr b="1" i="0" lang="en" sz="900" u="none" cap="none" strike="noStrike">
                <a:solidFill>
                  <a:schemeClr val="hlink"/>
                </a:solidFill>
                <a:uFill>
                  <a:noFill/>
                </a:uFill>
                <a:latin typeface="Dosis"/>
                <a:ea typeface="Dosis"/>
                <a:cs typeface="Dosis"/>
                <a:sym typeface="Dosis"/>
                <a:hlinkClick r:id="rId3"/>
              </a:rPr>
              <a:t>Flaticon</a:t>
            </a:r>
            <a:r>
              <a:rPr b="0" i="0" lang="en" sz="900" u="none" cap="none" strike="noStrike">
                <a:solidFill>
                  <a:srgbClr val="FFFFFF"/>
                </a:solidFill>
                <a:latin typeface="Dosis"/>
                <a:ea typeface="Dosis"/>
                <a:cs typeface="Dosis"/>
                <a:sym typeface="Dosis"/>
              </a:rPr>
              <a:t>, and infographics &amp; images by </a:t>
            </a:r>
            <a:r>
              <a:rPr b="1" i="0" lang="en" sz="900" u="none" cap="none" strike="noStrike">
                <a:solidFill>
                  <a:schemeClr val="hlink"/>
                </a:solidFill>
                <a:uFill>
                  <a:noFill/>
                </a:uFill>
                <a:latin typeface="Dosis"/>
                <a:ea typeface="Dosis"/>
                <a:cs typeface="Dosis"/>
                <a:sym typeface="Dosis"/>
                <a:hlinkClick r:id="rId4"/>
              </a:rPr>
              <a:t>Freepik</a:t>
            </a:r>
            <a:r>
              <a:rPr b="0" i="0" lang="en" sz="900" u="none" cap="none" strike="noStrike">
                <a:solidFill>
                  <a:srgbClr val="FFFFFF"/>
                </a:solidFill>
                <a:latin typeface="Dosis"/>
                <a:ea typeface="Dosis"/>
                <a:cs typeface="Dosis"/>
                <a:sym typeface="Dosis"/>
              </a:rPr>
              <a:t>. </a:t>
            </a:r>
            <a:endParaRPr b="0" i="0" sz="900" u="none" cap="none" strike="noStrike">
              <a:solidFill>
                <a:srgbClr val="FFFFFF"/>
              </a:solidFill>
              <a:latin typeface="Dosis"/>
              <a:ea typeface="Dosis"/>
              <a:cs typeface="Dosis"/>
              <a:sym typeface="Dosi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bg>
      <p:bgPr>
        <a:solidFill>
          <a:srgbClr val="EFEFEF"/>
        </a:solidFill>
      </p:bgPr>
    </p:bg>
    <p:spTree>
      <p:nvGrpSpPr>
        <p:cNvPr id="402" name="Shape 402"/>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403" name="Shape 403"/>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404" name="Shape 404"/>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rgbClr val="EFEFEF"/>
        </a:solidFill>
      </p:bgPr>
    </p:bg>
    <p:spTree>
      <p:nvGrpSpPr>
        <p:cNvPr id="408" name="Shape 408"/>
        <p:cNvGrpSpPr/>
        <p:nvPr/>
      </p:nvGrpSpPr>
      <p:grpSpPr>
        <a:xfrm>
          <a:off x="0" y="0"/>
          <a:ext cx="0" cy="0"/>
          <a:chOff x="0" y="0"/>
          <a:chExt cx="0" cy="0"/>
        </a:xfrm>
      </p:grpSpPr>
      <p:sp>
        <p:nvSpPr>
          <p:cNvPr id="409" name="Google Shape;409;gb19fc3a5f0_2_253"/>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b19fc3a5f0_2_253"/>
          <p:cNvSpPr txBox="1"/>
          <p:nvPr>
            <p:ph type="ctrTitle"/>
          </p:nvPr>
        </p:nvSpPr>
        <p:spPr>
          <a:xfrm>
            <a:off x="939750" y="366800"/>
            <a:ext cx="38100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EFEFEF"/>
        </a:solidFill>
      </p:bgPr>
    </p:bg>
    <p:spTree>
      <p:nvGrpSpPr>
        <p:cNvPr id="411" name="Shape 411"/>
        <p:cNvGrpSpPr/>
        <p:nvPr/>
      </p:nvGrpSpPr>
      <p:grpSpPr>
        <a:xfrm>
          <a:off x="0" y="0"/>
          <a:ext cx="0" cy="0"/>
          <a:chOff x="0" y="0"/>
          <a:chExt cx="0" cy="0"/>
        </a:xfrm>
      </p:grpSpPr>
      <p:sp>
        <p:nvSpPr>
          <p:cNvPr id="412" name="Google Shape;412;gb19fc3a5f0_2_256"/>
          <p:cNvSpPr/>
          <p:nvPr/>
        </p:nvSpPr>
        <p:spPr>
          <a:xfrm flipH="1">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b19fc3a5f0_2_256"/>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5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414" name="Google Shape;414;gb19fc3a5f0_2_256"/>
          <p:cNvSpPr txBox="1"/>
          <p:nvPr>
            <p:ph idx="1" type="subTitle"/>
          </p:nvPr>
        </p:nvSpPr>
        <p:spPr>
          <a:xfrm>
            <a:off x="5013313" y="3277126"/>
            <a:ext cx="3332400" cy="33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solidFill>
                  <a:srgbClr val="EFEFEF"/>
                </a:solidFill>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bg>
      <p:bgPr>
        <a:solidFill>
          <a:schemeClr val="lt1"/>
        </a:solidFill>
      </p:bgPr>
    </p:bg>
    <p:spTree>
      <p:nvGrpSpPr>
        <p:cNvPr id="415" name="Shape 415"/>
        <p:cNvGrpSpPr/>
        <p:nvPr/>
      </p:nvGrpSpPr>
      <p:grpSpPr>
        <a:xfrm>
          <a:off x="0" y="0"/>
          <a:ext cx="0" cy="0"/>
          <a:chOff x="0" y="0"/>
          <a:chExt cx="0" cy="0"/>
        </a:xfrm>
      </p:grpSpPr>
      <p:sp>
        <p:nvSpPr>
          <p:cNvPr id="416" name="Google Shape;416;gb19fc3a5f0_2_260"/>
          <p:cNvSpPr txBox="1"/>
          <p:nvPr>
            <p:ph idx="1" type="subTitle"/>
          </p:nvPr>
        </p:nvSpPr>
        <p:spPr>
          <a:xfrm>
            <a:off x="856200" y="1115677"/>
            <a:ext cx="7670400" cy="341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417" name="Google Shape;417;gb19fc3a5f0_2_260"/>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418" name="Google Shape;418;gb19fc3a5f0_2_260"/>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57" name="Shape 57"/>
        <p:cNvGrpSpPr/>
        <p:nvPr/>
      </p:nvGrpSpPr>
      <p:grpSpPr>
        <a:xfrm>
          <a:off x="0" y="0"/>
          <a:ext cx="0" cy="0"/>
          <a:chOff x="0" y="0"/>
          <a:chExt cx="0" cy="0"/>
        </a:xfrm>
      </p:grpSpPr>
      <p:sp>
        <p:nvSpPr>
          <p:cNvPr id="58" name="Google Shape;58;p43"/>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9" name="Google Shape;59;p43"/>
          <p:cNvSpPr txBox="1"/>
          <p:nvPr>
            <p:ph idx="1" type="subTitle"/>
          </p:nvPr>
        </p:nvSpPr>
        <p:spPr>
          <a:xfrm flipH="1">
            <a:off x="1511142" y="2906433"/>
            <a:ext cx="30510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100"/>
              <a:buNone/>
              <a:defRPr sz="1200">
                <a:solidFill>
                  <a:srgbClr val="FFFFFF"/>
                </a:solidFill>
                <a:latin typeface="Staatliches"/>
                <a:ea typeface="Staatliches"/>
                <a:cs typeface="Staatliches"/>
                <a:sym typeface="Staatliches"/>
              </a:defRPr>
            </a:lvl1pPr>
            <a:lvl2pPr lvl="1"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2pPr>
            <a:lvl3pPr lvl="2"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3pPr>
            <a:lvl4pPr lvl="3"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4pPr>
            <a:lvl5pPr lvl="4"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5pPr>
            <a:lvl6pPr lvl="5"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6pPr>
            <a:lvl7pPr lvl="6"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7pPr>
            <a:lvl8pPr lvl="7"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8pPr>
            <a:lvl9pPr lvl="8" algn="l">
              <a:lnSpc>
                <a:spcPct val="115000"/>
              </a:lnSpc>
              <a:spcBef>
                <a:spcPts val="1600"/>
              </a:spcBef>
              <a:spcAft>
                <a:spcPts val="1600"/>
              </a:spcAft>
              <a:buSzPts val="1100"/>
              <a:buNone/>
              <a:defRPr sz="1200">
                <a:solidFill>
                  <a:schemeClr val="accent3"/>
                </a:solidFill>
                <a:latin typeface="Staatliches"/>
                <a:ea typeface="Staatliches"/>
                <a:cs typeface="Staatliches"/>
                <a:sym typeface="Staatliches"/>
              </a:defRPr>
            </a:lvl9pPr>
          </a:lstStyle>
          <a:p/>
        </p:txBody>
      </p:sp>
      <p:sp>
        <p:nvSpPr>
          <p:cNvPr id="60" name="Google Shape;60;p43"/>
          <p:cNvSpPr txBox="1"/>
          <p:nvPr>
            <p:ph idx="2" type="subTitle"/>
          </p:nvPr>
        </p:nvSpPr>
        <p:spPr>
          <a:xfrm flipH="1">
            <a:off x="1511213" y="2084750"/>
            <a:ext cx="30894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Clr>
                <a:srgbClr val="5B3C43"/>
              </a:buClr>
              <a:buSzPts val="1400"/>
              <a:buNone/>
              <a:defRPr sz="1400">
                <a:solidFill>
                  <a:srgbClr val="5B3C43"/>
                </a:solidFill>
              </a:defRPr>
            </a:lvl2pPr>
            <a:lvl3pPr lvl="2" algn="l">
              <a:lnSpc>
                <a:spcPct val="100000"/>
              </a:lnSpc>
              <a:spcBef>
                <a:spcPts val="0"/>
              </a:spcBef>
              <a:spcAft>
                <a:spcPts val="0"/>
              </a:spcAft>
              <a:buClr>
                <a:srgbClr val="5B3C43"/>
              </a:buClr>
              <a:buSzPts val="1400"/>
              <a:buNone/>
              <a:defRPr sz="1400">
                <a:solidFill>
                  <a:srgbClr val="5B3C43"/>
                </a:solidFill>
              </a:defRPr>
            </a:lvl3pPr>
            <a:lvl4pPr lvl="3" algn="l">
              <a:lnSpc>
                <a:spcPct val="100000"/>
              </a:lnSpc>
              <a:spcBef>
                <a:spcPts val="0"/>
              </a:spcBef>
              <a:spcAft>
                <a:spcPts val="0"/>
              </a:spcAft>
              <a:buClr>
                <a:srgbClr val="5B3C43"/>
              </a:buClr>
              <a:buSzPts val="1400"/>
              <a:buNone/>
              <a:defRPr sz="1400">
                <a:solidFill>
                  <a:srgbClr val="5B3C43"/>
                </a:solidFill>
              </a:defRPr>
            </a:lvl4pPr>
            <a:lvl5pPr lvl="4" algn="l">
              <a:lnSpc>
                <a:spcPct val="100000"/>
              </a:lnSpc>
              <a:spcBef>
                <a:spcPts val="0"/>
              </a:spcBef>
              <a:spcAft>
                <a:spcPts val="0"/>
              </a:spcAft>
              <a:buClr>
                <a:srgbClr val="5B3C43"/>
              </a:buClr>
              <a:buSzPts val="1400"/>
              <a:buNone/>
              <a:defRPr sz="1400">
                <a:solidFill>
                  <a:srgbClr val="5B3C43"/>
                </a:solidFill>
              </a:defRPr>
            </a:lvl5pPr>
            <a:lvl6pPr lvl="5" algn="l">
              <a:lnSpc>
                <a:spcPct val="100000"/>
              </a:lnSpc>
              <a:spcBef>
                <a:spcPts val="0"/>
              </a:spcBef>
              <a:spcAft>
                <a:spcPts val="0"/>
              </a:spcAft>
              <a:buClr>
                <a:srgbClr val="5B3C43"/>
              </a:buClr>
              <a:buSzPts val="1400"/>
              <a:buNone/>
              <a:defRPr sz="1400">
                <a:solidFill>
                  <a:srgbClr val="5B3C43"/>
                </a:solidFill>
              </a:defRPr>
            </a:lvl6pPr>
            <a:lvl7pPr lvl="6" algn="l">
              <a:lnSpc>
                <a:spcPct val="100000"/>
              </a:lnSpc>
              <a:spcBef>
                <a:spcPts val="0"/>
              </a:spcBef>
              <a:spcAft>
                <a:spcPts val="0"/>
              </a:spcAft>
              <a:buClr>
                <a:srgbClr val="5B3C43"/>
              </a:buClr>
              <a:buSzPts val="1400"/>
              <a:buNone/>
              <a:defRPr sz="1400">
                <a:solidFill>
                  <a:srgbClr val="5B3C43"/>
                </a:solidFill>
              </a:defRPr>
            </a:lvl7pPr>
            <a:lvl8pPr lvl="7" algn="l">
              <a:lnSpc>
                <a:spcPct val="100000"/>
              </a:lnSpc>
              <a:spcBef>
                <a:spcPts val="0"/>
              </a:spcBef>
              <a:spcAft>
                <a:spcPts val="0"/>
              </a:spcAft>
              <a:buClr>
                <a:srgbClr val="5B3C43"/>
              </a:buClr>
              <a:buSzPts val="1400"/>
              <a:buNone/>
              <a:defRPr sz="1400">
                <a:solidFill>
                  <a:srgbClr val="5B3C43"/>
                </a:solidFill>
              </a:defRPr>
            </a:lvl8pPr>
            <a:lvl9pPr lvl="8" algn="l">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rgbClr val="EFEFEF"/>
        </a:solidFill>
      </p:bgPr>
    </p:bg>
    <p:spTree>
      <p:nvGrpSpPr>
        <p:cNvPr id="419" name="Shape 419"/>
        <p:cNvGrpSpPr/>
        <p:nvPr/>
      </p:nvGrpSpPr>
      <p:grpSpPr>
        <a:xfrm>
          <a:off x="0" y="0"/>
          <a:ext cx="0" cy="0"/>
          <a:chOff x="0" y="0"/>
          <a:chExt cx="0" cy="0"/>
        </a:xfrm>
      </p:grpSpPr>
      <p:sp>
        <p:nvSpPr>
          <p:cNvPr id="420" name="Google Shape;420;gb19fc3a5f0_2_264"/>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b19fc3a5f0_2_264"/>
          <p:cNvSpPr txBox="1"/>
          <p:nvPr>
            <p:ph idx="1" type="subTitle"/>
          </p:nvPr>
        </p:nvSpPr>
        <p:spPr>
          <a:xfrm>
            <a:off x="6825175" y="3742225"/>
            <a:ext cx="8043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422" name="Google Shape;422;gb19fc3a5f0_2_264"/>
          <p:cNvSpPr txBox="1"/>
          <p:nvPr>
            <p:ph idx="2" type="subTitle"/>
          </p:nvPr>
        </p:nvSpPr>
        <p:spPr>
          <a:xfrm>
            <a:off x="6825175" y="2380050"/>
            <a:ext cx="1108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423" name="Google Shape;423;gb19fc3a5f0_2_264"/>
          <p:cNvSpPr txBox="1"/>
          <p:nvPr>
            <p:ph idx="3" type="subTitle"/>
          </p:nvPr>
        </p:nvSpPr>
        <p:spPr>
          <a:xfrm>
            <a:off x="4189488" y="5792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424" name="Google Shape;424;gb19fc3a5f0_2_264"/>
          <p:cNvSpPr txBox="1"/>
          <p:nvPr>
            <p:ph idx="4" type="subTitle"/>
          </p:nvPr>
        </p:nvSpPr>
        <p:spPr>
          <a:xfrm>
            <a:off x="1392142" y="579250"/>
            <a:ext cx="1146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425" name="Google Shape;425;gb19fc3a5f0_2_264"/>
          <p:cNvSpPr txBox="1"/>
          <p:nvPr>
            <p:ph idx="5" type="subTitle"/>
          </p:nvPr>
        </p:nvSpPr>
        <p:spPr>
          <a:xfrm>
            <a:off x="4181076" y="3742224"/>
            <a:ext cx="1344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426" name="Google Shape;426;gb19fc3a5f0_2_264"/>
          <p:cNvSpPr txBox="1"/>
          <p:nvPr>
            <p:ph idx="6" type="subTitle"/>
          </p:nvPr>
        </p:nvSpPr>
        <p:spPr>
          <a:xfrm>
            <a:off x="1392142" y="19699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427" name="Google Shape;427;gb19fc3a5f0_2_264"/>
          <p:cNvSpPr txBox="1"/>
          <p:nvPr>
            <p:ph idx="7" type="subTitle"/>
          </p:nvPr>
        </p:nvSpPr>
        <p:spPr>
          <a:xfrm>
            <a:off x="141072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28" name="Google Shape;428;gb19fc3a5f0_2_264"/>
          <p:cNvSpPr txBox="1"/>
          <p:nvPr>
            <p:ph idx="8" type="subTitle"/>
          </p:nvPr>
        </p:nvSpPr>
        <p:spPr>
          <a:xfrm>
            <a:off x="4199651" y="4148741"/>
            <a:ext cx="15735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429" name="Google Shape;429;gb19fc3a5f0_2_264"/>
          <p:cNvSpPr txBox="1"/>
          <p:nvPr>
            <p:ph idx="9" type="subTitle"/>
          </p:nvPr>
        </p:nvSpPr>
        <p:spPr>
          <a:xfrm>
            <a:off x="1410724" y="2380873"/>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30" name="Google Shape;430;gb19fc3a5f0_2_264"/>
          <p:cNvSpPr txBox="1"/>
          <p:nvPr>
            <p:ph idx="13" type="subTitle"/>
          </p:nvPr>
        </p:nvSpPr>
        <p:spPr>
          <a:xfrm>
            <a:off x="420807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31" name="Google Shape;431;gb19fc3a5f0_2_264"/>
          <p:cNvSpPr txBox="1"/>
          <p:nvPr>
            <p:ph idx="14" type="subTitle"/>
          </p:nvPr>
        </p:nvSpPr>
        <p:spPr>
          <a:xfrm>
            <a:off x="6843751" y="41487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432" name="Google Shape;432;gb19fc3a5f0_2_264"/>
          <p:cNvSpPr txBox="1"/>
          <p:nvPr>
            <p:ph idx="15" type="subTitle"/>
          </p:nvPr>
        </p:nvSpPr>
        <p:spPr>
          <a:xfrm>
            <a:off x="6843751" y="27909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433" name="Google Shape;433;gb19fc3a5f0_2_264"/>
          <p:cNvSpPr txBox="1"/>
          <p:nvPr>
            <p:ph type="title"/>
          </p:nvPr>
        </p:nvSpPr>
        <p:spPr>
          <a:xfrm>
            <a:off x="607642" y="483494"/>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34" name="Google Shape;434;gb19fc3a5f0_2_264"/>
          <p:cNvSpPr txBox="1"/>
          <p:nvPr>
            <p:ph idx="16" type="title"/>
          </p:nvPr>
        </p:nvSpPr>
        <p:spPr>
          <a:xfrm>
            <a:off x="2988898"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35" name="Google Shape;435;gb19fc3a5f0_2_264"/>
          <p:cNvSpPr txBox="1"/>
          <p:nvPr>
            <p:ph idx="17" type="title"/>
          </p:nvPr>
        </p:nvSpPr>
        <p:spPr>
          <a:xfrm>
            <a:off x="607642" y="1886125"/>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36" name="Google Shape;436;gb19fc3a5f0_2_264"/>
          <p:cNvSpPr txBox="1"/>
          <p:nvPr>
            <p:ph idx="18" type="title"/>
          </p:nvPr>
        </p:nvSpPr>
        <p:spPr>
          <a:xfrm>
            <a:off x="3333707" y="483494"/>
            <a:ext cx="855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37" name="Google Shape;437;gb19fc3a5f0_2_264"/>
          <p:cNvSpPr txBox="1"/>
          <p:nvPr>
            <p:ph idx="19" type="title"/>
          </p:nvPr>
        </p:nvSpPr>
        <p:spPr>
          <a:xfrm>
            <a:off x="5632779"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38" name="Google Shape;438;gb19fc3a5f0_2_264"/>
          <p:cNvSpPr txBox="1"/>
          <p:nvPr>
            <p:ph idx="20" type="title"/>
          </p:nvPr>
        </p:nvSpPr>
        <p:spPr>
          <a:xfrm>
            <a:off x="5632779" y="2283003"/>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solidFill>
          <a:srgbClr val="EFEFEF"/>
        </a:solidFill>
      </p:bgPr>
    </p:bg>
    <p:spTree>
      <p:nvGrpSpPr>
        <p:cNvPr id="439" name="Shape 439"/>
        <p:cNvGrpSpPr/>
        <p:nvPr/>
      </p:nvGrpSpPr>
      <p:grpSpPr>
        <a:xfrm>
          <a:off x="0" y="0"/>
          <a:ext cx="0" cy="0"/>
          <a:chOff x="0" y="0"/>
          <a:chExt cx="0" cy="0"/>
        </a:xfrm>
      </p:grpSpPr>
      <p:sp>
        <p:nvSpPr>
          <p:cNvPr id="440" name="Google Shape;440;gb19fc3a5f0_2_284"/>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441" name="Google Shape;441;gb19fc3a5f0_2_284"/>
          <p:cNvSpPr txBox="1"/>
          <p:nvPr>
            <p:ph type="title"/>
          </p:nvPr>
        </p:nvSpPr>
        <p:spPr>
          <a:xfrm>
            <a:off x="856197" y="1666525"/>
            <a:ext cx="23763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solidFill>
                  <a:schemeClr val="accent5"/>
                </a:solidFill>
              </a:defRPr>
            </a:lvl1pPr>
            <a:lvl2pPr lvl="1" algn="l">
              <a:lnSpc>
                <a:spcPct val="100000"/>
              </a:lnSpc>
              <a:spcBef>
                <a:spcPts val="0"/>
              </a:spcBef>
              <a:spcAft>
                <a:spcPts val="0"/>
              </a:spcAft>
              <a:buClr>
                <a:srgbClr val="434343"/>
              </a:buClr>
              <a:buSzPts val="2800"/>
              <a:buNone/>
              <a:defRPr>
                <a:solidFill>
                  <a:srgbClr val="434343"/>
                </a:solidFill>
              </a:defRPr>
            </a:lvl2pPr>
            <a:lvl3pPr lvl="2" algn="l">
              <a:lnSpc>
                <a:spcPct val="100000"/>
              </a:lnSpc>
              <a:spcBef>
                <a:spcPts val="0"/>
              </a:spcBef>
              <a:spcAft>
                <a:spcPts val="0"/>
              </a:spcAft>
              <a:buClr>
                <a:srgbClr val="434343"/>
              </a:buClr>
              <a:buSzPts val="2800"/>
              <a:buNone/>
              <a:defRPr>
                <a:solidFill>
                  <a:srgbClr val="434343"/>
                </a:solidFill>
              </a:defRPr>
            </a:lvl3pPr>
            <a:lvl4pPr lvl="3" algn="l">
              <a:lnSpc>
                <a:spcPct val="100000"/>
              </a:lnSpc>
              <a:spcBef>
                <a:spcPts val="0"/>
              </a:spcBef>
              <a:spcAft>
                <a:spcPts val="0"/>
              </a:spcAft>
              <a:buClr>
                <a:srgbClr val="434343"/>
              </a:buClr>
              <a:buSzPts val="2800"/>
              <a:buNone/>
              <a:defRPr>
                <a:solidFill>
                  <a:srgbClr val="434343"/>
                </a:solidFill>
              </a:defRPr>
            </a:lvl4pPr>
            <a:lvl5pPr lvl="4" algn="l">
              <a:lnSpc>
                <a:spcPct val="100000"/>
              </a:lnSpc>
              <a:spcBef>
                <a:spcPts val="0"/>
              </a:spcBef>
              <a:spcAft>
                <a:spcPts val="0"/>
              </a:spcAft>
              <a:buClr>
                <a:srgbClr val="434343"/>
              </a:buClr>
              <a:buSzPts val="2800"/>
              <a:buNone/>
              <a:defRPr>
                <a:solidFill>
                  <a:srgbClr val="434343"/>
                </a:solidFill>
              </a:defRPr>
            </a:lvl5pPr>
            <a:lvl6pPr lvl="5" algn="l">
              <a:lnSpc>
                <a:spcPct val="100000"/>
              </a:lnSpc>
              <a:spcBef>
                <a:spcPts val="0"/>
              </a:spcBef>
              <a:spcAft>
                <a:spcPts val="0"/>
              </a:spcAft>
              <a:buClr>
                <a:srgbClr val="434343"/>
              </a:buClr>
              <a:buSzPts val="2800"/>
              <a:buNone/>
              <a:defRPr>
                <a:solidFill>
                  <a:srgbClr val="434343"/>
                </a:solidFill>
              </a:defRPr>
            </a:lvl6pPr>
            <a:lvl7pPr lvl="6" algn="l">
              <a:lnSpc>
                <a:spcPct val="100000"/>
              </a:lnSpc>
              <a:spcBef>
                <a:spcPts val="0"/>
              </a:spcBef>
              <a:spcAft>
                <a:spcPts val="0"/>
              </a:spcAft>
              <a:buClr>
                <a:srgbClr val="434343"/>
              </a:buClr>
              <a:buSzPts val="2800"/>
              <a:buNone/>
              <a:defRPr>
                <a:solidFill>
                  <a:srgbClr val="434343"/>
                </a:solidFill>
              </a:defRPr>
            </a:lvl7pPr>
            <a:lvl8pPr lvl="7" algn="l">
              <a:lnSpc>
                <a:spcPct val="100000"/>
              </a:lnSpc>
              <a:spcBef>
                <a:spcPts val="0"/>
              </a:spcBef>
              <a:spcAft>
                <a:spcPts val="0"/>
              </a:spcAft>
              <a:buClr>
                <a:srgbClr val="434343"/>
              </a:buClr>
              <a:buSzPts val="2800"/>
              <a:buNone/>
              <a:defRPr>
                <a:solidFill>
                  <a:srgbClr val="434343"/>
                </a:solidFill>
              </a:defRPr>
            </a:lvl8pPr>
            <a:lvl9pPr lvl="8" algn="l">
              <a:lnSpc>
                <a:spcPct val="100000"/>
              </a:lnSpc>
              <a:spcBef>
                <a:spcPts val="0"/>
              </a:spcBef>
              <a:spcAft>
                <a:spcPts val="0"/>
              </a:spcAft>
              <a:buClr>
                <a:srgbClr val="434343"/>
              </a:buClr>
              <a:buSzPts val="2800"/>
              <a:buNone/>
              <a:defRPr>
                <a:solidFill>
                  <a:srgbClr val="434343"/>
                </a:solidFill>
              </a:defRPr>
            </a:lvl9pPr>
          </a:lstStyle>
          <a:p/>
        </p:txBody>
      </p:sp>
      <p:sp>
        <p:nvSpPr>
          <p:cNvPr id="442" name="Google Shape;442;gb19fc3a5f0_2_284"/>
          <p:cNvSpPr txBox="1"/>
          <p:nvPr>
            <p:ph idx="1" type="subTitle"/>
          </p:nvPr>
        </p:nvSpPr>
        <p:spPr>
          <a:xfrm flipH="1">
            <a:off x="856195" y="276077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0"/>
              </a:spcBef>
              <a:spcAft>
                <a:spcPts val="0"/>
              </a:spcAft>
              <a:buClr>
                <a:schemeClr val="dk2"/>
              </a:buClr>
              <a:buSzPts val="1100"/>
              <a:buNone/>
              <a:defRPr>
                <a:solidFill>
                  <a:schemeClr val="dk2"/>
                </a:solidFill>
              </a:defRPr>
            </a:lvl3pPr>
            <a:lvl4pPr lvl="3" algn="l">
              <a:lnSpc>
                <a:spcPct val="100000"/>
              </a:lnSpc>
              <a:spcBef>
                <a:spcPts val="0"/>
              </a:spcBef>
              <a:spcAft>
                <a:spcPts val="0"/>
              </a:spcAft>
              <a:buClr>
                <a:schemeClr val="dk2"/>
              </a:buClr>
              <a:buSzPts val="1100"/>
              <a:buNone/>
              <a:defRPr>
                <a:solidFill>
                  <a:schemeClr val="dk2"/>
                </a:solidFill>
              </a:defRPr>
            </a:lvl4pPr>
            <a:lvl5pPr lvl="4" algn="l">
              <a:lnSpc>
                <a:spcPct val="100000"/>
              </a:lnSpc>
              <a:spcBef>
                <a:spcPts val="0"/>
              </a:spcBef>
              <a:spcAft>
                <a:spcPts val="0"/>
              </a:spcAft>
              <a:buClr>
                <a:schemeClr val="dk2"/>
              </a:buClr>
              <a:buSzPts val="1100"/>
              <a:buNone/>
              <a:defRPr>
                <a:solidFill>
                  <a:schemeClr val="dk2"/>
                </a:solidFill>
              </a:defRPr>
            </a:lvl5pPr>
            <a:lvl6pPr lvl="5" algn="l">
              <a:lnSpc>
                <a:spcPct val="100000"/>
              </a:lnSpc>
              <a:spcBef>
                <a:spcPts val="0"/>
              </a:spcBef>
              <a:spcAft>
                <a:spcPts val="0"/>
              </a:spcAft>
              <a:buClr>
                <a:schemeClr val="dk2"/>
              </a:buClr>
              <a:buSzPts val="1100"/>
              <a:buNone/>
              <a:defRPr>
                <a:solidFill>
                  <a:schemeClr val="dk2"/>
                </a:solidFill>
              </a:defRPr>
            </a:lvl6pPr>
            <a:lvl7pPr lvl="6" algn="l">
              <a:lnSpc>
                <a:spcPct val="100000"/>
              </a:lnSpc>
              <a:spcBef>
                <a:spcPts val="0"/>
              </a:spcBef>
              <a:spcAft>
                <a:spcPts val="0"/>
              </a:spcAft>
              <a:buClr>
                <a:schemeClr val="dk2"/>
              </a:buClr>
              <a:buSzPts val="1100"/>
              <a:buNone/>
              <a:defRPr>
                <a:solidFill>
                  <a:schemeClr val="dk2"/>
                </a:solidFill>
              </a:defRPr>
            </a:lvl7pPr>
            <a:lvl8pPr lvl="7" algn="l">
              <a:lnSpc>
                <a:spcPct val="100000"/>
              </a:lnSpc>
              <a:spcBef>
                <a:spcPts val="0"/>
              </a:spcBef>
              <a:spcAft>
                <a:spcPts val="0"/>
              </a:spcAft>
              <a:buClr>
                <a:schemeClr val="dk2"/>
              </a:buClr>
              <a:buSzPts val="1100"/>
              <a:buNone/>
              <a:defRPr>
                <a:solidFill>
                  <a:schemeClr val="dk2"/>
                </a:solidFill>
              </a:defRPr>
            </a:lvl8pPr>
            <a:lvl9pPr lvl="8" algn="l">
              <a:lnSpc>
                <a:spcPct val="100000"/>
              </a:lnSpc>
              <a:spcBef>
                <a:spcPts val="0"/>
              </a:spcBef>
              <a:spcAft>
                <a:spcPts val="0"/>
              </a:spcAft>
              <a:buClr>
                <a:schemeClr val="dk2"/>
              </a:buClr>
              <a:buSzPts val="1100"/>
              <a:buNone/>
              <a:defRPr>
                <a:solidFill>
                  <a:schemeClr val="dk2"/>
                </a:solidFill>
              </a:defRPr>
            </a:lvl9pPr>
          </a:lstStyle>
          <a:p/>
        </p:txBody>
      </p:sp>
      <p:sp>
        <p:nvSpPr>
          <p:cNvPr id="443" name="Google Shape;443;gb19fc3a5f0_2_284"/>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bg>
      <p:bgPr>
        <a:solidFill>
          <a:srgbClr val="EFEFEF"/>
        </a:solidFill>
      </p:bgPr>
    </p:bg>
    <p:spTree>
      <p:nvGrpSpPr>
        <p:cNvPr id="444" name="Shape 444"/>
        <p:cNvGrpSpPr/>
        <p:nvPr/>
      </p:nvGrpSpPr>
      <p:grpSpPr>
        <a:xfrm>
          <a:off x="0" y="0"/>
          <a:ext cx="0" cy="0"/>
          <a:chOff x="0" y="0"/>
          <a:chExt cx="0" cy="0"/>
        </a:xfrm>
      </p:grpSpPr>
      <p:sp>
        <p:nvSpPr>
          <p:cNvPr id="445" name="Google Shape;445;gb19fc3a5f0_2_289"/>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b19fc3a5f0_2_289"/>
          <p:cNvSpPr txBox="1"/>
          <p:nvPr>
            <p:ph idx="1" type="subTitle"/>
          </p:nvPr>
        </p:nvSpPr>
        <p:spPr>
          <a:xfrm>
            <a:off x="5207350" y="3796621"/>
            <a:ext cx="23850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447" name="Google Shape;447;gb19fc3a5f0_2_289"/>
          <p:cNvSpPr txBox="1"/>
          <p:nvPr>
            <p:ph idx="2" type="subTitle"/>
          </p:nvPr>
        </p:nvSpPr>
        <p:spPr>
          <a:xfrm>
            <a:off x="5207350"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448" name="Google Shape;448;gb19fc3a5f0_2_289"/>
          <p:cNvSpPr txBox="1"/>
          <p:nvPr>
            <p:ph idx="3" type="subTitle"/>
          </p:nvPr>
        </p:nvSpPr>
        <p:spPr>
          <a:xfrm>
            <a:off x="5207350"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449" name="Google Shape;449;gb19fc3a5f0_2_289"/>
          <p:cNvSpPr txBox="1"/>
          <p:nvPr>
            <p:ph idx="4" type="subTitle"/>
          </p:nvPr>
        </p:nvSpPr>
        <p:spPr>
          <a:xfrm>
            <a:off x="5207350"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450" name="Google Shape;450;gb19fc3a5f0_2_289"/>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b19fc3a5f0_2_289"/>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452" name="Google Shape;452;gb19fc3a5f0_2_289"/>
          <p:cNvSpPr txBox="1"/>
          <p:nvPr>
            <p:ph idx="5" type="subTitle"/>
          </p:nvPr>
        </p:nvSpPr>
        <p:spPr>
          <a:xfrm>
            <a:off x="1455675" y="3796625"/>
            <a:ext cx="26616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453" name="Google Shape;453;gb19fc3a5f0_2_289"/>
          <p:cNvSpPr txBox="1"/>
          <p:nvPr>
            <p:ph idx="6" type="subTitle"/>
          </p:nvPr>
        </p:nvSpPr>
        <p:spPr>
          <a:xfrm>
            <a:off x="1455675"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454" name="Google Shape;454;gb19fc3a5f0_2_289"/>
          <p:cNvSpPr txBox="1"/>
          <p:nvPr>
            <p:ph idx="7" type="subTitle"/>
          </p:nvPr>
        </p:nvSpPr>
        <p:spPr>
          <a:xfrm>
            <a:off x="1455675"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455" name="Google Shape;455;gb19fc3a5f0_2_289"/>
          <p:cNvSpPr txBox="1"/>
          <p:nvPr>
            <p:ph idx="8" type="subTitle"/>
          </p:nvPr>
        </p:nvSpPr>
        <p:spPr>
          <a:xfrm>
            <a:off x="1455675"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6">
    <p:bg>
      <p:bgPr>
        <a:solidFill>
          <a:srgbClr val="EFEFEF"/>
        </a:solidFill>
      </p:bgPr>
    </p:bg>
    <p:spTree>
      <p:nvGrpSpPr>
        <p:cNvPr id="456" name="Shape 456"/>
        <p:cNvGrpSpPr/>
        <p:nvPr/>
      </p:nvGrpSpPr>
      <p:grpSpPr>
        <a:xfrm>
          <a:off x="0" y="0"/>
          <a:ext cx="0" cy="0"/>
          <a:chOff x="0" y="0"/>
          <a:chExt cx="0" cy="0"/>
        </a:xfrm>
      </p:grpSpPr>
      <p:sp>
        <p:nvSpPr>
          <p:cNvPr id="457" name="Google Shape;457;gb19fc3a5f0_2_301"/>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458" name="Google Shape;458;gb19fc3a5f0_2_301"/>
          <p:cNvSpPr txBox="1"/>
          <p:nvPr>
            <p:ph type="title"/>
          </p:nvPr>
        </p:nvSpPr>
        <p:spPr>
          <a:xfrm flipH="1">
            <a:off x="4321203" y="1666525"/>
            <a:ext cx="39666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solidFill>
                  <a:schemeClr val="accent5"/>
                </a:solidFill>
              </a:defRPr>
            </a:lvl1pPr>
            <a:lvl2pPr lvl="1" algn="r">
              <a:lnSpc>
                <a:spcPct val="100000"/>
              </a:lnSpc>
              <a:spcBef>
                <a:spcPts val="0"/>
              </a:spcBef>
              <a:spcAft>
                <a:spcPts val="0"/>
              </a:spcAft>
              <a:buClr>
                <a:srgbClr val="434343"/>
              </a:buClr>
              <a:buSzPts val="2800"/>
              <a:buNone/>
              <a:defRPr>
                <a:solidFill>
                  <a:srgbClr val="434343"/>
                </a:solidFill>
              </a:defRPr>
            </a:lvl2pPr>
            <a:lvl3pPr lvl="2" algn="r">
              <a:lnSpc>
                <a:spcPct val="100000"/>
              </a:lnSpc>
              <a:spcBef>
                <a:spcPts val="0"/>
              </a:spcBef>
              <a:spcAft>
                <a:spcPts val="0"/>
              </a:spcAft>
              <a:buClr>
                <a:srgbClr val="434343"/>
              </a:buClr>
              <a:buSzPts val="2800"/>
              <a:buNone/>
              <a:defRPr>
                <a:solidFill>
                  <a:srgbClr val="434343"/>
                </a:solidFill>
              </a:defRPr>
            </a:lvl3pPr>
            <a:lvl4pPr lvl="3" algn="r">
              <a:lnSpc>
                <a:spcPct val="100000"/>
              </a:lnSpc>
              <a:spcBef>
                <a:spcPts val="0"/>
              </a:spcBef>
              <a:spcAft>
                <a:spcPts val="0"/>
              </a:spcAft>
              <a:buClr>
                <a:srgbClr val="434343"/>
              </a:buClr>
              <a:buSzPts val="2800"/>
              <a:buNone/>
              <a:defRPr>
                <a:solidFill>
                  <a:srgbClr val="434343"/>
                </a:solidFill>
              </a:defRPr>
            </a:lvl4pPr>
            <a:lvl5pPr lvl="4" algn="r">
              <a:lnSpc>
                <a:spcPct val="100000"/>
              </a:lnSpc>
              <a:spcBef>
                <a:spcPts val="0"/>
              </a:spcBef>
              <a:spcAft>
                <a:spcPts val="0"/>
              </a:spcAft>
              <a:buClr>
                <a:srgbClr val="434343"/>
              </a:buClr>
              <a:buSzPts val="2800"/>
              <a:buNone/>
              <a:defRPr>
                <a:solidFill>
                  <a:srgbClr val="434343"/>
                </a:solidFill>
              </a:defRPr>
            </a:lvl5pPr>
            <a:lvl6pPr lvl="5" algn="r">
              <a:lnSpc>
                <a:spcPct val="100000"/>
              </a:lnSpc>
              <a:spcBef>
                <a:spcPts val="0"/>
              </a:spcBef>
              <a:spcAft>
                <a:spcPts val="0"/>
              </a:spcAft>
              <a:buClr>
                <a:srgbClr val="434343"/>
              </a:buClr>
              <a:buSzPts val="2800"/>
              <a:buNone/>
              <a:defRPr>
                <a:solidFill>
                  <a:srgbClr val="434343"/>
                </a:solidFill>
              </a:defRPr>
            </a:lvl6pPr>
            <a:lvl7pPr lvl="6" algn="r">
              <a:lnSpc>
                <a:spcPct val="100000"/>
              </a:lnSpc>
              <a:spcBef>
                <a:spcPts val="0"/>
              </a:spcBef>
              <a:spcAft>
                <a:spcPts val="0"/>
              </a:spcAft>
              <a:buClr>
                <a:srgbClr val="434343"/>
              </a:buClr>
              <a:buSzPts val="2800"/>
              <a:buNone/>
              <a:defRPr>
                <a:solidFill>
                  <a:srgbClr val="434343"/>
                </a:solidFill>
              </a:defRPr>
            </a:lvl7pPr>
            <a:lvl8pPr lvl="7" algn="r">
              <a:lnSpc>
                <a:spcPct val="100000"/>
              </a:lnSpc>
              <a:spcBef>
                <a:spcPts val="0"/>
              </a:spcBef>
              <a:spcAft>
                <a:spcPts val="0"/>
              </a:spcAft>
              <a:buClr>
                <a:srgbClr val="434343"/>
              </a:buClr>
              <a:buSzPts val="2800"/>
              <a:buNone/>
              <a:defRPr>
                <a:solidFill>
                  <a:srgbClr val="434343"/>
                </a:solidFill>
              </a:defRPr>
            </a:lvl8pPr>
            <a:lvl9pPr lvl="8" algn="r">
              <a:lnSpc>
                <a:spcPct val="100000"/>
              </a:lnSpc>
              <a:spcBef>
                <a:spcPts val="0"/>
              </a:spcBef>
              <a:spcAft>
                <a:spcPts val="0"/>
              </a:spcAft>
              <a:buClr>
                <a:srgbClr val="434343"/>
              </a:buClr>
              <a:buSzPts val="2800"/>
              <a:buNone/>
              <a:defRPr>
                <a:solidFill>
                  <a:srgbClr val="434343"/>
                </a:solidFill>
              </a:defRPr>
            </a:lvl9pPr>
          </a:lstStyle>
          <a:p/>
        </p:txBody>
      </p:sp>
      <p:sp>
        <p:nvSpPr>
          <p:cNvPr id="459" name="Google Shape;459;gb19fc3a5f0_2_301"/>
          <p:cNvSpPr txBox="1"/>
          <p:nvPr>
            <p:ph idx="1" type="subTitle"/>
          </p:nvPr>
        </p:nvSpPr>
        <p:spPr>
          <a:xfrm>
            <a:off x="5219097" y="2760775"/>
            <a:ext cx="30687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100"/>
              <a:buNone/>
              <a:defRPr sz="1200">
                <a:solidFill>
                  <a:schemeClr val="lt1"/>
                </a:solidFill>
              </a:defRPr>
            </a:lvl1pPr>
            <a:lvl2pPr lvl="1" algn="r">
              <a:lnSpc>
                <a:spcPct val="100000"/>
              </a:lnSpc>
              <a:spcBef>
                <a:spcPts val="0"/>
              </a:spcBef>
              <a:spcAft>
                <a:spcPts val="0"/>
              </a:spcAft>
              <a:buClr>
                <a:schemeClr val="lt1"/>
              </a:buClr>
              <a:buSzPts val="1100"/>
              <a:buNone/>
              <a:defRPr>
                <a:solidFill>
                  <a:schemeClr val="lt1"/>
                </a:solidFill>
              </a:defRPr>
            </a:lvl2pPr>
            <a:lvl3pPr lvl="2" algn="r">
              <a:lnSpc>
                <a:spcPct val="100000"/>
              </a:lnSpc>
              <a:spcBef>
                <a:spcPts val="0"/>
              </a:spcBef>
              <a:spcAft>
                <a:spcPts val="0"/>
              </a:spcAft>
              <a:buClr>
                <a:schemeClr val="lt1"/>
              </a:buClr>
              <a:buSzPts val="1100"/>
              <a:buNone/>
              <a:defRPr>
                <a:solidFill>
                  <a:schemeClr val="lt1"/>
                </a:solidFill>
              </a:defRPr>
            </a:lvl3pPr>
            <a:lvl4pPr lvl="3" algn="r">
              <a:lnSpc>
                <a:spcPct val="100000"/>
              </a:lnSpc>
              <a:spcBef>
                <a:spcPts val="0"/>
              </a:spcBef>
              <a:spcAft>
                <a:spcPts val="0"/>
              </a:spcAft>
              <a:buClr>
                <a:schemeClr val="lt1"/>
              </a:buClr>
              <a:buSzPts val="1100"/>
              <a:buNone/>
              <a:defRPr>
                <a:solidFill>
                  <a:schemeClr val="lt1"/>
                </a:solidFill>
              </a:defRPr>
            </a:lvl4pPr>
            <a:lvl5pPr lvl="4" algn="r">
              <a:lnSpc>
                <a:spcPct val="100000"/>
              </a:lnSpc>
              <a:spcBef>
                <a:spcPts val="0"/>
              </a:spcBef>
              <a:spcAft>
                <a:spcPts val="0"/>
              </a:spcAft>
              <a:buClr>
                <a:schemeClr val="lt1"/>
              </a:buClr>
              <a:buSzPts val="1100"/>
              <a:buNone/>
              <a:defRPr>
                <a:solidFill>
                  <a:schemeClr val="lt1"/>
                </a:solidFill>
              </a:defRPr>
            </a:lvl5pPr>
            <a:lvl6pPr lvl="5" algn="r">
              <a:lnSpc>
                <a:spcPct val="100000"/>
              </a:lnSpc>
              <a:spcBef>
                <a:spcPts val="0"/>
              </a:spcBef>
              <a:spcAft>
                <a:spcPts val="0"/>
              </a:spcAft>
              <a:buClr>
                <a:schemeClr val="lt1"/>
              </a:buClr>
              <a:buSzPts val="11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460" name="Shape 460"/>
        <p:cNvGrpSpPr/>
        <p:nvPr/>
      </p:nvGrpSpPr>
      <p:grpSpPr>
        <a:xfrm>
          <a:off x="0" y="0"/>
          <a:ext cx="0" cy="0"/>
          <a:chOff x="0" y="0"/>
          <a:chExt cx="0" cy="0"/>
        </a:xfrm>
      </p:grpSpPr>
      <p:sp>
        <p:nvSpPr>
          <p:cNvPr id="461" name="Google Shape;461;gb19fc3a5f0_2_305"/>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462" name="Google Shape;462;gb19fc3a5f0_2_305"/>
          <p:cNvSpPr txBox="1"/>
          <p:nvPr>
            <p:ph idx="1" type="subTitle"/>
          </p:nvPr>
        </p:nvSpPr>
        <p:spPr>
          <a:xfrm flipH="1">
            <a:off x="1511142" y="2906433"/>
            <a:ext cx="30510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100"/>
              <a:buNone/>
              <a:defRPr sz="1200">
                <a:solidFill>
                  <a:srgbClr val="FFFFFF"/>
                </a:solidFill>
                <a:latin typeface="Staatliches"/>
                <a:ea typeface="Staatliches"/>
                <a:cs typeface="Staatliches"/>
                <a:sym typeface="Staatliches"/>
              </a:defRPr>
            </a:lvl1pPr>
            <a:lvl2pPr lvl="1"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2pPr>
            <a:lvl3pPr lvl="2"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3pPr>
            <a:lvl4pPr lvl="3"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4pPr>
            <a:lvl5pPr lvl="4"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5pPr>
            <a:lvl6pPr lvl="5"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6pPr>
            <a:lvl7pPr lvl="6"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7pPr>
            <a:lvl8pPr lvl="7"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8pPr>
            <a:lvl9pPr lvl="8" algn="l">
              <a:lnSpc>
                <a:spcPct val="115000"/>
              </a:lnSpc>
              <a:spcBef>
                <a:spcPts val="1600"/>
              </a:spcBef>
              <a:spcAft>
                <a:spcPts val="1600"/>
              </a:spcAft>
              <a:buSzPts val="1100"/>
              <a:buNone/>
              <a:defRPr sz="1200">
                <a:solidFill>
                  <a:schemeClr val="accent3"/>
                </a:solidFill>
                <a:latin typeface="Staatliches"/>
                <a:ea typeface="Staatliches"/>
                <a:cs typeface="Staatliches"/>
                <a:sym typeface="Staatliches"/>
              </a:defRPr>
            </a:lvl9pPr>
          </a:lstStyle>
          <a:p/>
        </p:txBody>
      </p:sp>
      <p:sp>
        <p:nvSpPr>
          <p:cNvPr id="463" name="Google Shape;463;gb19fc3a5f0_2_305"/>
          <p:cNvSpPr txBox="1"/>
          <p:nvPr>
            <p:ph idx="2" type="subTitle"/>
          </p:nvPr>
        </p:nvSpPr>
        <p:spPr>
          <a:xfrm flipH="1">
            <a:off x="1511213" y="2084750"/>
            <a:ext cx="30894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Clr>
                <a:srgbClr val="5B3C43"/>
              </a:buClr>
              <a:buSzPts val="1400"/>
              <a:buNone/>
              <a:defRPr sz="1400">
                <a:solidFill>
                  <a:srgbClr val="5B3C43"/>
                </a:solidFill>
              </a:defRPr>
            </a:lvl2pPr>
            <a:lvl3pPr lvl="2" algn="l">
              <a:lnSpc>
                <a:spcPct val="100000"/>
              </a:lnSpc>
              <a:spcBef>
                <a:spcPts val="0"/>
              </a:spcBef>
              <a:spcAft>
                <a:spcPts val="0"/>
              </a:spcAft>
              <a:buClr>
                <a:srgbClr val="5B3C43"/>
              </a:buClr>
              <a:buSzPts val="1400"/>
              <a:buNone/>
              <a:defRPr sz="1400">
                <a:solidFill>
                  <a:srgbClr val="5B3C43"/>
                </a:solidFill>
              </a:defRPr>
            </a:lvl3pPr>
            <a:lvl4pPr lvl="3" algn="l">
              <a:lnSpc>
                <a:spcPct val="100000"/>
              </a:lnSpc>
              <a:spcBef>
                <a:spcPts val="0"/>
              </a:spcBef>
              <a:spcAft>
                <a:spcPts val="0"/>
              </a:spcAft>
              <a:buClr>
                <a:srgbClr val="5B3C43"/>
              </a:buClr>
              <a:buSzPts val="1400"/>
              <a:buNone/>
              <a:defRPr sz="1400">
                <a:solidFill>
                  <a:srgbClr val="5B3C43"/>
                </a:solidFill>
              </a:defRPr>
            </a:lvl4pPr>
            <a:lvl5pPr lvl="4" algn="l">
              <a:lnSpc>
                <a:spcPct val="100000"/>
              </a:lnSpc>
              <a:spcBef>
                <a:spcPts val="0"/>
              </a:spcBef>
              <a:spcAft>
                <a:spcPts val="0"/>
              </a:spcAft>
              <a:buClr>
                <a:srgbClr val="5B3C43"/>
              </a:buClr>
              <a:buSzPts val="1400"/>
              <a:buNone/>
              <a:defRPr sz="1400">
                <a:solidFill>
                  <a:srgbClr val="5B3C43"/>
                </a:solidFill>
              </a:defRPr>
            </a:lvl5pPr>
            <a:lvl6pPr lvl="5" algn="l">
              <a:lnSpc>
                <a:spcPct val="100000"/>
              </a:lnSpc>
              <a:spcBef>
                <a:spcPts val="0"/>
              </a:spcBef>
              <a:spcAft>
                <a:spcPts val="0"/>
              </a:spcAft>
              <a:buClr>
                <a:srgbClr val="5B3C43"/>
              </a:buClr>
              <a:buSzPts val="1400"/>
              <a:buNone/>
              <a:defRPr sz="1400">
                <a:solidFill>
                  <a:srgbClr val="5B3C43"/>
                </a:solidFill>
              </a:defRPr>
            </a:lvl6pPr>
            <a:lvl7pPr lvl="6" algn="l">
              <a:lnSpc>
                <a:spcPct val="100000"/>
              </a:lnSpc>
              <a:spcBef>
                <a:spcPts val="0"/>
              </a:spcBef>
              <a:spcAft>
                <a:spcPts val="0"/>
              </a:spcAft>
              <a:buClr>
                <a:srgbClr val="5B3C43"/>
              </a:buClr>
              <a:buSzPts val="1400"/>
              <a:buNone/>
              <a:defRPr sz="1400">
                <a:solidFill>
                  <a:srgbClr val="5B3C43"/>
                </a:solidFill>
              </a:defRPr>
            </a:lvl7pPr>
            <a:lvl8pPr lvl="7" algn="l">
              <a:lnSpc>
                <a:spcPct val="100000"/>
              </a:lnSpc>
              <a:spcBef>
                <a:spcPts val="0"/>
              </a:spcBef>
              <a:spcAft>
                <a:spcPts val="0"/>
              </a:spcAft>
              <a:buClr>
                <a:srgbClr val="5B3C43"/>
              </a:buClr>
              <a:buSzPts val="1400"/>
              <a:buNone/>
              <a:defRPr sz="1400">
                <a:solidFill>
                  <a:srgbClr val="5B3C43"/>
                </a:solidFill>
              </a:defRPr>
            </a:lvl8pPr>
            <a:lvl9pPr lvl="8" algn="l">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6_1_1_1">
    <p:bg>
      <p:bgPr>
        <a:solidFill>
          <a:srgbClr val="EFEFEF"/>
        </a:solidFill>
      </p:bgPr>
    </p:bg>
    <p:spTree>
      <p:nvGrpSpPr>
        <p:cNvPr id="464" name="Shape 464"/>
        <p:cNvGrpSpPr/>
        <p:nvPr/>
      </p:nvGrpSpPr>
      <p:grpSpPr>
        <a:xfrm>
          <a:off x="0" y="0"/>
          <a:ext cx="0" cy="0"/>
          <a:chOff x="0" y="0"/>
          <a:chExt cx="0" cy="0"/>
        </a:xfrm>
      </p:grpSpPr>
      <p:sp>
        <p:nvSpPr>
          <p:cNvPr id="465" name="Google Shape;465;gb19fc3a5f0_2_309"/>
          <p:cNvSpPr txBox="1"/>
          <p:nvPr>
            <p:ph idx="1" type="subTitle"/>
          </p:nvPr>
        </p:nvSpPr>
        <p:spPr>
          <a:xfrm>
            <a:off x="6189713"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466" name="Google Shape;466;gb19fc3a5f0_2_309"/>
          <p:cNvSpPr txBox="1"/>
          <p:nvPr>
            <p:ph idx="2" type="subTitle"/>
          </p:nvPr>
        </p:nvSpPr>
        <p:spPr>
          <a:xfrm>
            <a:off x="58786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467" name="Google Shape;467;gb19fc3a5f0_2_309"/>
          <p:cNvSpPr txBox="1"/>
          <p:nvPr>
            <p:ph idx="3" type="subTitle"/>
          </p:nvPr>
        </p:nvSpPr>
        <p:spPr>
          <a:xfrm>
            <a:off x="335911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468" name="Google Shape;468;gb19fc3a5f0_2_309"/>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b19fc3a5f0_2_309"/>
          <p:cNvSpPr txBox="1"/>
          <p:nvPr>
            <p:ph type="ctrTitle"/>
          </p:nvPr>
        </p:nvSpPr>
        <p:spPr>
          <a:xfrm flipH="1">
            <a:off x="930900" y="366803"/>
            <a:ext cx="72645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470" name="Google Shape;470;gb19fc3a5f0_2_309"/>
          <p:cNvSpPr txBox="1"/>
          <p:nvPr>
            <p:ph idx="4" type="subTitle"/>
          </p:nvPr>
        </p:nvSpPr>
        <p:spPr>
          <a:xfrm>
            <a:off x="618971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471" name="Google Shape;471;gb19fc3a5f0_2_309"/>
          <p:cNvSpPr txBox="1"/>
          <p:nvPr>
            <p:ph idx="5" type="subTitle"/>
          </p:nvPr>
        </p:nvSpPr>
        <p:spPr>
          <a:xfrm>
            <a:off x="587850"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472" name="Google Shape;472;gb19fc3a5f0_2_309"/>
          <p:cNvSpPr txBox="1"/>
          <p:nvPr>
            <p:ph idx="6" type="subTitle"/>
          </p:nvPr>
        </p:nvSpPr>
        <p:spPr>
          <a:xfrm>
            <a:off x="335910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473" name="Google Shape;473;gb19fc3a5f0_2_309"/>
          <p:cNvSpPr txBox="1"/>
          <p:nvPr>
            <p:ph idx="7" type="subTitle"/>
          </p:nvPr>
        </p:nvSpPr>
        <p:spPr>
          <a:xfrm>
            <a:off x="6189713"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474" name="Google Shape;474;gb19fc3a5f0_2_309"/>
          <p:cNvSpPr txBox="1"/>
          <p:nvPr>
            <p:ph idx="8" type="subTitle"/>
          </p:nvPr>
        </p:nvSpPr>
        <p:spPr>
          <a:xfrm>
            <a:off x="58786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475" name="Google Shape;475;gb19fc3a5f0_2_309"/>
          <p:cNvSpPr txBox="1"/>
          <p:nvPr>
            <p:ph idx="9" type="subTitle"/>
          </p:nvPr>
        </p:nvSpPr>
        <p:spPr>
          <a:xfrm>
            <a:off x="335911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476" name="Google Shape;476;gb19fc3a5f0_2_309"/>
          <p:cNvSpPr txBox="1"/>
          <p:nvPr>
            <p:ph idx="13" type="subTitle"/>
          </p:nvPr>
        </p:nvSpPr>
        <p:spPr>
          <a:xfrm>
            <a:off x="618971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477" name="Google Shape;477;gb19fc3a5f0_2_309"/>
          <p:cNvSpPr txBox="1"/>
          <p:nvPr>
            <p:ph idx="14" type="subTitle"/>
          </p:nvPr>
        </p:nvSpPr>
        <p:spPr>
          <a:xfrm>
            <a:off x="587850"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478" name="Google Shape;478;gb19fc3a5f0_2_309"/>
          <p:cNvSpPr txBox="1"/>
          <p:nvPr>
            <p:ph idx="15" type="subTitle"/>
          </p:nvPr>
        </p:nvSpPr>
        <p:spPr>
          <a:xfrm>
            <a:off x="335910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rgbClr val="EFEFEF"/>
        </a:solidFill>
      </p:bgPr>
    </p:bg>
    <p:spTree>
      <p:nvGrpSpPr>
        <p:cNvPr id="479" name="Shape 479"/>
        <p:cNvGrpSpPr/>
        <p:nvPr/>
      </p:nvGrpSpPr>
      <p:grpSpPr>
        <a:xfrm>
          <a:off x="0" y="0"/>
          <a:ext cx="0" cy="0"/>
          <a:chOff x="0" y="0"/>
          <a:chExt cx="0" cy="0"/>
        </a:xfrm>
      </p:grpSpPr>
      <p:sp>
        <p:nvSpPr>
          <p:cNvPr id="480" name="Google Shape;480;gb19fc3a5f0_2_324"/>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b19fc3a5f0_2_324"/>
          <p:cNvSpPr txBox="1"/>
          <p:nvPr>
            <p:ph type="ctrTitle"/>
          </p:nvPr>
        </p:nvSpPr>
        <p:spPr>
          <a:xfrm flipH="1">
            <a:off x="5944500" y="366800"/>
            <a:ext cx="22509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rgbClr val="EFEFEF"/>
        </a:solidFill>
      </p:bgPr>
    </p:bg>
    <p:spTree>
      <p:nvGrpSpPr>
        <p:cNvPr id="482" name="Shape 482"/>
        <p:cNvGrpSpPr/>
        <p:nvPr/>
      </p:nvGrpSpPr>
      <p:grpSpPr>
        <a:xfrm>
          <a:off x="0" y="0"/>
          <a:ext cx="0" cy="0"/>
          <a:chOff x="0" y="0"/>
          <a:chExt cx="0" cy="0"/>
        </a:xfrm>
      </p:grpSpPr>
      <p:sp>
        <p:nvSpPr>
          <p:cNvPr id="483" name="Google Shape;483;gb19fc3a5f0_2_327"/>
          <p:cNvSpPr txBox="1"/>
          <p:nvPr>
            <p:ph idx="1" type="subTitle"/>
          </p:nvPr>
        </p:nvSpPr>
        <p:spPr>
          <a:xfrm>
            <a:off x="4736030" y="1531703"/>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484" name="Google Shape;484;gb19fc3a5f0_2_327"/>
          <p:cNvSpPr txBox="1"/>
          <p:nvPr>
            <p:ph idx="2" type="subTitle"/>
          </p:nvPr>
        </p:nvSpPr>
        <p:spPr>
          <a:xfrm>
            <a:off x="4736037" y="1215950"/>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485" name="Google Shape;485;gb19fc3a5f0_2_327"/>
          <p:cNvSpPr txBox="1"/>
          <p:nvPr>
            <p:ph idx="3" type="subTitle"/>
          </p:nvPr>
        </p:nvSpPr>
        <p:spPr>
          <a:xfrm>
            <a:off x="4736030" y="4056302"/>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486" name="Google Shape;486;gb19fc3a5f0_2_327"/>
          <p:cNvSpPr txBox="1"/>
          <p:nvPr>
            <p:ph idx="4" type="subTitle"/>
          </p:nvPr>
        </p:nvSpPr>
        <p:spPr>
          <a:xfrm>
            <a:off x="4736037" y="3740549"/>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487" name="Google Shape;487;gb19fc3a5f0_2_327"/>
          <p:cNvSpPr txBox="1"/>
          <p:nvPr>
            <p:ph idx="5" type="subTitle"/>
          </p:nvPr>
        </p:nvSpPr>
        <p:spPr>
          <a:xfrm>
            <a:off x="4736030" y="2793999"/>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488" name="Google Shape;488;gb19fc3a5f0_2_327"/>
          <p:cNvSpPr txBox="1"/>
          <p:nvPr>
            <p:ph idx="6" type="subTitle"/>
          </p:nvPr>
        </p:nvSpPr>
        <p:spPr>
          <a:xfrm>
            <a:off x="4736037" y="2478247"/>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489" name="Google Shape;489;gb19fc3a5f0_2_327"/>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b19fc3a5f0_2_327"/>
          <p:cNvSpPr txBox="1"/>
          <p:nvPr>
            <p:ph type="ctrTitle"/>
          </p:nvPr>
        </p:nvSpPr>
        <p:spPr>
          <a:xfrm>
            <a:off x="948600" y="366800"/>
            <a:ext cx="55641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_1">
    <p:bg>
      <p:bgPr>
        <a:solidFill>
          <a:srgbClr val="EFEFEF"/>
        </a:solidFill>
      </p:bgPr>
    </p:bg>
    <p:spTree>
      <p:nvGrpSpPr>
        <p:cNvPr id="491" name="Shape 491"/>
        <p:cNvGrpSpPr/>
        <p:nvPr/>
      </p:nvGrpSpPr>
      <p:grpSpPr>
        <a:xfrm>
          <a:off x="0" y="0"/>
          <a:ext cx="0" cy="0"/>
          <a:chOff x="0" y="0"/>
          <a:chExt cx="0" cy="0"/>
        </a:xfrm>
      </p:grpSpPr>
      <p:sp>
        <p:nvSpPr>
          <p:cNvPr id="492" name="Google Shape;492;gb19fc3a5f0_2_336"/>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b19fc3a5f0_2_336"/>
          <p:cNvSpPr txBox="1"/>
          <p:nvPr>
            <p:ph type="ctrTitle"/>
          </p:nvPr>
        </p:nvSpPr>
        <p:spPr>
          <a:xfrm>
            <a:off x="5502775" y="1410925"/>
            <a:ext cx="2597100" cy="118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494" name="Google Shape;494;gb19fc3a5f0_2_336"/>
          <p:cNvSpPr txBox="1"/>
          <p:nvPr>
            <p:ph idx="1" type="subTitle"/>
          </p:nvPr>
        </p:nvSpPr>
        <p:spPr>
          <a:xfrm>
            <a:off x="5502775" y="2438625"/>
            <a:ext cx="2677800" cy="13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Fira Sans Condensed ExtraLight"/>
              <a:buNone/>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495" name="Google Shape;495;gb19fc3a5f0_2_336"/>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Dosis"/>
                <a:ea typeface="Dosis"/>
                <a:cs typeface="Dosis"/>
                <a:sym typeface="Dosis"/>
              </a:rPr>
              <a:t>CREDITS: This presentation template was created by </a:t>
            </a:r>
            <a:r>
              <a:rPr b="1" i="0" lang="en" sz="900" u="none" cap="none" strike="noStrike">
                <a:solidFill>
                  <a:schemeClr val="hlink"/>
                </a:solidFill>
                <a:uFill>
                  <a:noFill/>
                </a:uFill>
                <a:latin typeface="Dosis"/>
                <a:ea typeface="Dosis"/>
                <a:cs typeface="Dosis"/>
                <a:sym typeface="Dosis"/>
                <a:hlinkClick r:id="rId2"/>
              </a:rPr>
              <a:t>Slidesgo</a:t>
            </a:r>
            <a:r>
              <a:rPr b="0" i="0" lang="en" sz="900" u="none" cap="none" strike="noStrike">
                <a:solidFill>
                  <a:srgbClr val="FFFFFF"/>
                </a:solidFill>
                <a:latin typeface="Dosis"/>
                <a:ea typeface="Dosis"/>
                <a:cs typeface="Dosis"/>
                <a:sym typeface="Dosis"/>
              </a:rPr>
              <a:t>, including icons by </a:t>
            </a:r>
            <a:r>
              <a:rPr b="1" i="0" lang="en" sz="900" u="none" cap="none" strike="noStrike">
                <a:solidFill>
                  <a:schemeClr val="hlink"/>
                </a:solidFill>
                <a:uFill>
                  <a:noFill/>
                </a:uFill>
                <a:latin typeface="Dosis"/>
                <a:ea typeface="Dosis"/>
                <a:cs typeface="Dosis"/>
                <a:sym typeface="Dosis"/>
                <a:hlinkClick r:id="rId3"/>
              </a:rPr>
              <a:t>Flaticon</a:t>
            </a:r>
            <a:r>
              <a:rPr b="0" i="0" lang="en" sz="900" u="none" cap="none" strike="noStrike">
                <a:solidFill>
                  <a:srgbClr val="FFFFFF"/>
                </a:solidFill>
                <a:latin typeface="Dosis"/>
                <a:ea typeface="Dosis"/>
                <a:cs typeface="Dosis"/>
                <a:sym typeface="Dosis"/>
              </a:rPr>
              <a:t>, and infographics &amp; images by </a:t>
            </a:r>
            <a:r>
              <a:rPr b="1" i="0" lang="en" sz="900" u="none" cap="none" strike="noStrike">
                <a:solidFill>
                  <a:schemeClr val="hlink"/>
                </a:solidFill>
                <a:uFill>
                  <a:noFill/>
                </a:uFill>
                <a:latin typeface="Dosis"/>
                <a:ea typeface="Dosis"/>
                <a:cs typeface="Dosis"/>
                <a:sym typeface="Dosis"/>
                <a:hlinkClick r:id="rId4"/>
              </a:rPr>
              <a:t>Freepik</a:t>
            </a:r>
            <a:r>
              <a:rPr b="0" i="0" lang="en" sz="900" u="none" cap="none" strike="noStrike">
                <a:solidFill>
                  <a:srgbClr val="FFFFFF"/>
                </a:solidFill>
                <a:latin typeface="Dosis"/>
                <a:ea typeface="Dosis"/>
                <a:cs typeface="Dosis"/>
                <a:sym typeface="Dosis"/>
              </a:rPr>
              <a:t>. </a:t>
            </a:r>
            <a:endParaRPr b="0" i="0" sz="900" u="none" cap="none" strike="noStrike">
              <a:solidFill>
                <a:srgbClr val="FFFFFF"/>
              </a:solidFill>
              <a:latin typeface="Dosis"/>
              <a:ea typeface="Dosis"/>
              <a:cs typeface="Dosis"/>
              <a:sym typeface="Dosi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bg>
      <p:bgPr>
        <a:solidFill>
          <a:srgbClr val="EFEFEF"/>
        </a:solidFill>
      </p:bgPr>
    </p:bg>
    <p:spTree>
      <p:nvGrpSpPr>
        <p:cNvPr id="496" name="Shape 4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26_1">
    <p:bg>
      <p:bgPr>
        <a:solidFill>
          <a:srgbClr val="EFEFEF"/>
        </a:solidFill>
      </p:bgPr>
    </p:bg>
    <p:spTree>
      <p:nvGrpSpPr>
        <p:cNvPr id="61" name="Shape 61"/>
        <p:cNvGrpSpPr/>
        <p:nvPr/>
      </p:nvGrpSpPr>
      <p:grpSpPr>
        <a:xfrm>
          <a:off x="0" y="0"/>
          <a:ext cx="0" cy="0"/>
          <a:chOff x="0" y="0"/>
          <a:chExt cx="0" cy="0"/>
        </a:xfrm>
      </p:grpSpPr>
      <p:sp>
        <p:nvSpPr>
          <p:cNvPr id="62" name="Google Shape;62;p44"/>
          <p:cNvSpPr/>
          <p:nvPr/>
        </p:nvSpPr>
        <p:spPr>
          <a:xfrm flipH="1">
            <a:off x="7755299"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3" name="Google Shape;63;p44"/>
          <p:cNvSpPr txBox="1"/>
          <p:nvPr>
            <p:ph type="title"/>
          </p:nvPr>
        </p:nvSpPr>
        <p:spPr>
          <a:xfrm>
            <a:off x="5646900" y="1753400"/>
            <a:ext cx="26409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000">
                <a:solidFill>
                  <a:schemeClr val="accent5"/>
                </a:solidFill>
              </a:defRPr>
            </a:lvl1pPr>
            <a:lvl2pPr lvl="1" algn="r">
              <a:lnSpc>
                <a:spcPct val="100000"/>
              </a:lnSpc>
              <a:spcBef>
                <a:spcPts val="0"/>
              </a:spcBef>
              <a:spcAft>
                <a:spcPts val="0"/>
              </a:spcAft>
              <a:buClr>
                <a:srgbClr val="62BCBE"/>
              </a:buClr>
              <a:buSzPts val="6000"/>
              <a:buNone/>
              <a:defRPr sz="6000">
                <a:solidFill>
                  <a:srgbClr val="62BCBE"/>
                </a:solidFill>
              </a:defRPr>
            </a:lvl2pPr>
            <a:lvl3pPr lvl="2" algn="r">
              <a:lnSpc>
                <a:spcPct val="100000"/>
              </a:lnSpc>
              <a:spcBef>
                <a:spcPts val="0"/>
              </a:spcBef>
              <a:spcAft>
                <a:spcPts val="0"/>
              </a:spcAft>
              <a:buClr>
                <a:srgbClr val="62BCBE"/>
              </a:buClr>
              <a:buSzPts val="6000"/>
              <a:buNone/>
              <a:defRPr sz="6000">
                <a:solidFill>
                  <a:srgbClr val="62BCBE"/>
                </a:solidFill>
              </a:defRPr>
            </a:lvl3pPr>
            <a:lvl4pPr lvl="3" algn="r">
              <a:lnSpc>
                <a:spcPct val="100000"/>
              </a:lnSpc>
              <a:spcBef>
                <a:spcPts val="0"/>
              </a:spcBef>
              <a:spcAft>
                <a:spcPts val="0"/>
              </a:spcAft>
              <a:buClr>
                <a:srgbClr val="62BCBE"/>
              </a:buClr>
              <a:buSzPts val="6000"/>
              <a:buNone/>
              <a:defRPr sz="6000">
                <a:solidFill>
                  <a:srgbClr val="62BCBE"/>
                </a:solidFill>
              </a:defRPr>
            </a:lvl4pPr>
            <a:lvl5pPr lvl="4" algn="r">
              <a:lnSpc>
                <a:spcPct val="100000"/>
              </a:lnSpc>
              <a:spcBef>
                <a:spcPts val="0"/>
              </a:spcBef>
              <a:spcAft>
                <a:spcPts val="0"/>
              </a:spcAft>
              <a:buClr>
                <a:srgbClr val="62BCBE"/>
              </a:buClr>
              <a:buSzPts val="6000"/>
              <a:buNone/>
              <a:defRPr sz="6000">
                <a:solidFill>
                  <a:srgbClr val="62BCBE"/>
                </a:solidFill>
              </a:defRPr>
            </a:lvl5pPr>
            <a:lvl6pPr lvl="5" algn="r">
              <a:lnSpc>
                <a:spcPct val="100000"/>
              </a:lnSpc>
              <a:spcBef>
                <a:spcPts val="0"/>
              </a:spcBef>
              <a:spcAft>
                <a:spcPts val="0"/>
              </a:spcAft>
              <a:buClr>
                <a:srgbClr val="62BCBE"/>
              </a:buClr>
              <a:buSzPts val="6000"/>
              <a:buNone/>
              <a:defRPr sz="6000">
                <a:solidFill>
                  <a:srgbClr val="62BCBE"/>
                </a:solidFill>
              </a:defRPr>
            </a:lvl6pPr>
            <a:lvl7pPr lvl="6" algn="r">
              <a:lnSpc>
                <a:spcPct val="100000"/>
              </a:lnSpc>
              <a:spcBef>
                <a:spcPts val="0"/>
              </a:spcBef>
              <a:spcAft>
                <a:spcPts val="0"/>
              </a:spcAft>
              <a:buClr>
                <a:srgbClr val="62BCBE"/>
              </a:buClr>
              <a:buSzPts val="6000"/>
              <a:buNone/>
              <a:defRPr sz="6000">
                <a:solidFill>
                  <a:srgbClr val="62BCBE"/>
                </a:solidFill>
              </a:defRPr>
            </a:lvl7pPr>
            <a:lvl8pPr lvl="7" algn="r">
              <a:lnSpc>
                <a:spcPct val="100000"/>
              </a:lnSpc>
              <a:spcBef>
                <a:spcPts val="0"/>
              </a:spcBef>
              <a:spcAft>
                <a:spcPts val="0"/>
              </a:spcAft>
              <a:buClr>
                <a:srgbClr val="62BCBE"/>
              </a:buClr>
              <a:buSzPts val="6000"/>
              <a:buNone/>
              <a:defRPr sz="6000">
                <a:solidFill>
                  <a:srgbClr val="62BCBE"/>
                </a:solidFill>
              </a:defRPr>
            </a:lvl8pPr>
            <a:lvl9pPr lvl="8" algn="r">
              <a:lnSpc>
                <a:spcPct val="100000"/>
              </a:lnSpc>
              <a:spcBef>
                <a:spcPts val="0"/>
              </a:spcBef>
              <a:spcAft>
                <a:spcPts val="0"/>
              </a:spcAft>
              <a:buClr>
                <a:srgbClr val="62BCBE"/>
              </a:buClr>
              <a:buSzPts val="6000"/>
              <a:buNone/>
              <a:defRPr sz="6000">
                <a:solidFill>
                  <a:srgbClr val="62BCBE"/>
                </a:solidFill>
              </a:defRPr>
            </a:lvl9pPr>
          </a:lstStyle>
          <a:p/>
        </p:txBody>
      </p:sp>
      <p:sp>
        <p:nvSpPr>
          <p:cNvPr id="64" name="Google Shape;64;p44"/>
          <p:cNvSpPr txBox="1"/>
          <p:nvPr>
            <p:ph idx="1" type="subTitle"/>
          </p:nvPr>
        </p:nvSpPr>
        <p:spPr>
          <a:xfrm flipH="1">
            <a:off x="5485100" y="2753100"/>
            <a:ext cx="2802600" cy="155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200"/>
              <a:buNone/>
              <a:defRPr sz="1200">
                <a:solidFill>
                  <a:schemeClr val="lt1"/>
                </a:solidFill>
              </a:defRPr>
            </a:lvl1pPr>
            <a:lvl2pPr lvl="1" algn="r">
              <a:lnSpc>
                <a:spcPct val="100000"/>
              </a:lnSpc>
              <a:spcBef>
                <a:spcPts val="0"/>
              </a:spcBef>
              <a:spcAft>
                <a:spcPts val="0"/>
              </a:spcAft>
              <a:buClr>
                <a:schemeClr val="lt1"/>
              </a:buClr>
              <a:buSzPts val="1200"/>
              <a:buNone/>
              <a:defRPr sz="1200">
                <a:solidFill>
                  <a:schemeClr val="lt1"/>
                </a:solidFill>
              </a:defRPr>
            </a:lvl2pPr>
            <a:lvl3pPr lvl="2" algn="r">
              <a:lnSpc>
                <a:spcPct val="100000"/>
              </a:lnSpc>
              <a:spcBef>
                <a:spcPts val="0"/>
              </a:spcBef>
              <a:spcAft>
                <a:spcPts val="0"/>
              </a:spcAft>
              <a:buClr>
                <a:schemeClr val="lt1"/>
              </a:buClr>
              <a:buSzPts val="1200"/>
              <a:buNone/>
              <a:defRPr sz="1200">
                <a:solidFill>
                  <a:schemeClr val="lt1"/>
                </a:solidFill>
              </a:defRPr>
            </a:lvl3pPr>
            <a:lvl4pPr lvl="3" algn="r">
              <a:lnSpc>
                <a:spcPct val="100000"/>
              </a:lnSpc>
              <a:spcBef>
                <a:spcPts val="0"/>
              </a:spcBef>
              <a:spcAft>
                <a:spcPts val="0"/>
              </a:spcAft>
              <a:buClr>
                <a:schemeClr val="lt1"/>
              </a:buClr>
              <a:buSzPts val="1200"/>
              <a:buNone/>
              <a:defRPr sz="1200">
                <a:solidFill>
                  <a:schemeClr val="lt1"/>
                </a:solidFill>
              </a:defRPr>
            </a:lvl4pPr>
            <a:lvl5pPr lvl="4" algn="r">
              <a:lnSpc>
                <a:spcPct val="100000"/>
              </a:lnSpc>
              <a:spcBef>
                <a:spcPts val="0"/>
              </a:spcBef>
              <a:spcAft>
                <a:spcPts val="0"/>
              </a:spcAft>
              <a:buClr>
                <a:schemeClr val="lt1"/>
              </a:buClr>
              <a:buSzPts val="1200"/>
              <a:buNone/>
              <a:defRPr sz="1200">
                <a:solidFill>
                  <a:schemeClr val="lt1"/>
                </a:solidFill>
              </a:defRPr>
            </a:lvl5pPr>
            <a:lvl6pPr lvl="5" algn="r">
              <a:lnSpc>
                <a:spcPct val="100000"/>
              </a:lnSpc>
              <a:spcBef>
                <a:spcPts val="0"/>
              </a:spcBef>
              <a:spcAft>
                <a:spcPts val="0"/>
              </a:spcAft>
              <a:buClr>
                <a:schemeClr val="lt1"/>
              </a:buClr>
              <a:buSzPts val="1200"/>
              <a:buNone/>
              <a:defRPr sz="1200">
                <a:solidFill>
                  <a:schemeClr val="lt1"/>
                </a:solidFill>
              </a:defRPr>
            </a:lvl6pPr>
            <a:lvl7pPr lvl="6" algn="r">
              <a:lnSpc>
                <a:spcPct val="100000"/>
              </a:lnSpc>
              <a:spcBef>
                <a:spcPts val="0"/>
              </a:spcBef>
              <a:spcAft>
                <a:spcPts val="0"/>
              </a:spcAft>
              <a:buClr>
                <a:schemeClr val="lt1"/>
              </a:buClr>
              <a:buSzPts val="1200"/>
              <a:buNone/>
              <a:defRPr sz="1200">
                <a:solidFill>
                  <a:schemeClr val="lt1"/>
                </a:solidFill>
              </a:defRPr>
            </a:lvl7pPr>
            <a:lvl8pPr lvl="7" algn="r">
              <a:lnSpc>
                <a:spcPct val="100000"/>
              </a:lnSpc>
              <a:spcBef>
                <a:spcPts val="0"/>
              </a:spcBef>
              <a:spcAft>
                <a:spcPts val="0"/>
              </a:spcAft>
              <a:buClr>
                <a:schemeClr val="lt1"/>
              </a:buClr>
              <a:buSzPts val="1200"/>
              <a:buNone/>
              <a:defRPr sz="1200">
                <a:solidFill>
                  <a:schemeClr val="lt1"/>
                </a:solidFill>
              </a:defRPr>
            </a:lvl8pPr>
            <a:lvl9pPr lvl="8" algn="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497" name="Shape 497"/>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498" name="Shape 49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26_1_1">
    <p:bg>
      <p:bgPr>
        <a:solidFill>
          <a:srgbClr val="EFEFEF"/>
        </a:solidFill>
      </p:bgPr>
    </p:bg>
    <p:spTree>
      <p:nvGrpSpPr>
        <p:cNvPr id="65" name="Shape 65"/>
        <p:cNvGrpSpPr/>
        <p:nvPr/>
      </p:nvGrpSpPr>
      <p:grpSpPr>
        <a:xfrm>
          <a:off x="0" y="0"/>
          <a:ext cx="0" cy="0"/>
          <a:chOff x="0" y="0"/>
          <a:chExt cx="0" cy="0"/>
        </a:xfrm>
      </p:grpSpPr>
      <p:sp>
        <p:nvSpPr>
          <p:cNvPr id="66" name="Google Shape;66;p45"/>
          <p:cNvSpPr/>
          <p:nvPr/>
        </p:nvSpPr>
        <p:spPr>
          <a:xfrm>
            <a:off x="0"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7" name="Google Shape;67;p45"/>
          <p:cNvSpPr txBox="1"/>
          <p:nvPr>
            <p:ph type="title"/>
          </p:nvPr>
        </p:nvSpPr>
        <p:spPr>
          <a:xfrm flipH="1">
            <a:off x="856199" y="1705548"/>
            <a:ext cx="26409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solidFill>
                  <a:schemeClr val="accent5"/>
                </a:solidFill>
              </a:defRPr>
            </a:lvl1pPr>
            <a:lvl2pPr lvl="1" algn="l">
              <a:lnSpc>
                <a:spcPct val="100000"/>
              </a:lnSpc>
              <a:spcBef>
                <a:spcPts val="0"/>
              </a:spcBef>
              <a:spcAft>
                <a:spcPts val="0"/>
              </a:spcAft>
              <a:buClr>
                <a:srgbClr val="62BCBE"/>
              </a:buClr>
              <a:buSzPts val="6000"/>
              <a:buNone/>
              <a:defRPr sz="6000">
                <a:solidFill>
                  <a:srgbClr val="62BCBE"/>
                </a:solidFill>
              </a:defRPr>
            </a:lvl2pPr>
            <a:lvl3pPr lvl="2" algn="l">
              <a:lnSpc>
                <a:spcPct val="100000"/>
              </a:lnSpc>
              <a:spcBef>
                <a:spcPts val="0"/>
              </a:spcBef>
              <a:spcAft>
                <a:spcPts val="0"/>
              </a:spcAft>
              <a:buClr>
                <a:srgbClr val="62BCBE"/>
              </a:buClr>
              <a:buSzPts val="6000"/>
              <a:buNone/>
              <a:defRPr sz="6000">
                <a:solidFill>
                  <a:srgbClr val="62BCBE"/>
                </a:solidFill>
              </a:defRPr>
            </a:lvl3pPr>
            <a:lvl4pPr lvl="3" algn="l">
              <a:lnSpc>
                <a:spcPct val="100000"/>
              </a:lnSpc>
              <a:spcBef>
                <a:spcPts val="0"/>
              </a:spcBef>
              <a:spcAft>
                <a:spcPts val="0"/>
              </a:spcAft>
              <a:buClr>
                <a:srgbClr val="62BCBE"/>
              </a:buClr>
              <a:buSzPts val="6000"/>
              <a:buNone/>
              <a:defRPr sz="6000">
                <a:solidFill>
                  <a:srgbClr val="62BCBE"/>
                </a:solidFill>
              </a:defRPr>
            </a:lvl4pPr>
            <a:lvl5pPr lvl="4" algn="l">
              <a:lnSpc>
                <a:spcPct val="100000"/>
              </a:lnSpc>
              <a:spcBef>
                <a:spcPts val="0"/>
              </a:spcBef>
              <a:spcAft>
                <a:spcPts val="0"/>
              </a:spcAft>
              <a:buClr>
                <a:srgbClr val="62BCBE"/>
              </a:buClr>
              <a:buSzPts val="6000"/>
              <a:buNone/>
              <a:defRPr sz="6000">
                <a:solidFill>
                  <a:srgbClr val="62BCBE"/>
                </a:solidFill>
              </a:defRPr>
            </a:lvl5pPr>
            <a:lvl6pPr lvl="5" algn="l">
              <a:lnSpc>
                <a:spcPct val="100000"/>
              </a:lnSpc>
              <a:spcBef>
                <a:spcPts val="0"/>
              </a:spcBef>
              <a:spcAft>
                <a:spcPts val="0"/>
              </a:spcAft>
              <a:buClr>
                <a:srgbClr val="62BCBE"/>
              </a:buClr>
              <a:buSzPts val="6000"/>
              <a:buNone/>
              <a:defRPr sz="6000">
                <a:solidFill>
                  <a:srgbClr val="62BCBE"/>
                </a:solidFill>
              </a:defRPr>
            </a:lvl6pPr>
            <a:lvl7pPr lvl="6" algn="l">
              <a:lnSpc>
                <a:spcPct val="100000"/>
              </a:lnSpc>
              <a:spcBef>
                <a:spcPts val="0"/>
              </a:spcBef>
              <a:spcAft>
                <a:spcPts val="0"/>
              </a:spcAft>
              <a:buClr>
                <a:srgbClr val="62BCBE"/>
              </a:buClr>
              <a:buSzPts val="6000"/>
              <a:buNone/>
              <a:defRPr sz="6000">
                <a:solidFill>
                  <a:srgbClr val="62BCBE"/>
                </a:solidFill>
              </a:defRPr>
            </a:lvl7pPr>
            <a:lvl8pPr lvl="7" algn="l">
              <a:lnSpc>
                <a:spcPct val="100000"/>
              </a:lnSpc>
              <a:spcBef>
                <a:spcPts val="0"/>
              </a:spcBef>
              <a:spcAft>
                <a:spcPts val="0"/>
              </a:spcAft>
              <a:buClr>
                <a:srgbClr val="62BCBE"/>
              </a:buClr>
              <a:buSzPts val="6000"/>
              <a:buNone/>
              <a:defRPr sz="6000">
                <a:solidFill>
                  <a:srgbClr val="62BCBE"/>
                </a:solidFill>
              </a:defRPr>
            </a:lvl8pPr>
            <a:lvl9pPr lvl="8" algn="l">
              <a:lnSpc>
                <a:spcPct val="100000"/>
              </a:lnSpc>
              <a:spcBef>
                <a:spcPts val="0"/>
              </a:spcBef>
              <a:spcAft>
                <a:spcPts val="0"/>
              </a:spcAft>
              <a:buClr>
                <a:srgbClr val="62BCBE"/>
              </a:buClr>
              <a:buSzPts val="6000"/>
              <a:buNone/>
              <a:defRPr sz="6000">
                <a:solidFill>
                  <a:srgbClr val="62BCBE"/>
                </a:solidFill>
              </a:defRPr>
            </a:lvl9pPr>
          </a:lstStyle>
          <a:p/>
        </p:txBody>
      </p:sp>
      <p:sp>
        <p:nvSpPr>
          <p:cNvPr id="68" name="Google Shape;68;p45"/>
          <p:cNvSpPr txBox="1"/>
          <p:nvPr>
            <p:ph idx="1" type="subTitle"/>
          </p:nvPr>
        </p:nvSpPr>
        <p:spPr>
          <a:xfrm>
            <a:off x="856300" y="2747325"/>
            <a:ext cx="2799000" cy="15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sz="1200">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4.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6" Type="http://schemas.openxmlformats.org/officeDocument/2006/relationships/slideLayout" Target="../slideLayouts/slideLayout40.xml"/><Relationship Id="rId18" Type="http://schemas.openxmlformats.org/officeDocument/2006/relationships/theme" Target="../theme/theme3.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6" Type="http://schemas.openxmlformats.org/officeDocument/2006/relationships/theme" Target="../theme/theme6.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6" Type="http://schemas.openxmlformats.org/officeDocument/2006/relationships/theme" Target="../theme/theme2.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7" name="Google Shape;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1pPr>
            <a:lvl2pPr indent="-298450" lvl="1" marL="914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2pPr>
            <a:lvl3pPr indent="-298450" lvl="2" marL="1371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3pPr>
            <a:lvl4pPr indent="-298450" lvl="3" marL="18288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4pPr>
            <a:lvl5pPr indent="-298450" lvl="4" marL="22860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5pPr>
            <a:lvl6pPr indent="-298450" lvl="5" marL="27432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6pPr>
            <a:lvl7pPr indent="-298450" lvl="6" marL="3200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7pPr>
            <a:lvl8pPr indent="-298450" lvl="7" marL="3657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8pPr>
            <a:lvl9pPr indent="-298450" lvl="8" marL="4114800" marR="0" rtl="0" algn="l">
              <a:lnSpc>
                <a:spcPct val="115000"/>
              </a:lnSpc>
              <a:spcBef>
                <a:spcPts val="1600"/>
              </a:spcBef>
              <a:spcAft>
                <a:spcPts val="160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gb18d1f7587_2_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109" name="Google Shape;109;gb18d1f7587_2_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1pPr>
            <a:lvl2pPr indent="-298450" lvl="1" marL="914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2pPr>
            <a:lvl3pPr indent="-298450" lvl="2" marL="1371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3pPr>
            <a:lvl4pPr indent="-298450" lvl="3" marL="18288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4pPr>
            <a:lvl5pPr indent="-298450" lvl="4" marL="22860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5pPr>
            <a:lvl6pPr indent="-298450" lvl="5" marL="27432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6pPr>
            <a:lvl7pPr indent="-298450" lvl="6" marL="3200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7pPr>
            <a:lvl8pPr indent="-298450" lvl="7" marL="3657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8pPr>
            <a:lvl9pPr indent="-298450" lvl="8" marL="4114800" marR="0" rtl="0" algn="l">
              <a:lnSpc>
                <a:spcPct val="115000"/>
              </a:lnSpc>
              <a:spcBef>
                <a:spcPts val="1600"/>
              </a:spcBef>
              <a:spcAft>
                <a:spcPts val="160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9" name="Shape 209"/>
        <p:cNvGrpSpPr/>
        <p:nvPr/>
      </p:nvGrpSpPr>
      <p:grpSpPr>
        <a:xfrm>
          <a:off x="0" y="0"/>
          <a:ext cx="0" cy="0"/>
          <a:chOff x="0" y="0"/>
          <a:chExt cx="0" cy="0"/>
        </a:xfrm>
      </p:grpSpPr>
      <p:sp>
        <p:nvSpPr>
          <p:cNvPr id="210" name="Google Shape;210;gb18c2788de_6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211" name="Google Shape;211;gb18c2788de_6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1pPr>
            <a:lvl2pPr indent="-298450" lvl="1" marL="914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2pPr>
            <a:lvl3pPr indent="-298450" lvl="2" marL="1371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3pPr>
            <a:lvl4pPr indent="-298450" lvl="3" marL="18288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4pPr>
            <a:lvl5pPr indent="-298450" lvl="4" marL="22860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5pPr>
            <a:lvl6pPr indent="-298450" lvl="5" marL="27432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6pPr>
            <a:lvl7pPr indent="-298450" lvl="6" marL="3200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7pPr>
            <a:lvl8pPr indent="-298450" lvl="7" marL="3657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8pPr>
            <a:lvl9pPr indent="-298450" lvl="8" marL="4114800" marR="0" rtl="0" algn="l">
              <a:lnSpc>
                <a:spcPct val="115000"/>
              </a:lnSpc>
              <a:spcBef>
                <a:spcPts val="1600"/>
              </a:spcBef>
              <a:spcAft>
                <a:spcPts val="160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1" name="Shape 311"/>
        <p:cNvGrpSpPr/>
        <p:nvPr/>
      </p:nvGrpSpPr>
      <p:grpSpPr>
        <a:xfrm>
          <a:off x="0" y="0"/>
          <a:ext cx="0" cy="0"/>
          <a:chOff x="0" y="0"/>
          <a:chExt cx="0" cy="0"/>
        </a:xfrm>
      </p:grpSpPr>
      <p:sp>
        <p:nvSpPr>
          <p:cNvPr id="312" name="Google Shape;312;gb19fc3a5f0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313" name="Google Shape;313;gb19fc3a5f0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1pPr>
            <a:lvl2pPr indent="-298450" lvl="1" marL="914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2pPr>
            <a:lvl3pPr indent="-298450" lvl="2" marL="1371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3pPr>
            <a:lvl4pPr indent="-298450" lvl="3" marL="18288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4pPr>
            <a:lvl5pPr indent="-298450" lvl="4" marL="22860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5pPr>
            <a:lvl6pPr indent="-298450" lvl="5" marL="27432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6pPr>
            <a:lvl7pPr indent="-298450" lvl="6" marL="3200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7pPr>
            <a:lvl8pPr indent="-298450" lvl="7" marL="3657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8pPr>
            <a:lvl9pPr indent="-298450" lvl="8" marL="4114800" marR="0" rtl="0" algn="l">
              <a:lnSpc>
                <a:spcPct val="115000"/>
              </a:lnSpc>
              <a:spcBef>
                <a:spcPts val="1600"/>
              </a:spcBef>
              <a:spcAft>
                <a:spcPts val="160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5" name="Shape 405"/>
        <p:cNvGrpSpPr/>
        <p:nvPr/>
      </p:nvGrpSpPr>
      <p:grpSpPr>
        <a:xfrm>
          <a:off x="0" y="0"/>
          <a:ext cx="0" cy="0"/>
          <a:chOff x="0" y="0"/>
          <a:chExt cx="0" cy="0"/>
        </a:xfrm>
      </p:grpSpPr>
      <p:sp>
        <p:nvSpPr>
          <p:cNvPr id="406" name="Google Shape;406;gb19fc3a5f0_2_2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407" name="Google Shape;407;gb19fc3a5f0_2_2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1pPr>
            <a:lvl2pPr indent="-298450" lvl="1" marL="914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2pPr>
            <a:lvl3pPr indent="-298450" lvl="2" marL="1371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3pPr>
            <a:lvl4pPr indent="-298450" lvl="3" marL="18288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4pPr>
            <a:lvl5pPr indent="-298450" lvl="4" marL="22860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5pPr>
            <a:lvl6pPr indent="-298450" lvl="5" marL="27432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6pPr>
            <a:lvl7pPr indent="-298450" lvl="6" marL="3200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7pPr>
            <a:lvl8pPr indent="-298450" lvl="7" marL="3657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8pPr>
            <a:lvl9pPr indent="-298450" lvl="8" marL="4114800" marR="0" rtl="0" algn="l">
              <a:lnSpc>
                <a:spcPct val="115000"/>
              </a:lnSpc>
              <a:spcBef>
                <a:spcPts val="1600"/>
              </a:spcBef>
              <a:spcAft>
                <a:spcPts val="160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9pPr>
          </a:lstStyle>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20.jpg"/><Relationship Id="rId5" Type="http://schemas.openxmlformats.org/officeDocument/2006/relationships/image" Target="../media/image19.jpg"/><Relationship Id="rId6" Type="http://schemas.openxmlformats.org/officeDocument/2006/relationships/image" Target="../media/image34.jpg"/><Relationship Id="rId7" Type="http://schemas.openxmlformats.org/officeDocument/2006/relationships/image" Target="../media/image32.jpg"/><Relationship Id="rId8"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
          <p:cNvSpPr txBox="1"/>
          <p:nvPr>
            <p:ph type="ctrTitle"/>
          </p:nvPr>
        </p:nvSpPr>
        <p:spPr>
          <a:xfrm>
            <a:off x="4288675" y="3193800"/>
            <a:ext cx="4729200" cy="1416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sz="4800"/>
              <a:t>b</a:t>
            </a:r>
            <a:r>
              <a:rPr lang="en" sz="4800"/>
              <a:t>elVEDERE tRADING</a:t>
            </a:r>
            <a:endParaRPr sz="4800"/>
          </a:p>
          <a:p>
            <a:pPr indent="0" lvl="0" marL="0" rtl="0" algn="ctr">
              <a:lnSpc>
                <a:spcPct val="100000"/>
              </a:lnSpc>
              <a:spcBef>
                <a:spcPts val="0"/>
              </a:spcBef>
              <a:spcAft>
                <a:spcPts val="0"/>
              </a:spcAft>
              <a:buSzPts val="6000"/>
              <a:buNone/>
            </a:pPr>
            <a:r>
              <a:rPr lang="en" sz="2600"/>
              <a:t>Project lab final presentation</a:t>
            </a:r>
            <a:endParaRPr sz="2600"/>
          </a:p>
          <a:p>
            <a:pPr indent="0" lvl="0" marL="0" rtl="0" algn="r">
              <a:lnSpc>
                <a:spcPct val="100000"/>
              </a:lnSpc>
              <a:spcBef>
                <a:spcPts val="0"/>
              </a:spcBef>
              <a:spcAft>
                <a:spcPts val="0"/>
              </a:spcAft>
              <a:buSzPts val="6000"/>
              <a:buNone/>
            </a:pPr>
            <a:r>
              <a:t/>
            </a:r>
            <a:endParaRPr sz="4800"/>
          </a:p>
        </p:txBody>
      </p:sp>
      <p:grpSp>
        <p:nvGrpSpPr>
          <p:cNvPr id="504" name="Google Shape;504;p1"/>
          <p:cNvGrpSpPr/>
          <p:nvPr/>
        </p:nvGrpSpPr>
        <p:grpSpPr>
          <a:xfrm>
            <a:off x="557691" y="928166"/>
            <a:ext cx="3856961" cy="3149503"/>
            <a:chOff x="366675" y="580995"/>
            <a:chExt cx="4653108" cy="3799617"/>
          </a:xfrm>
        </p:grpSpPr>
        <p:sp>
          <p:nvSpPr>
            <p:cNvPr id="505" name="Google Shape;505;p1"/>
            <p:cNvSpPr/>
            <p:nvPr/>
          </p:nvSpPr>
          <p:spPr>
            <a:xfrm>
              <a:off x="1706803" y="3406751"/>
              <a:ext cx="1797718" cy="973861"/>
            </a:xfrm>
            <a:custGeom>
              <a:rect b="b" l="l" r="r" t="t"/>
              <a:pathLst>
                <a:path extrusionOk="0" h="20061" w="37032">
                  <a:moveTo>
                    <a:pt x="24638" y="0"/>
                  </a:moveTo>
                  <a:cubicBezTo>
                    <a:pt x="21748" y="0"/>
                    <a:pt x="18857" y="636"/>
                    <a:pt x="16653" y="1909"/>
                  </a:cubicBezTo>
                  <a:cubicBezTo>
                    <a:pt x="12916" y="4067"/>
                    <a:pt x="12346" y="7361"/>
                    <a:pt x="14947" y="9865"/>
                  </a:cubicBezTo>
                  <a:cubicBezTo>
                    <a:pt x="14796" y="9910"/>
                    <a:pt x="14653" y="9965"/>
                    <a:pt x="14526" y="10036"/>
                  </a:cubicBezTo>
                  <a:lnTo>
                    <a:pt x="595" y="18080"/>
                  </a:lnTo>
                  <a:cubicBezTo>
                    <a:pt x="1" y="18422"/>
                    <a:pt x="1" y="18975"/>
                    <a:pt x="595" y="19316"/>
                  </a:cubicBezTo>
                  <a:lnTo>
                    <a:pt x="1465" y="19821"/>
                  </a:lnTo>
                  <a:cubicBezTo>
                    <a:pt x="1742" y="19982"/>
                    <a:pt x="2098" y="20060"/>
                    <a:pt x="2457" y="20060"/>
                  </a:cubicBezTo>
                  <a:cubicBezTo>
                    <a:pt x="2861" y="20060"/>
                    <a:pt x="3268" y="19960"/>
                    <a:pt x="3571" y="19763"/>
                  </a:cubicBezTo>
                  <a:lnTo>
                    <a:pt x="16547" y="11272"/>
                  </a:lnTo>
                  <a:cubicBezTo>
                    <a:pt x="16602" y="11234"/>
                    <a:pt x="16650" y="11193"/>
                    <a:pt x="16697" y="11152"/>
                  </a:cubicBezTo>
                  <a:cubicBezTo>
                    <a:pt x="18897" y="12410"/>
                    <a:pt x="21769" y="13038"/>
                    <a:pt x="24640" y="13038"/>
                  </a:cubicBezTo>
                  <a:cubicBezTo>
                    <a:pt x="27529" y="13038"/>
                    <a:pt x="30418" y="12402"/>
                    <a:pt x="32622" y="11129"/>
                  </a:cubicBezTo>
                  <a:cubicBezTo>
                    <a:pt x="37032" y="8582"/>
                    <a:pt x="37032" y="4456"/>
                    <a:pt x="32622" y="1909"/>
                  </a:cubicBezTo>
                  <a:cubicBezTo>
                    <a:pt x="30418" y="636"/>
                    <a:pt x="27528" y="0"/>
                    <a:pt x="24638" y="0"/>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
            <p:cNvSpPr/>
            <p:nvPr/>
          </p:nvSpPr>
          <p:spPr>
            <a:xfrm>
              <a:off x="2346698" y="2136151"/>
              <a:ext cx="2467882" cy="1420621"/>
            </a:xfrm>
            <a:custGeom>
              <a:rect b="b" l="l" r="r" t="t"/>
              <a:pathLst>
                <a:path extrusionOk="0" h="29264" w="50837">
                  <a:moveTo>
                    <a:pt x="18855" y="1"/>
                  </a:moveTo>
                  <a:cubicBezTo>
                    <a:pt x="18596" y="1"/>
                    <a:pt x="18338" y="57"/>
                    <a:pt x="18140" y="170"/>
                  </a:cubicBezTo>
                  <a:lnTo>
                    <a:pt x="393" y="10443"/>
                  </a:lnTo>
                  <a:cubicBezTo>
                    <a:pt x="0" y="10668"/>
                    <a:pt x="0" y="11037"/>
                    <a:pt x="393" y="11265"/>
                  </a:cubicBezTo>
                  <a:lnTo>
                    <a:pt x="31266" y="29092"/>
                  </a:lnTo>
                  <a:cubicBezTo>
                    <a:pt x="31464" y="29206"/>
                    <a:pt x="31723" y="29263"/>
                    <a:pt x="31981" y="29263"/>
                  </a:cubicBezTo>
                  <a:cubicBezTo>
                    <a:pt x="32239" y="29263"/>
                    <a:pt x="32497" y="29206"/>
                    <a:pt x="32693" y="29092"/>
                  </a:cubicBezTo>
                  <a:lnTo>
                    <a:pt x="50441" y="18822"/>
                  </a:lnTo>
                  <a:cubicBezTo>
                    <a:pt x="50836" y="18593"/>
                    <a:pt x="50836" y="18225"/>
                    <a:pt x="50441" y="17999"/>
                  </a:cubicBezTo>
                  <a:lnTo>
                    <a:pt x="19566" y="170"/>
                  </a:lnTo>
                  <a:cubicBezTo>
                    <a:pt x="19370" y="57"/>
                    <a:pt x="19113" y="1"/>
                    <a:pt x="18855" y="1"/>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
            <p:cNvSpPr/>
            <p:nvPr/>
          </p:nvSpPr>
          <p:spPr>
            <a:xfrm>
              <a:off x="700506" y="2863463"/>
              <a:ext cx="1990733" cy="1141341"/>
            </a:xfrm>
            <a:custGeom>
              <a:rect b="b" l="l" r="r" t="t"/>
              <a:pathLst>
                <a:path extrusionOk="0" h="23511" w="41008">
                  <a:moveTo>
                    <a:pt x="34646" y="0"/>
                  </a:moveTo>
                  <a:cubicBezTo>
                    <a:pt x="34270" y="0"/>
                    <a:pt x="33893" y="83"/>
                    <a:pt x="33605" y="249"/>
                  </a:cubicBezTo>
                  <a:lnTo>
                    <a:pt x="577" y="19320"/>
                  </a:lnTo>
                  <a:cubicBezTo>
                    <a:pt x="1" y="19651"/>
                    <a:pt x="1" y="20187"/>
                    <a:pt x="577" y="20519"/>
                  </a:cubicBezTo>
                  <a:lnTo>
                    <a:pt x="5325" y="23263"/>
                  </a:lnTo>
                  <a:cubicBezTo>
                    <a:pt x="5612" y="23428"/>
                    <a:pt x="5988" y="23511"/>
                    <a:pt x="6364" y="23511"/>
                  </a:cubicBezTo>
                  <a:cubicBezTo>
                    <a:pt x="6740" y="23511"/>
                    <a:pt x="7116" y="23428"/>
                    <a:pt x="7403" y="23263"/>
                  </a:cubicBezTo>
                  <a:lnTo>
                    <a:pt x="40434" y="4190"/>
                  </a:lnTo>
                  <a:cubicBezTo>
                    <a:pt x="41007" y="3859"/>
                    <a:pt x="41007" y="3320"/>
                    <a:pt x="40434" y="2989"/>
                  </a:cubicBezTo>
                  <a:lnTo>
                    <a:pt x="35686" y="249"/>
                  </a:lnTo>
                  <a:cubicBezTo>
                    <a:pt x="35398" y="83"/>
                    <a:pt x="35022" y="0"/>
                    <a:pt x="34646" y="0"/>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
            <p:cNvSpPr/>
            <p:nvPr/>
          </p:nvSpPr>
          <p:spPr>
            <a:xfrm>
              <a:off x="4434852" y="3645303"/>
              <a:ext cx="473552" cy="235792"/>
            </a:xfrm>
            <a:custGeom>
              <a:rect b="b" l="l" r="r" t="t"/>
              <a:pathLst>
                <a:path extrusionOk="0" h="9587" w="19254">
                  <a:moveTo>
                    <a:pt x="9627" y="1"/>
                  </a:moveTo>
                  <a:cubicBezTo>
                    <a:pt x="7382" y="1"/>
                    <a:pt x="5137" y="469"/>
                    <a:pt x="3424" y="1406"/>
                  </a:cubicBezTo>
                  <a:cubicBezTo>
                    <a:pt x="1" y="3276"/>
                    <a:pt x="1" y="6310"/>
                    <a:pt x="3424" y="8184"/>
                  </a:cubicBezTo>
                  <a:cubicBezTo>
                    <a:pt x="5137" y="9119"/>
                    <a:pt x="7382" y="9587"/>
                    <a:pt x="9627" y="9587"/>
                  </a:cubicBezTo>
                  <a:cubicBezTo>
                    <a:pt x="11871" y="9587"/>
                    <a:pt x="14115" y="9119"/>
                    <a:pt x="15827" y="8184"/>
                  </a:cubicBezTo>
                  <a:cubicBezTo>
                    <a:pt x="19253" y="6310"/>
                    <a:pt x="19253" y="3276"/>
                    <a:pt x="15827" y="1406"/>
                  </a:cubicBezTo>
                  <a:cubicBezTo>
                    <a:pt x="14115" y="469"/>
                    <a:pt x="11871" y="1"/>
                    <a:pt x="96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
            <p:cNvSpPr/>
            <p:nvPr/>
          </p:nvSpPr>
          <p:spPr>
            <a:xfrm>
              <a:off x="4636944" y="3274415"/>
              <a:ext cx="368311" cy="421079"/>
            </a:xfrm>
            <a:custGeom>
              <a:rect b="b" l="l" r="r" t="t"/>
              <a:pathLst>
                <a:path extrusionOk="0" h="8674" w="7587">
                  <a:moveTo>
                    <a:pt x="5681" y="1"/>
                  </a:moveTo>
                  <a:cubicBezTo>
                    <a:pt x="4566" y="1"/>
                    <a:pt x="3216" y="763"/>
                    <a:pt x="2245" y="1793"/>
                  </a:cubicBezTo>
                  <a:cubicBezTo>
                    <a:pt x="1031" y="3086"/>
                    <a:pt x="85" y="5226"/>
                    <a:pt x="0" y="6288"/>
                  </a:cubicBezTo>
                  <a:lnTo>
                    <a:pt x="0" y="8674"/>
                  </a:lnTo>
                  <a:lnTo>
                    <a:pt x="1454" y="6664"/>
                  </a:lnTo>
                  <a:cubicBezTo>
                    <a:pt x="2204" y="4988"/>
                    <a:pt x="4399" y="3906"/>
                    <a:pt x="5870" y="3018"/>
                  </a:cubicBezTo>
                  <a:cubicBezTo>
                    <a:pt x="7341" y="2134"/>
                    <a:pt x="7587" y="639"/>
                    <a:pt x="6471" y="155"/>
                  </a:cubicBezTo>
                  <a:cubicBezTo>
                    <a:pt x="6229" y="49"/>
                    <a:pt x="5963" y="1"/>
                    <a:pt x="56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
            <p:cNvSpPr/>
            <p:nvPr/>
          </p:nvSpPr>
          <p:spPr>
            <a:xfrm>
              <a:off x="4623352" y="3309948"/>
              <a:ext cx="301416" cy="339961"/>
            </a:xfrm>
            <a:custGeom>
              <a:rect b="b" l="l" r="r" t="t"/>
              <a:pathLst>
                <a:path extrusionOk="0" h="7003" w="6209">
                  <a:moveTo>
                    <a:pt x="6121" y="1"/>
                  </a:moveTo>
                  <a:cubicBezTo>
                    <a:pt x="6115" y="1"/>
                    <a:pt x="6109" y="1"/>
                    <a:pt x="6102" y="3"/>
                  </a:cubicBezTo>
                  <a:cubicBezTo>
                    <a:pt x="4259" y="521"/>
                    <a:pt x="1027" y="3279"/>
                    <a:pt x="10" y="6904"/>
                  </a:cubicBezTo>
                  <a:cubicBezTo>
                    <a:pt x="0" y="6945"/>
                    <a:pt x="24" y="6989"/>
                    <a:pt x="65" y="7000"/>
                  </a:cubicBezTo>
                  <a:cubicBezTo>
                    <a:pt x="71" y="7003"/>
                    <a:pt x="79" y="7003"/>
                    <a:pt x="85" y="7003"/>
                  </a:cubicBezTo>
                  <a:cubicBezTo>
                    <a:pt x="120" y="7003"/>
                    <a:pt x="150" y="6982"/>
                    <a:pt x="161" y="6945"/>
                  </a:cubicBezTo>
                  <a:cubicBezTo>
                    <a:pt x="1164" y="3375"/>
                    <a:pt x="4335" y="665"/>
                    <a:pt x="6143" y="153"/>
                  </a:cubicBezTo>
                  <a:cubicBezTo>
                    <a:pt x="6184" y="143"/>
                    <a:pt x="6208" y="99"/>
                    <a:pt x="6198" y="58"/>
                  </a:cubicBezTo>
                  <a:cubicBezTo>
                    <a:pt x="6189" y="23"/>
                    <a:pt x="6156" y="1"/>
                    <a:pt x="61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
            <p:cNvSpPr/>
            <p:nvPr/>
          </p:nvSpPr>
          <p:spPr>
            <a:xfrm>
              <a:off x="4636944" y="3493827"/>
              <a:ext cx="312678" cy="270881"/>
            </a:xfrm>
            <a:custGeom>
              <a:rect b="b" l="l" r="r" t="t"/>
              <a:pathLst>
                <a:path extrusionOk="0" h="5580" w="6441">
                  <a:moveTo>
                    <a:pt x="4587" y="0"/>
                  </a:moveTo>
                  <a:cubicBezTo>
                    <a:pt x="4544" y="0"/>
                    <a:pt x="4501" y="1"/>
                    <a:pt x="4457" y="3"/>
                  </a:cubicBezTo>
                  <a:cubicBezTo>
                    <a:pt x="3102" y="61"/>
                    <a:pt x="601" y="1703"/>
                    <a:pt x="0" y="4426"/>
                  </a:cubicBezTo>
                  <a:lnTo>
                    <a:pt x="160" y="5580"/>
                  </a:lnTo>
                  <a:cubicBezTo>
                    <a:pt x="379" y="4997"/>
                    <a:pt x="1188" y="4072"/>
                    <a:pt x="2433" y="3352"/>
                  </a:cubicBezTo>
                  <a:cubicBezTo>
                    <a:pt x="3812" y="2556"/>
                    <a:pt x="5495" y="2273"/>
                    <a:pt x="5935" y="1604"/>
                  </a:cubicBezTo>
                  <a:cubicBezTo>
                    <a:pt x="6440" y="825"/>
                    <a:pt x="5852" y="0"/>
                    <a:pt x="458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
            <p:cNvSpPr/>
            <p:nvPr/>
          </p:nvSpPr>
          <p:spPr>
            <a:xfrm>
              <a:off x="4630294" y="3530573"/>
              <a:ext cx="250735" cy="202675"/>
            </a:xfrm>
            <a:custGeom>
              <a:rect b="b" l="l" r="r" t="t"/>
              <a:pathLst>
                <a:path extrusionOk="0" h="4175" w="5165">
                  <a:moveTo>
                    <a:pt x="5082" y="1"/>
                  </a:moveTo>
                  <a:cubicBezTo>
                    <a:pt x="3853" y="62"/>
                    <a:pt x="1407" y="987"/>
                    <a:pt x="18" y="4065"/>
                  </a:cubicBezTo>
                  <a:cubicBezTo>
                    <a:pt x="0" y="4106"/>
                    <a:pt x="18" y="4151"/>
                    <a:pt x="55" y="4167"/>
                  </a:cubicBezTo>
                  <a:cubicBezTo>
                    <a:pt x="65" y="4175"/>
                    <a:pt x="76" y="4175"/>
                    <a:pt x="89" y="4175"/>
                  </a:cubicBezTo>
                  <a:cubicBezTo>
                    <a:pt x="117" y="4175"/>
                    <a:pt x="147" y="4158"/>
                    <a:pt x="158" y="4131"/>
                  </a:cubicBezTo>
                  <a:cubicBezTo>
                    <a:pt x="1522" y="1113"/>
                    <a:pt x="3980" y="212"/>
                    <a:pt x="5089" y="158"/>
                  </a:cubicBezTo>
                  <a:cubicBezTo>
                    <a:pt x="5134" y="154"/>
                    <a:pt x="5164" y="120"/>
                    <a:pt x="5164" y="76"/>
                  </a:cubicBezTo>
                  <a:cubicBezTo>
                    <a:pt x="5161" y="31"/>
                    <a:pt x="5126" y="1"/>
                    <a:pt x="50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
            <p:cNvSpPr/>
            <p:nvPr/>
          </p:nvSpPr>
          <p:spPr>
            <a:xfrm>
              <a:off x="366675" y="3174718"/>
              <a:ext cx="380787" cy="349621"/>
            </a:xfrm>
            <a:custGeom>
              <a:rect b="b" l="l" r="r" t="t"/>
              <a:pathLst>
                <a:path extrusionOk="0" h="7202" w="7844">
                  <a:moveTo>
                    <a:pt x="2311" y="0"/>
                  </a:moveTo>
                  <a:cubicBezTo>
                    <a:pt x="987" y="0"/>
                    <a:pt x="1" y="1228"/>
                    <a:pt x="1444" y="2079"/>
                  </a:cubicBezTo>
                  <a:cubicBezTo>
                    <a:pt x="2949" y="2970"/>
                    <a:pt x="5625" y="3877"/>
                    <a:pt x="6857" y="7201"/>
                  </a:cubicBezTo>
                  <a:lnTo>
                    <a:pt x="7844" y="6820"/>
                  </a:lnTo>
                  <a:cubicBezTo>
                    <a:pt x="7844" y="6820"/>
                    <a:pt x="7595" y="4615"/>
                    <a:pt x="6495" y="2901"/>
                  </a:cubicBezTo>
                  <a:cubicBezTo>
                    <a:pt x="5396" y="1188"/>
                    <a:pt x="3888" y="120"/>
                    <a:pt x="2482" y="7"/>
                  </a:cubicBezTo>
                  <a:cubicBezTo>
                    <a:pt x="2424" y="2"/>
                    <a:pt x="2367" y="0"/>
                    <a:pt x="23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
            <p:cNvSpPr/>
            <p:nvPr/>
          </p:nvSpPr>
          <p:spPr>
            <a:xfrm>
              <a:off x="453470" y="3206756"/>
              <a:ext cx="277386" cy="271269"/>
            </a:xfrm>
            <a:custGeom>
              <a:rect b="b" l="l" r="r" t="t"/>
              <a:pathLst>
                <a:path extrusionOk="0" h="5588" w="5714">
                  <a:moveTo>
                    <a:pt x="83" y="0"/>
                  </a:moveTo>
                  <a:cubicBezTo>
                    <a:pt x="48" y="0"/>
                    <a:pt x="16" y="25"/>
                    <a:pt x="7" y="60"/>
                  </a:cubicBezTo>
                  <a:cubicBezTo>
                    <a:pt x="1" y="101"/>
                    <a:pt x="24" y="139"/>
                    <a:pt x="65" y="149"/>
                  </a:cubicBezTo>
                  <a:cubicBezTo>
                    <a:pt x="1325" y="439"/>
                    <a:pt x="4099" y="1941"/>
                    <a:pt x="5561" y="5542"/>
                  </a:cubicBezTo>
                  <a:cubicBezTo>
                    <a:pt x="5572" y="5571"/>
                    <a:pt x="5599" y="5588"/>
                    <a:pt x="5628" y="5588"/>
                  </a:cubicBezTo>
                  <a:cubicBezTo>
                    <a:pt x="5633" y="5588"/>
                    <a:pt x="5638" y="5587"/>
                    <a:pt x="5643" y="5586"/>
                  </a:cubicBezTo>
                  <a:cubicBezTo>
                    <a:pt x="5649" y="5586"/>
                    <a:pt x="5653" y="5586"/>
                    <a:pt x="5659" y="5583"/>
                  </a:cubicBezTo>
                  <a:cubicBezTo>
                    <a:pt x="5697" y="5566"/>
                    <a:pt x="5714" y="5525"/>
                    <a:pt x="5700" y="5484"/>
                  </a:cubicBezTo>
                  <a:cubicBezTo>
                    <a:pt x="4216" y="1828"/>
                    <a:pt x="1387" y="300"/>
                    <a:pt x="100" y="2"/>
                  </a:cubicBezTo>
                  <a:cubicBezTo>
                    <a:pt x="94" y="1"/>
                    <a:pt x="88" y="0"/>
                    <a:pt x="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
            <p:cNvSpPr/>
            <p:nvPr/>
          </p:nvSpPr>
          <p:spPr>
            <a:xfrm>
              <a:off x="393811" y="3379567"/>
              <a:ext cx="390933" cy="387389"/>
            </a:xfrm>
            <a:custGeom>
              <a:rect b="b" l="l" r="r" t="t"/>
              <a:pathLst>
                <a:path extrusionOk="0" h="7980" w="8053">
                  <a:moveTo>
                    <a:pt x="5338" y="0"/>
                  </a:moveTo>
                  <a:cubicBezTo>
                    <a:pt x="4528" y="0"/>
                    <a:pt x="3789" y="610"/>
                    <a:pt x="2980" y="610"/>
                  </a:cubicBezTo>
                  <a:cubicBezTo>
                    <a:pt x="2942" y="610"/>
                    <a:pt x="2903" y="609"/>
                    <a:pt x="2865" y="606"/>
                  </a:cubicBezTo>
                  <a:cubicBezTo>
                    <a:pt x="2636" y="585"/>
                    <a:pt x="2414" y="517"/>
                    <a:pt x="2189" y="476"/>
                  </a:cubicBezTo>
                  <a:cubicBezTo>
                    <a:pt x="2050" y="451"/>
                    <a:pt x="1906" y="437"/>
                    <a:pt x="1763" y="437"/>
                  </a:cubicBezTo>
                  <a:cubicBezTo>
                    <a:pt x="1170" y="437"/>
                    <a:pt x="572" y="662"/>
                    <a:pt x="250" y="1149"/>
                  </a:cubicBezTo>
                  <a:cubicBezTo>
                    <a:pt x="80" y="1401"/>
                    <a:pt x="1" y="1736"/>
                    <a:pt x="124" y="2012"/>
                  </a:cubicBezTo>
                  <a:cubicBezTo>
                    <a:pt x="257" y="2319"/>
                    <a:pt x="592" y="2477"/>
                    <a:pt x="902" y="2603"/>
                  </a:cubicBezTo>
                  <a:cubicBezTo>
                    <a:pt x="1209" y="2726"/>
                    <a:pt x="1547" y="2863"/>
                    <a:pt x="1715" y="3149"/>
                  </a:cubicBezTo>
                  <a:cubicBezTo>
                    <a:pt x="2052" y="3732"/>
                    <a:pt x="1499" y="4555"/>
                    <a:pt x="1861" y="5122"/>
                  </a:cubicBezTo>
                  <a:cubicBezTo>
                    <a:pt x="2014" y="5361"/>
                    <a:pt x="2298" y="5487"/>
                    <a:pt x="2575" y="5535"/>
                  </a:cubicBezTo>
                  <a:cubicBezTo>
                    <a:pt x="2806" y="5579"/>
                    <a:pt x="3042" y="5579"/>
                    <a:pt x="3277" y="5599"/>
                  </a:cubicBezTo>
                  <a:cubicBezTo>
                    <a:pt x="3390" y="5596"/>
                    <a:pt x="3499" y="5586"/>
                    <a:pt x="3608" y="5572"/>
                  </a:cubicBezTo>
                  <a:cubicBezTo>
                    <a:pt x="3732" y="5554"/>
                    <a:pt x="3861" y="5541"/>
                    <a:pt x="3989" y="5541"/>
                  </a:cubicBezTo>
                  <a:cubicBezTo>
                    <a:pt x="4192" y="5541"/>
                    <a:pt x="4394" y="5574"/>
                    <a:pt x="4574" y="5675"/>
                  </a:cubicBezTo>
                  <a:cubicBezTo>
                    <a:pt x="5038" y="5934"/>
                    <a:pt x="5182" y="6521"/>
                    <a:pt x="5462" y="6971"/>
                  </a:cubicBezTo>
                  <a:cubicBezTo>
                    <a:pt x="5799" y="7514"/>
                    <a:pt x="6397" y="7866"/>
                    <a:pt x="7025" y="7951"/>
                  </a:cubicBezTo>
                  <a:cubicBezTo>
                    <a:pt x="7124" y="7964"/>
                    <a:pt x="7263" y="7979"/>
                    <a:pt x="7405" y="7979"/>
                  </a:cubicBezTo>
                  <a:cubicBezTo>
                    <a:pt x="7561" y="7979"/>
                    <a:pt x="7719" y="7961"/>
                    <a:pt x="7830" y="7900"/>
                  </a:cubicBezTo>
                  <a:cubicBezTo>
                    <a:pt x="7847" y="7889"/>
                    <a:pt x="7861" y="7880"/>
                    <a:pt x="7875" y="7869"/>
                  </a:cubicBezTo>
                  <a:cubicBezTo>
                    <a:pt x="7878" y="7869"/>
                    <a:pt x="7878" y="7869"/>
                    <a:pt x="7878" y="7866"/>
                  </a:cubicBezTo>
                  <a:cubicBezTo>
                    <a:pt x="7909" y="7835"/>
                    <a:pt x="7946" y="7790"/>
                    <a:pt x="7960" y="7770"/>
                  </a:cubicBezTo>
                  <a:cubicBezTo>
                    <a:pt x="7964" y="7767"/>
                    <a:pt x="7967" y="7760"/>
                    <a:pt x="7970" y="7757"/>
                  </a:cubicBezTo>
                  <a:cubicBezTo>
                    <a:pt x="8052" y="7453"/>
                    <a:pt x="7916" y="7138"/>
                    <a:pt x="7912" y="6825"/>
                  </a:cubicBezTo>
                  <a:lnTo>
                    <a:pt x="7912" y="6770"/>
                  </a:lnTo>
                  <a:cubicBezTo>
                    <a:pt x="7926" y="6405"/>
                    <a:pt x="7937" y="6046"/>
                    <a:pt x="7943" y="5681"/>
                  </a:cubicBezTo>
                  <a:cubicBezTo>
                    <a:pt x="7960" y="5016"/>
                    <a:pt x="7967" y="4347"/>
                    <a:pt x="7964" y="3682"/>
                  </a:cubicBezTo>
                  <a:cubicBezTo>
                    <a:pt x="7960" y="3248"/>
                    <a:pt x="8011" y="2773"/>
                    <a:pt x="7827" y="2364"/>
                  </a:cubicBezTo>
                  <a:cubicBezTo>
                    <a:pt x="7625" y="1916"/>
                    <a:pt x="7121" y="1907"/>
                    <a:pt x="6929" y="1466"/>
                  </a:cubicBezTo>
                  <a:cubicBezTo>
                    <a:pt x="6854" y="1289"/>
                    <a:pt x="6814" y="1101"/>
                    <a:pt x="6738" y="924"/>
                  </a:cubicBezTo>
                  <a:cubicBezTo>
                    <a:pt x="6516" y="405"/>
                    <a:pt x="5984" y="29"/>
                    <a:pt x="5418" y="2"/>
                  </a:cubicBezTo>
                  <a:cubicBezTo>
                    <a:pt x="5391" y="1"/>
                    <a:pt x="5365" y="0"/>
                    <a:pt x="533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
            <p:cNvSpPr/>
            <p:nvPr/>
          </p:nvSpPr>
          <p:spPr>
            <a:xfrm>
              <a:off x="436092" y="3433838"/>
              <a:ext cx="351466" cy="254910"/>
            </a:xfrm>
            <a:custGeom>
              <a:rect b="b" l="l" r="r" t="t"/>
              <a:pathLst>
                <a:path extrusionOk="0" h="5251" w="7240">
                  <a:moveTo>
                    <a:pt x="267" y="1"/>
                  </a:moveTo>
                  <a:cubicBezTo>
                    <a:pt x="193" y="1"/>
                    <a:pt x="128" y="3"/>
                    <a:pt x="72" y="7"/>
                  </a:cubicBezTo>
                  <a:cubicBezTo>
                    <a:pt x="31" y="10"/>
                    <a:pt x="1" y="48"/>
                    <a:pt x="1" y="89"/>
                  </a:cubicBezTo>
                  <a:cubicBezTo>
                    <a:pt x="4" y="128"/>
                    <a:pt x="38" y="157"/>
                    <a:pt x="76" y="157"/>
                  </a:cubicBezTo>
                  <a:cubicBezTo>
                    <a:pt x="79" y="157"/>
                    <a:pt x="81" y="157"/>
                    <a:pt x="83" y="157"/>
                  </a:cubicBezTo>
                  <a:cubicBezTo>
                    <a:pt x="137" y="153"/>
                    <a:pt x="200" y="151"/>
                    <a:pt x="270" y="151"/>
                  </a:cubicBezTo>
                  <a:cubicBezTo>
                    <a:pt x="1638" y="151"/>
                    <a:pt x="5950" y="944"/>
                    <a:pt x="7086" y="5195"/>
                  </a:cubicBezTo>
                  <a:cubicBezTo>
                    <a:pt x="7095" y="5228"/>
                    <a:pt x="7125" y="5251"/>
                    <a:pt x="7159" y="5251"/>
                  </a:cubicBezTo>
                  <a:cubicBezTo>
                    <a:pt x="7163" y="5251"/>
                    <a:pt x="7167" y="5250"/>
                    <a:pt x="7171" y="5250"/>
                  </a:cubicBezTo>
                  <a:lnTo>
                    <a:pt x="7178" y="5250"/>
                  </a:lnTo>
                  <a:cubicBezTo>
                    <a:pt x="7215" y="5236"/>
                    <a:pt x="7239" y="5195"/>
                    <a:pt x="7229" y="5157"/>
                  </a:cubicBezTo>
                  <a:cubicBezTo>
                    <a:pt x="6071" y="815"/>
                    <a:pt x="1669" y="1"/>
                    <a:pt x="26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
            <p:cNvSpPr/>
            <p:nvPr/>
          </p:nvSpPr>
          <p:spPr>
            <a:xfrm>
              <a:off x="519780" y="3520729"/>
              <a:ext cx="170199" cy="55681"/>
            </a:xfrm>
            <a:custGeom>
              <a:rect b="b" l="l" r="r" t="t"/>
              <a:pathLst>
                <a:path extrusionOk="0" h="1147" w="3506">
                  <a:moveTo>
                    <a:pt x="2775" y="1"/>
                  </a:moveTo>
                  <a:cubicBezTo>
                    <a:pt x="1057" y="1"/>
                    <a:pt x="43" y="1007"/>
                    <a:pt x="30" y="1015"/>
                  </a:cubicBezTo>
                  <a:cubicBezTo>
                    <a:pt x="0" y="1046"/>
                    <a:pt x="0" y="1094"/>
                    <a:pt x="30" y="1125"/>
                  </a:cubicBezTo>
                  <a:cubicBezTo>
                    <a:pt x="45" y="1139"/>
                    <a:pt x="66" y="1146"/>
                    <a:pt x="87" y="1146"/>
                  </a:cubicBezTo>
                  <a:cubicBezTo>
                    <a:pt x="91" y="1146"/>
                    <a:pt x="95" y="1146"/>
                    <a:pt x="99" y="1146"/>
                  </a:cubicBezTo>
                  <a:cubicBezTo>
                    <a:pt x="112" y="1142"/>
                    <a:pt x="126" y="1135"/>
                    <a:pt x="136" y="1122"/>
                  </a:cubicBezTo>
                  <a:cubicBezTo>
                    <a:pt x="148" y="1112"/>
                    <a:pt x="1122" y="152"/>
                    <a:pt x="2769" y="152"/>
                  </a:cubicBezTo>
                  <a:cubicBezTo>
                    <a:pt x="2974" y="152"/>
                    <a:pt x="3188" y="167"/>
                    <a:pt x="3413" y="200"/>
                  </a:cubicBezTo>
                  <a:cubicBezTo>
                    <a:pt x="3417" y="201"/>
                    <a:pt x="3421" y="201"/>
                    <a:pt x="3425" y="201"/>
                  </a:cubicBezTo>
                  <a:cubicBezTo>
                    <a:pt x="3461" y="201"/>
                    <a:pt x="3492" y="175"/>
                    <a:pt x="3499" y="135"/>
                  </a:cubicBezTo>
                  <a:cubicBezTo>
                    <a:pt x="3505" y="94"/>
                    <a:pt x="3478" y="57"/>
                    <a:pt x="3437" y="50"/>
                  </a:cubicBezTo>
                  <a:cubicBezTo>
                    <a:pt x="3206" y="16"/>
                    <a:pt x="2985" y="1"/>
                    <a:pt x="27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
            <p:cNvSpPr/>
            <p:nvPr/>
          </p:nvSpPr>
          <p:spPr>
            <a:xfrm>
              <a:off x="2397183" y="2005523"/>
              <a:ext cx="2384725" cy="1372707"/>
            </a:xfrm>
            <a:custGeom>
              <a:rect b="b" l="l" r="r" t="t"/>
              <a:pathLst>
                <a:path extrusionOk="0" h="28277" w="49124">
                  <a:moveTo>
                    <a:pt x="18221" y="1"/>
                  </a:moveTo>
                  <a:cubicBezTo>
                    <a:pt x="17971" y="1"/>
                    <a:pt x="17721" y="56"/>
                    <a:pt x="17530" y="165"/>
                  </a:cubicBezTo>
                  <a:lnTo>
                    <a:pt x="383" y="10089"/>
                  </a:lnTo>
                  <a:cubicBezTo>
                    <a:pt x="1" y="10308"/>
                    <a:pt x="1" y="10666"/>
                    <a:pt x="383" y="10885"/>
                  </a:cubicBezTo>
                  <a:lnTo>
                    <a:pt x="30216" y="28110"/>
                  </a:lnTo>
                  <a:cubicBezTo>
                    <a:pt x="30405" y="28221"/>
                    <a:pt x="30655" y="28276"/>
                    <a:pt x="30904" y="28276"/>
                  </a:cubicBezTo>
                  <a:cubicBezTo>
                    <a:pt x="31154" y="28276"/>
                    <a:pt x="31404" y="28221"/>
                    <a:pt x="31595" y="28110"/>
                  </a:cubicBezTo>
                  <a:lnTo>
                    <a:pt x="48742" y="18189"/>
                  </a:lnTo>
                  <a:cubicBezTo>
                    <a:pt x="49124" y="17967"/>
                    <a:pt x="49124" y="17612"/>
                    <a:pt x="48742" y="17390"/>
                  </a:cubicBezTo>
                  <a:lnTo>
                    <a:pt x="18909" y="165"/>
                  </a:lnTo>
                  <a:cubicBezTo>
                    <a:pt x="18719" y="56"/>
                    <a:pt x="18470" y="1"/>
                    <a:pt x="182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
            <p:cNvSpPr/>
            <p:nvPr/>
          </p:nvSpPr>
          <p:spPr>
            <a:xfrm>
              <a:off x="4199781" y="3044527"/>
              <a:ext cx="144518" cy="75973"/>
            </a:xfrm>
            <a:custGeom>
              <a:rect b="b" l="l" r="r" t="t"/>
              <a:pathLst>
                <a:path extrusionOk="0" h="1565" w="2977">
                  <a:moveTo>
                    <a:pt x="1488" y="0"/>
                  </a:moveTo>
                  <a:cubicBezTo>
                    <a:pt x="1141" y="0"/>
                    <a:pt x="794" y="76"/>
                    <a:pt x="530" y="228"/>
                  </a:cubicBezTo>
                  <a:cubicBezTo>
                    <a:pt x="0" y="536"/>
                    <a:pt x="0" y="1030"/>
                    <a:pt x="530" y="1334"/>
                  </a:cubicBezTo>
                  <a:cubicBezTo>
                    <a:pt x="794" y="1488"/>
                    <a:pt x="1141" y="1565"/>
                    <a:pt x="1488" y="1565"/>
                  </a:cubicBezTo>
                  <a:cubicBezTo>
                    <a:pt x="1835" y="1565"/>
                    <a:pt x="2182" y="1488"/>
                    <a:pt x="2447" y="1334"/>
                  </a:cubicBezTo>
                  <a:cubicBezTo>
                    <a:pt x="2976" y="1030"/>
                    <a:pt x="2976" y="536"/>
                    <a:pt x="2447" y="228"/>
                  </a:cubicBezTo>
                  <a:cubicBezTo>
                    <a:pt x="2182" y="76"/>
                    <a:pt x="1835" y="0"/>
                    <a:pt x="14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
            <p:cNvSpPr/>
            <p:nvPr/>
          </p:nvSpPr>
          <p:spPr>
            <a:xfrm>
              <a:off x="3897406" y="2853270"/>
              <a:ext cx="899345" cy="633658"/>
            </a:xfrm>
            <a:custGeom>
              <a:rect b="b" l="l" r="r" t="t"/>
              <a:pathLst>
                <a:path extrusionOk="0" h="13053" w="18526">
                  <a:moveTo>
                    <a:pt x="17946" y="1"/>
                  </a:moveTo>
                  <a:cubicBezTo>
                    <a:pt x="18212" y="223"/>
                    <a:pt x="18178" y="527"/>
                    <a:pt x="17837" y="725"/>
                  </a:cubicBezTo>
                  <a:lnTo>
                    <a:pt x="690" y="10646"/>
                  </a:lnTo>
                  <a:cubicBezTo>
                    <a:pt x="499" y="10756"/>
                    <a:pt x="250" y="10813"/>
                    <a:pt x="1" y="10813"/>
                  </a:cubicBezTo>
                  <a:lnTo>
                    <a:pt x="1" y="13053"/>
                  </a:lnTo>
                  <a:cubicBezTo>
                    <a:pt x="250" y="13053"/>
                    <a:pt x="499" y="12998"/>
                    <a:pt x="690" y="12889"/>
                  </a:cubicBezTo>
                  <a:lnTo>
                    <a:pt x="17837" y="2963"/>
                  </a:lnTo>
                  <a:cubicBezTo>
                    <a:pt x="18219" y="2745"/>
                    <a:pt x="18526" y="2209"/>
                    <a:pt x="18526" y="1769"/>
                  </a:cubicBezTo>
                  <a:lnTo>
                    <a:pt x="18526" y="1120"/>
                  </a:lnTo>
                  <a:cubicBezTo>
                    <a:pt x="18526" y="725"/>
                    <a:pt x="18274" y="251"/>
                    <a:pt x="179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
            <p:cNvSpPr/>
            <p:nvPr/>
          </p:nvSpPr>
          <p:spPr>
            <a:xfrm>
              <a:off x="2382280" y="2498909"/>
              <a:ext cx="1515235" cy="988036"/>
            </a:xfrm>
            <a:custGeom>
              <a:rect b="b" l="l" r="r" t="t"/>
              <a:pathLst>
                <a:path extrusionOk="0" h="20353" w="31213">
                  <a:moveTo>
                    <a:pt x="584" y="1"/>
                  </a:moveTo>
                  <a:cubicBezTo>
                    <a:pt x="253" y="250"/>
                    <a:pt x="0" y="721"/>
                    <a:pt x="0" y="1120"/>
                  </a:cubicBezTo>
                  <a:lnTo>
                    <a:pt x="0" y="1768"/>
                  </a:lnTo>
                  <a:cubicBezTo>
                    <a:pt x="0" y="2209"/>
                    <a:pt x="308" y="2742"/>
                    <a:pt x="690" y="2963"/>
                  </a:cubicBezTo>
                  <a:lnTo>
                    <a:pt x="30523" y="20189"/>
                  </a:lnTo>
                  <a:cubicBezTo>
                    <a:pt x="30711" y="20298"/>
                    <a:pt x="30963" y="20353"/>
                    <a:pt x="31213" y="20353"/>
                  </a:cubicBezTo>
                  <a:lnTo>
                    <a:pt x="31213" y="18113"/>
                  </a:lnTo>
                  <a:cubicBezTo>
                    <a:pt x="30963" y="18113"/>
                    <a:pt x="30711" y="18056"/>
                    <a:pt x="30523" y="17946"/>
                  </a:cubicBezTo>
                  <a:lnTo>
                    <a:pt x="690" y="721"/>
                  </a:lnTo>
                  <a:cubicBezTo>
                    <a:pt x="348" y="527"/>
                    <a:pt x="315" y="219"/>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p:nvPr/>
          </p:nvSpPr>
          <p:spPr>
            <a:xfrm>
              <a:off x="2579753" y="2115521"/>
              <a:ext cx="2008452" cy="1158575"/>
            </a:xfrm>
            <a:custGeom>
              <a:rect b="b" l="l" r="r" t="t"/>
              <a:pathLst>
                <a:path extrusionOk="0" h="23866" w="41373">
                  <a:moveTo>
                    <a:pt x="16822" y="0"/>
                  </a:moveTo>
                  <a:cubicBezTo>
                    <a:pt x="16672" y="0"/>
                    <a:pt x="16521" y="34"/>
                    <a:pt x="16407" y="100"/>
                  </a:cubicBezTo>
                  <a:lnTo>
                    <a:pt x="229" y="9458"/>
                  </a:lnTo>
                  <a:cubicBezTo>
                    <a:pt x="1" y="9592"/>
                    <a:pt x="1" y="9806"/>
                    <a:pt x="229" y="9936"/>
                  </a:cubicBezTo>
                  <a:lnTo>
                    <a:pt x="24141" y="23766"/>
                  </a:lnTo>
                  <a:cubicBezTo>
                    <a:pt x="24255" y="23832"/>
                    <a:pt x="24405" y="23865"/>
                    <a:pt x="24556" y="23865"/>
                  </a:cubicBezTo>
                  <a:cubicBezTo>
                    <a:pt x="24706" y="23865"/>
                    <a:pt x="24856" y="23832"/>
                    <a:pt x="24970" y="23766"/>
                  </a:cubicBezTo>
                  <a:lnTo>
                    <a:pt x="41144" y="14404"/>
                  </a:lnTo>
                  <a:cubicBezTo>
                    <a:pt x="41373" y="14271"/>
                    <a:pt x="41373" y="14059"/>
                    <a:pt x="41144" y="13926"/>
                  </a:cubicBezTo>
                  <a:lnTo>
                    <a:pt x="17237" y="100"/>
                  </a:lnTo>
                  <a:cubicBezTo>
                    <a:pt x="17122" y="34"/>
                    <a:pt x="16972" y="0"/>
                    <a:pt x="168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
            <p:cNvSpPr/>
            <p:nvPr/>
          </p:nvSpPr>
          <p:spPr>
            <a:xfrm>
              <a:off x="2698247" y="2179160"/>
              <a:ext cx="1113574" cy="639046"/>
            </a:xfrm>
            <a:custGeom>
              <a:rect b="b" l="l" r="r" t="t"/>
              <a:pathLst>
                <a:path extrusionOk="0" h="13164" w="22939">
                  <a:moveTo>
                    <a:pt x="14396" y="0"/>
                  </a:moveTo>
                  <a:cubicBezTo>
                    <a:pt x="14209" y="0"/>
                    <a:pt x="14021" y="41"/>
                    <a:pt x="13878" y="123"/>
                  </a:cubicBezTo>
                  <a:lnTo>
                    <a:pt x="287" y="7970"/>
                  </a:lnTo>
                  <a:cubicBezTo>
                    <a:pt x="0" y="8138"/>
                    <a:pt x="0" y="8407"/>
                    <a:pt x="287" y="8571"/>
                  </a:cubicBezTo>
                  <a:lnTo>
                    <a:pt x="8021" y="13038"/>
                  </a:lnTo>
                  <a:cubicBezTo>
                    <a:pt x="8164" y="13122"/>
                    <a:pt x="8353" y="13164"/>
                    <a:pt x="8541" y="13164"/>
                  </a:cubicBezTo>
                  <a:cubicBezTo>
                    <a:pt x="8730" y="13164"/>
                    <a:pt x="8919" y="13122"/>
                    <a:pt x="9062" y="13038"/>
                  </a:cubicBezTo>
                  <a:lnTo>
                    <a:pt x="22649" y="5195"/>
                  </a:lnTo>
                  <a:cubicBezTo>
                    <a:pt x="22939" y="5028"/>
                    <a:pt x="22939" y="4759"/>
                    <a:pt x="22649" y="4595"/>
                  </a:cubicBezTo>
                  <a:lnTo>
                    <a:pt x="14915" y="123"/>
                  </a:lnTo>
                  <a:cubicBezTo>
                    <a:pt x="14772" y="41"/>
                    <a:pt x="14584" y="0"/>
                    <a:pt x="14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
            <p:cNvSpPr/>
            <p:nvPr/>
          </p:nvSpPr>
          <p:spPr>
            <a:xfrm>
              <a:off x="2922613" y="2471337"/>
              <a:ext cx="395496" cy="222288"/>
            </a:xfrm>
            <a:custGeom>
              <a:rect b="b" l="l" r="r" t="t"/>
              <a:pathLst>
                <a:path extrusionOk="0" h="4579" w="8147">
                  <a:moveTo>
                    <a:pt x="5617" y="1"/>
                  </a:moveTo>
                  <a:cubicBezTo>
                    <a:pt x="5536" y="1"/>
                    <a:pt x="5453" y="15"/>
                    <a:pt x="5379" y="46"/>
                  </a:cubicBezTo>
                  <a:lnTo>
                    <a:pt x="3699" y="770"/>
                  </a:lnTo>
                  <a:cubicBezTo>
                    <a:pt x="3630" y="801"/>
                    <a:pt x="3548" y="817"/>
                    <a:pt x="3464" y="817"/>
                  </a:cubicBezTo>
                  <a:cubicBezTo>
                    <a:pt x="3419" y="817"/>
                    <a:pt x="3374" y="812"/>
                    <a:pt x="3331" y="804"/>
                  </a:cubicBezTo>
                  <a:lnTo>
                    <a:pt x="1348" y="415"/>
                  </a:lnTo>
                  <a:cubicBezTo>
                    <a:pt x="1303" y="406"/>
                    <a:pt x="1259" y="402"/>
                    <a:pt x="1217" y="402"/>
                  </a:cubicBezTo>
                  <a:cubicBezTo>
                    <a:pt x="954" y="402"/>
                    <a:pt x="745" y="553"/>
                    <a:pt x="836" y="709"/>
                  </a:cubicBezTo>
                  <a:lnTo>
                    <a:pt x="1512" y="1856"/>
                  </a:lnTo>
                  <a:cubicBezTo>
                    <a:pt x="1553" y="1927"/>
                    <a:pt x="1532" y="2009"/>
                    <a:pt x="1450" y="2070"/>
                  </a:cubicBezTo>
                  <a:lnTo>
                    <a:pt x="198" y="3040"/>
                  </a:lnTo>
                  <a:cubicBezTo>
                    <a:pt x="1" y="3192"/>
                    <a:pt x="188" y="3409"/>
                    <a:pt x="518" y="3409"/>
                  </a:cubicBezTo>
                  <a:cubicBezTo>
                    <a:pt x="520" y="3409"/>
                    <a:pt x="523" y="3409"/>
                    <a:pt x="525" y="3409"/>
                  </a:cubicBezTo>
                  <a:lnTo>
                    <a:pt x="2621" y="3395"/>
                  </a:lnTo>
                  <a:cubicBezTo>
                    <a:pt x="2753" y="3395"/>
                    <a:pt x="2876" y="3429"/>
                    <a:pt x="2955" y="3494"/>
                  </a:cubicBezTo>
                  <a:lnTo>
                    <a:pt x="4163" y="4480"/>
                  </a:lnTo>
                  <a:cubicBezTo>
                    <a:pt x="4245" y="4547"/>
                    <a:pt x="4368" y="4579"/>
                    <a:pt x="4491" y="4579"/>
                  </a:cubicBezTo>
                  <a:cubicBezTo>
                    <a:pt x="4656" y="4579"/>
                    <a:pt x="4820" y="4521"/>
                    <a:pt x="4877" y="4415"/>
                  </a:cubicBezTo>
                  <a:lnTo>
                    <a:pt x="5497" y="3258"/>
                  </a:lnTo>
                  <a:cubicBezTo>
                    <a:pt x="5535" y="3187"/>
                    <a:pt x="5634" y="3128"/>
                    <a:pt x="5760" y="3108"/>
                  </a:cubicBezTo>
                  <a:lnTo>
                    <a:pt x="7764" y="2746"/>
                  </a:lnTo>
                  <a:cubicBezTo>
                    <a:pt x="8082" y="2692"/>
                    <a:pt x="8146" y="2449"/>
                    <a:pt x="7877" y="2336"/>
                  </a:cubicBezTo>
                  <a:lnTo>
                    <a:pt x="6163" y="1637"/>
                  </a:lnTo>
                  <a:cubicBezTo>
                    <a:pt x="6058" y="1593"/>
                    <a:pt x="5993" y="1521"/>
                    <a:pt x="5996" y="1446"/>
                  </a:cubicBezTo>
                  <a:lnTo>
                    <a:pt x="6023" y="238"/>
                  </a:lnTo>
                  <a:cubicBezTo>
                    <a:pt x="6026" y="97"/>
                    <a:pt x="5829" y="1"/>
                    <a:pt x="56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a:off x="3192415" y="2245178"/>
              <a:ext cx="249958" cy="141557"/>
            </a:xfrm>
            <a:custGeom>
              <a:rect b="b" l="l" r="r" t="t"/>
              <a:pathLst>
                <a:path extrusionOk="0" h="2916" w="5149">
                  <a:moveTo>
                    <a:pt x="4796" y="1"/>
                  </a:moveTo>
                  <a:cubicBezTo>
                    <a:pt x="4682" y="1"/>
                    <a:pt x="4556" y="32"/>
                    <a:pt x="4455" y="91"/>
                  </a:cubicBezTo>
                  <a:lnTo>
                    <a:pt x="202" y="2545"/>
                  </a:lnTo>
                  <a:cubicBezTo>
                    <a:pt x="32" y="2644"/>
                    <a:pt x="1" y="2788"/>
                    <a:pt x="134" y="2866"/>
                  </a:cubicBezTo>
                  <a:cubicBezTo>
                    <a:pt x="192" y="2899"/>
                    <a:pt x="271" y="2915"/>
                    <a:pt x="355" y="2915"/>
                  </a:cubicBezTo>
                  <a:cubicBezTo>
                    <a:pt x="469" y="2915"/>
                    <a:pt x="594" y="2886"/>
                    <a:pt x="694" y="2829"/>
                  </a:cubicBezTo>
                  <a:lnTo>
                    <a:pt x="4947" y="374"/>
                  </a:lnTo>
                  <a:cubicBezTo>
                    <a:pt x="5117" y="272"/>
                    <a:pt x="5148" y="129"/>
                    <a:pt x="5011" y="50"/>
                  </a:cubicBezTo>
                  <a:cubicBezTo>
                    <a:pt x="4956" y="17"/>
                    <a:pt x="4879" y="1"/>
                    <a:pt x="4796"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a:off x="3244502" y="2275323"/>
              <a:ext cx="249861" cy="141557"/>
            </a:xfrm>
            <a:custGeom>
              <a:rect b="b" l="l" r="r" t="t"/>
              <a:pathLst>
                <a:path extrusionOk="0" h="2916" w="5147">
                  <a:moveTo>
                    <a:pt x="4793" y="1"/>
                  </a:moveTo>
                  <a:cubicBezTo>
                    <a:pt x="4679" y="1"/>
                    <a:pt x="4554" y="31"/>
                    <a:pt x="4454" y="88"/>
                  </a:cubicBezTo>
                  <a:lnTo>
                    <a:pt x="202" y="2542"/>
                  </a:lnTo>
                  <a:cubicBezTo>
                    <a:pt x="30" y="2644"/>
                    <a:pt x="0" y="2787"/>
                    <a:pt x="133" y="2866"/>
                  </a:cubicBezTo>
                  <a:cubicBezTo>
                    <a:pt x="190" y="2899"/>
                    <a:pt x="267" y="2915"/>
                    <a:pt x="351" y="2915"/>
                  </a:cubicBezTo>
                  <a:cubicBezTo>
                    <a:pt x="466" y="2915"/>
                    <a:pt x="592" y="2885"/>
                    <a:pt x="693" y="2825"/>
                  </a:cubicBezTo>
                  <a:lnTo>
                    <a:pt x="4945" y="371"/>
                  </a:lnTo>
                  <a:cubicBezTo>
                    <a:pt x="5116" y="272"/>
                    <a:pt x="5147" y="129"/>
                    <a:pt x="5010" y="50"/>
                  </a:cubicBezTo>
                  <a:cubicBezTo>
                    <a:pt x="4954" y="17"/>
                    <a:pt x="4876" y="1"/>
                    <a:pt x="47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
            <p:cNvSpPr/>
            <p:nvPr/>
          </p:nvSpPr>
          <p:spPr>
            <a:xfrm>
              <a:off x="3296492" y="2305322"/>
              <a:ext cx="249861" cy="141557"/>
            </a:xfrm>
            <a:custGeom>
              <a:rect b="b" l="l" r="r" t="t"/>
              <a:pathLst>
                <a:path extrusionOk="0" h="2916" w="5147">
                  <a:moveTo>
                    <a:pt x="4792" y="1"/>
                  </a:moveTo>
                  <a:cubicBezTo>
                    <a:pt x="4678" y="1"/>
                    <a:pt x="4553" y="31"/>
                    <a:pt x="4455" y="87"/>
                  </a:cubicBezTo>
                  <a:lnTo>
                    <a:pt x="202" y="2545"/>
                  </a:lnTo>
                  <a:cubicBezTo>
                    <a:pt x="28" y="2644"/>
                    <a:pt x="0" y="2787"/>
                    <a:pt x="134" y="2866"/>
                  </a:cubicBezTo>
                  <a:cubicBezTo>
                    <a:pt x="192" y="2899"/>
                    <a:pt x="269" y="2915"/>
                    <a:pt x="353" y="2915"/>
                  </a:cubicBezTo>
                  <a:cubicBezTo>
                    <a:pt x="467" y="2915"/>
                    <a:pt x="593" y="2885"/>
                    <a:pt x="693" y="2828"/>
                  </a:cubicBezTo>
                  <a:lnTo>
                    <a:pt x="4946" y="374"/>
                  </a:lnTo>
                  <a:cubicBezTo>
                    <a:pt x="5117" y="272"/>
                    <a:pt x="5147" y="128"/>
                    <a:pt x="5011" y="50"/>
                  </a:cubicBezTo>
                  <a:cubicBezTo>
                    <a:pt x="4954" y="17"/>
                    <a:pt x="4876" y="1"/>
                    <a:pt x="47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
            <p:cNvSpPr/>
            <p:nvPr/>
          </p:nvSpPr>
          <p:spPr>
            <a:xfrm>
              <a:off x="3348481" y="2335467"/>
              <a:ext cx="249958" cy="141460"/>
            </a:xfrm>
            <a:custGeom>
              <a:rect b="b" l="l" r="r" t="t"/>
              <a:pathLst>
                <a:path extrusionOk="0" h="2914" w="5149">
                  <a:moveTo>
                    <a:pt x="4792" y="1"/>
                  </a:moveTo>
                  <a:cubicBezTo>
                    <a:pt x="4678" y="1"/>
                    <a:pt x="4553" y="31"/>
                    <a:pt x="4455" y="88"/>
                  </a:cubicBezTo>
                  <a:lnTo>
                    <a:pt x="202" y="2542"/>
                  </a:lnTo>
                  <a:cubicBezTo>
                    <a:pt x="29" y="2640"/>
                    <a:pt x="1" y="2788"/>
                    <a:pt x="134" y="2866"/>
                  </a:cubicBezTo>
                  <a:cubicBezTo>
                    <a:pt x="191" y="2898"/>
                    <a:pt x="267" y="2914"/>
                    <a:pt x="349" y="2914"/>
                  </a:cubicBezTo>
                  <a:cubicBezTo>
                    <a:pt x="465" y="2914"/>
                    <a:pt x="592" y="2883"/>
                    <a:pt x="694" y="2825"/>
                  </a:cubicBezTo>
                  <a:lnTo>
                    <a:pt x="4947" y="371"/>
                  </a:lnTo>
                  <a:cubicBezTo>
                    <a:pt x="5117" y="272"/>
                    <a:pt x="5148" y="129"/>
                    <a:pt x="5011" y="50"/>
                  </a:cubicBezTo>
                  <a:cubicBezTo>
                    <a:pt x="4954" y="17"/>
                    <a:pt x="4876" y="1"/>
                    <a:pt x="47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
            <p:cNvSpPr/>
            <p:nvPr/>
          </p:nvSpPr>
          <p:spPr>
            <a:xfrm>
              <a:off x="3400568" y="2365466"/>
              <a:ext cx="249861" cy="141557"/>
            </a:xfrm>
            <a:custGeom>
              <a:rect b="b" l="l" r="r" t="t"/>
              <a:pathLst>
                <a:path extrusionOk="0" h="2916" w="5147">
                  <a:moveTo>
                    <a:pt x="4791" y="1"/>
                  </a:moveTo>
                  <a:cubicBezTo>
                    <a:pt x="4677" y="1"/>
                    <a:pt x="4552" y="30"/>
                    <a:pt x="4454" y="88"/>
                  </a:cubicBezTo>
                  <a:lnTo>
                    <a:pt x="202" y="2545"/>
                  </a:lnTo>
                  <a:cubicBezTo>
                    <a:pt x="27" y="2644"/>
                    <a:pt x="0" y="2787"/>
                    <a:pt x="133" y="2866"/>
                  </a:cubicBezTo>
                  <a:cubicBezTo>
                    <a:pt x="191" y="2899"/>
                    <a:pt x="269" y="2915"/>
                    <a:pt x="353" y="2915"/>
                  </a:cubicBezTo>
                  <a:cubicBezTo>
                    <a:pt x="467" y="2915"/>
                    <a:pt x="591" y="2885"/>
                    <a:pt x="689" y="2828"/>
                  </a:cubicBezTo>
                  <a:lnTo>
                    <a:pt x="4942" y="371"/>
                  </a:lnTo>
                  <a:cubicBezTo>
                    <a:pt x="5116" y="272"/>
                    <a:pt x="5147" y="129"/>
                    <a:pt x="5010" y="50"/>
                  </a:cubicBezTo>
                  <a:cubicBezTo>
                    <a:pt x="4952" y="17"/>
                    <a:pt x="4874" y="1"/>
                    <a:pt x="47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
            <p:cNvSpPr/>
            <p:nvPr/>
          </p:nvSpPr>
          <p:spPr>
            <a:xfrm>
              <a:off x="3452558" y="2395611"/>
              <a:ext cx="249910" cy="141412"/>
            </a:xfrm>
            <a:custGeom>
              <a:rect b="b" l="l" r="r" t="t"/>
              <a:pathLst>
                <a:path extrusionOk="0" h="2913" w="5148">
                  <a:moveTo>
                    <a:pt x="4791" y="1"/>
                  </a:moveTo>
                  <a:cubicBezTo>
                    <a:pt x="4677" y="1"/>
                    <a:pt x="4553" y="30"/>
                    <a:pt x="4455" y="88"/>
                  </a:cubicBezTo>
                  <a:lnTo>
                    <a:pt x="202" y="2542"/>
                  </a:lnTo>
                  <a:cubicBezTo>
                    <a:pt x="28" y="2641"/>
                    <a:pt x="1" y="2787"/>
                    <a:pt x="134" y="2863"/>
                  </a:cubicBezTo>
                  <a:cubicBezTo>
                    <a:pt x="192" y="2896"/>
                    <a:pt x="269" y="2912"/>
                    <a:pt x="353" y="2912"/>
                  </a:cubicBezTo>
                  <a:cubicBezTo>
                    <a:pt x="467" y="2912"/>
                    <a:pt x="591" y="2882"/>
                    <a:pt x="690" y="2825"/>
                  </a:cubicBezTo>
                  <a:lnTo>
                    <a:pt x="4942" y="371"/>
                  </a:lnTo>
                  <a:cubicBezTo>
                    <a:pt x="5117" y="272"/>
                    <a:pt x="5147" y="125"/>
                    <a:pt x="5011" y="50"/>
                  </a:cubicBezTo>
                  <a:cubicBezTo>
                    <a:pt x="4953" y="17"/>
                    <a:pt x="4875" y="1"/>
                    <a:pt x="47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
            <p:cNvSpPr/>
            <p:nvPr/>
          </p:nvSpPr>
          <p:spPr>
            <a:xfrm>
              <a:off x="3166930" y="2613130"/>
              <a:ext cx="459964" cy="263211"/>
            </a:xfrm>
            <a:custGeom>
              <a:rect b="b" l="l" r="r" t="t"/>
              <a:pathLst>
                <a:path extrusionOk="0" h="5422" w="9475">
                  <a:moveTo>
                    <a:pt x="8639" y="0"/>
                  </a:moveTo>
                  <a:cubicBezTo>
                    <a:pt x="8526" y="0"/>
                    <a:pt x="8414" y="25"/>
                    <a:pt x="8328" y="74"/>
                  </a:cubicBezTo>
                  <a:lnTo>
                    <a:pt x="174" y="4784"/>
                  </a:lnTo>
                  <a:cubicBezTo>
                    <a:pt x="1" y="4883"/>
                    <a:pt x="1" y="5044"/>
                    <a:pt x="174" y="5143"/>
                  </a:cubicBezTo>
                  <a:lnTo>
                    <a:pt x="526" y="5347"/>
                  </a:lnTo>
                  <a:cubicBezTo>
                    <a:pt x="611" y="5397"/>
                    <a:pt x="724" y="5422"/>
                    <a:pt x="837" y="5422"/>
                  </a:cubicBezTo>
                  <a:cubicBezTo>
                    <a:pt x="950" y="5422"/>
                    <a:pt x="1064" y="5397"/>
                    <a:pt x="1151" y="5347"/>
                  </a:cubicBezTo>
                  <a:lnTo>
                    <a:pt x="9304" y="638"/>
                  </a:lnTo>
                  <a:cubicBezTo>
                    <a:pt x="9475" y="538"/>
                    <a:pt x="9475" y="378"/>
                    <a:pt x="9304" y="279"/>
                  </a:cubicBezTo>
                  <a:lnTo>
                    <a:pt x="8950" y="74"/>
                  </a:lnTo>
                  <a:cubicBezTo>
                    <a:pt x="8864" y="25"/>
                    <a:pt x="8751" y="0"/>
                    <a:pt x="8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
            <p:cNvSpPr/>
            <p:nvPr/>
          </p:nvSpPr>
          <p:spPr>
            <a:xfrm>
              <a:off x="3687652" y="2449105"/>
              <a:ext cx="223404" cy="126508"/>
            </a:xfrm>
            <a:custGeom>
              <a:rect b="b" l="l" r="r" t="t"/>
              <a:pathLst>
                <a:path extrusionOk="0" h="2606" w="4602">
                  <a:moveTo>
                    <a:pt x="3765" y="0"/>
                  </a:moveTo>
                  <a:cubicBezTo>
                    <a:pt x="3652" y="0"/>
                    <a:pt x="3538" y="25"/>
                    <a:pt x="3451" y="74"/>
                  </a:cubicBezTo>
                  <a:lnTo>
                    <a:pt x="175" y="1969"/>
                  </a:lnTo>
                  <a:cubicBezTo>
                    <a:pt x="1" y="2068"/>
                    <a:pt x="1" y="2228"/>
                    <a:pt x="175" y="2327"/>
                  </a:cubicBezTo>
                  <a:lnTo>
                    <a:pt x="526" y="2531"/>
                  </a:lnTo>
                  <a:cubicBezTo>
                    <a:pt x="612" y="2581"/>
                    <a:pt x="724" y="2606"/>
                    <a:pt x="837" y="2606"/>
                  </a:cubicBezTo>
                  <a:cubicBezTo>
                    <a:pt x="950" y="2606"/>
                    <a:pt x="1064" y="2581"/>
                    <a:pt x="1151" y="2531"/>
                  </a:cubicBezTo>
                  <a:lnTo>
                    <a:pt x="4427" y="638"/>
                  </a:lnTo>
                  <a:cubicBezTo>
                    <a:pt x="4598" y="539"/>
                    <a:pt x="4601" y="378"/>
                    <a:pt x="4427" y="279"/>
                  </a:cubicBezTo>
                  <a:lnTo>
                    <a:pt x="4076" y="74"/>
                  </a:lnTo>
                  <a:cubicBezTo>
                    <a:pt x="3990" y="25"/>
                    <a:pt x="3878" y="0"/>
                    <a:pt x="376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
            <p:cNvSpPr/>
            <p:nvPr/>
          </p:nvSpPr>
          <p:spPr>
            <a:xfrm>
              <a:off x="3266686" y="2507210"/>
              <a:ext cx="1113574" cy="639095"/>
            </a:xfrm>
            <a:custGeom>
              <a:rect b="b" l="l" r="r" t="t"/>
              <a:pathLst>
                <a:path extrusionOk="0" h="13165" w="22939">
                  <a:moveTo>
                    <a:pt x="14397" y="1"/>
                  </a:moveTo>
                  <a:cubicBezTo>
                    <a:pt x="14209" y="1"/>
                    <a:pt x="14021" y="43"/>
                    <a:pt x="13878" y="126"/>
                  </a:cubicBezTo>
                  <a:lnTo>
                    <a:pt x="287" y="7969"/>
                  </a:lnTo>
                  <a:cubicBezTo>
                    <a:pt x="0" y="8137"/>
                    <a:pt x="0" y="8407"/>
                    <a:pt x="287" y="8571"/>
                  </a:cubicBezTo>
                  <a:lnTo>
                    <a:pt x="8024" y="13041"/>
                  </a:lnTo>
                  <a:cubicBezTo>
                    <a:pt x="8168" y="13123"/>
                    <a:pt x="8355" y="13164"/>
                    <a:pt x="8543" y="13164"/>
                  </a:cubicBezTo>
                  <a:cubicBezTo>
                    <a:pt x="8731" y="13164"/>
                    <a:pt x="8919" y="13123"/>
                    <a:pt x="9062" y="13041"/>
                  </a:cubicBezTo>
                  <a:lnTo>
                    <a:pt x="22652" y="5195"/>
                  </a:lnTo>
                  <a:cubicBezTo>
                    <a:pt x="22939" y="5028"/>
                    <a:pt x="22939" y="4762"/>
                    <a:pt x="22652" y="4595"/>
                  </a:cubicBezTo>
                  <a:lnTo>
                    <a:pt x="14919" y="126"/>
                  </a:lnTo>
                  <a:cubicBezTo>
                    <a:pt x="14773" y="43"/>
                    <a:pt x="14585" y="1"/>
                    <a:pt x="14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
            <p:cNvSpPr/>
            <p:nvPr/>
          </p:nvSpPr>
          <p:spPr>
            <a:xfrm>
              <a:off x="3491004" y="2799387"/>
              <a:ext cx="395690" cy="222288"/>
            </a:xfrm>
            <a:custGeom>
              <a:rect b="b" l="l" r="r" t="t"/>
              <a:pathLst>
                <a:path extrusionOk="0" h="4579" w="8151">
                  <a:moveTo>
                    <a:pt x="5620" y="1"/>
                  </a:moveTo>
                  <a:cubicBezTo>
                    <a:pt x="5539" y="1"/>
                    <a:pt x="5457" y="15"/>
                    <a:pt x="5383" y="46"/>
                  </a:cubicBezTo>
                  <a:lnTo>
                    <a:pt x="3704" y="773"/>
                  </a:lnTo>
                  <a:cubicBezTo>
                    <a:pt x="3635" y="802"/>
                    <a:pt x="3552" y="818"/>
                    <a:pt x="3467" y="818"/>
                  </a:cubicBezTo>
                  <a:cubicBezTo>
                    <a:pt x="3422" y="818"/>
                    <a:pt x="3376" y="813"/>
                    <a:pt x="3331" y="804"/>
                  </a:cubicBezTo>
                  <a:lnTo>
                    <a:pt x="1349" y="419"/>
                  </a:lnTo>
                  <a:cubicBezTo>
                    <a:pt x="1303" y="409"/>
                    <a:pt x="1257" y="405"/>
                    <a:pt x="1212" y="405"/>
                  </a:cubicBezTo>
                  <a:cubicBezTo>
                    <a:pt x="954" y="405"/>
                    <a:pt x="747" y="555"/>
                    <a:pt x="840" y="712"/>
                  </a:cubicBezTo>
                  <a:lnTo>
                    <a:pt x="1513" y="1855"/>
                  </a:lnTo>
                  <a:cubicBezTo>
                    <a:pt x="1554" y="1930"/>
                    <a:pt x="1533" y="2008"/>
                    <a:pt x="1455" y="2070"/>
                  </a:cubicBezTo>
                  <a:lnTo>
                    <a:pt x="202" y="3040"/>
                  </a:lnTo>
                  <a:cubicBezTo>
                    <a:pt x="1" y="3193"/>
                    <a:pt x="195" y="3412"/>
                    <a:pt x="526" y="3412"/>
                  </a:cubicBezTo>
                  <a:lnTo>
                    <a:pt x="2622" y="3394"/>
                  </a:lnTo>
                  <a:cubicBezTo>
                    <a:pt x="2754" y="3394"/>
                    <a:pt x="2881" y="3429"/>
                    <a:pt x="2956" y="3494"/>
                  </a:cubicBezTo>
                  <a:lnTo>
                    <a:pt x="4164" y="4480"/>
                  </a:lnTo>
                  <a:cubicBezTo>
                    <a:pt x="4247" y="4547"/>
                    <a:pt x="4371" y="4578"/>
                    <a:pt x="4493" y="4578"/>
                  </a:cubicBezTo>
                  <a:cubicBezTo>
                    <a:pt x="4658" y="4578"/>
                    <a:pt x="4821" y="4521"/>
                    <a:pt x="4878" y="4415"/>
                  </a:cubicBezTo>
                  <a:lnTo>
                    <a:pt x="5499" y="3261"/>
                  </a:lnTo>
                  <a:cubicBezTo>
                    <a:pt x="5539" y="3186"/>
                    <a:pt x="5639" y="3131"/>
                    <a:pt x="5765" y="3108"/>
                  </a:cubicBezTo>
                  <a:lnTo>
                    <a:pt x="7765" y="2749"/>
                  </a:lnTo>
                  <a:cubicBezTo>
                    <a:pt x="8082" y="2692"/>
                    <a:pt x="8151" y="2449"/>
                    <a:pt x="7877" y="2336"/>
                  </a:cubicBezTo>
                  <a:lnTo>
                    <a:pt x="6168" y="1640"/>
                  </a:lnTo>
                  <a:cubicBezTo>
                    <a:pt x="6059" y="1596"/>
                    <a:pt x="5993" y="1524"/>
                    <a:pt x="5997" y="1446"/>
                  </a:cubicBezTo>
                  <a:lnTo>
                    <a:pt x="6024" y="238"/>
                  </a:lnTo>
                  <a:cubicBezTo>
                    <a:pt x="6027" y="97"/>
                    <a:pt x="5830" y="1"/>
                    <a:pt x="562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
            <p:cNvSpPr/>
            <p:nvPr/>
          </p:nvSpPr>
          <p:spPr>
            <a:xfrm>
              <a:off x="3760855" y="2573373"/>
              <a:ext cx="249958" cy="141412"/>
            </a:xfrm>
            <a:custGeom>
              <a:rect b="b" l="l" r="r" t="t"/>
              <a:pathLst>
                <a:path extrusionOk="0" h="2913" w="5149">
                  <a:moveTo>
                    <a:pt x="4795" y="1"/>
                  </a:moveTo>
                  <a:cubicBezTo>
                    <a:pt x="4681" y="1"/>
                    <a:pt x="4555" y="31"/>
                    <a:pt x="4455" y="88"/>
                  </a:cubicBezTo>
                  <a:lnTo>
                    <a:pt x="202" y="2542"/>
                  </a:lnTo>
                  <a:cubicBezTo>
                    <a:pt x="32" y="2641"/>
                    <a:pt x="1" y="2788"/>
                    <a:pt x="138" y="2863"/>
                  </a:cubicBezTo>
                  <a:cubicBezTo>
                    <a:pt x="194" y="2896"/>
                    <a:pt x="271" y="2912"/>
                    <a:pt x="355" y="2912"/>
                  </a:cubicBezTo>
                  <a:cubicBezTo>
                    <a:pt x="469" y="2912"/>
                    <a:pt x="594" y="2882"/>
                    <a:pt x="694" y="2825"/>
                  </a:cubicBezTo>
                  <a:lnTo>
                    <a:pt x="4947" y="371"/>
                  </a:lnTo>
                  <a:cubicBezTo>
                    <a:pt x="5117" y="272"/>
                    <a:pt x="5148" y="129"/>
                    <a:pt x="5015" y="50"/>
                  </a:cubicBezTo>
                  <a:cubicBezTo>
                    <a:pt x="4957" y="17"/>
                    <a:pt x="4879" y="1"/>
                    <a:pt x="479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
            <p:cNvSpPr/>
            <p:nvPr/>
          </p:nvSpPr>
          <p:spPr>
            <a:xfrm>
              <a:off x="3812942" y="2603373"/>
              <a:ext cx="249861" cy="141557"/>
            </a:xfrm>
            <a:custGeom>
              <a:rect b="b" l="l" r="r" t="t"/>
              <a:pathLst>
                <a:path extrusionOk="0" h="2916" w="5147">
                  <a:moveTo>
                    <a:pt x="4793" y="1"/>
                  </a:moveTo>
                  <a:cubicBezTo>
                    <a:pt x="4679" y="1"/>
                    <a:pt x="4554" y="30"/>
                    <a:pt x="4454" y="87"/>
                  </a:cubicBezTo>
                  <a:lnTo>
                    <a:pt x="201" y="2545"/>
                  </a:lnTo>
                  <a:cubicBezTo>
                    <a:pt x="30" y="2644"/>
                    <a:pt x="0" y="2787"/>
                    <a:pt x="136" y="2866"/>
                  </a:cubicBezTo>
                  <a:cubicBezTo>
                    <a:pt x="193" y="2899"/>
                    <a:pt x="270" y="2915"/>
                    <a:pt x="353" y="2915"/>
                  </a:cubicBezTo>
                  <a:cubicBezTo>
                    <a:pt x="467" y="2915"/>
                    <a:pt x="592" y="2885"/>
                    <a:pt x="692" y="2828"/>
                  </a:cubicBezTo>
                  <a:lnTo>
                    <a:pt x="4945" y="371"/>
                  </a:lnTo>
                  <a:cubicBezTo>
                    <a:pt x="5116" y="272"/>
                    <a:pt x="5147" y="128"/>
                    <a:pt x="5010" y="50"/>
                  </a:cubicBezTo>
                  <a:cubicBezTo>
                    <a:pt x="4954" y="17"/>
                    <a:pt x="4876" y="1"/>
                    <a:pt x="47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
            <p:cNvSpPr/>
            <p:nvPr/>
          </p:nvSpPr>
          <p:spPr>
            <a:xfrm>
              <a:off x="3864931" y="2633518"/>
              <a:ext cx="249910" cy="141363"/>
            </a:xfrm>
            <a:custGeom>
              <a:rect b="b" l="l" r="r" t="t"/>
              <a:pathLst>
                <a:path extrusionOk="0" h="2912" w="5148">
                  <a:moveTo>
                    <a:pt x="4798" y="0"/>
                  </a:moveTo>
                  <a:cubicBezTo>
                    <a:pt x="4683" y="0"/>
                    <a:pt x="4556" y="30"/>
                    <a:pt x="4454" y="88"/>
                  </a:cubicBezTo>
                  <a:lnTo>
                    <a:pt x="202" y="2541"/>
                  </a:lnTo>
                  <a:cubicBezTo>
                    <a:pt x="31" y="2640"/>
                    <a:pt x="1" y="2784"/>
                    <a:pt x="137" y="2862"/>
                  </a:cubicBezTo>
                  <a:cubicBezTo>
                    <a:pt x="194" y="2896"/>
                    <a:pt x="271" y="2912"/>
                    <a:pt x="354" y="2912"/>
                  </a:cubicBezTo>
                  <a:cubicBezTo>
                    <a:pt x="468" y="2912"/>
                    <a:pt x="593" y="2882"/>
                    <a:pt x="694" y="2825"/>
                  </a:cubicBezTo>
                  <a:lnTo>
                    <a:pt x="4946" y="371"/>
                  </a:lnTo>
                  <a:cubicBezTo>
                    <a:pt x="5117" y="272"/>
                    <a:pt x="5147" y="125"/>
                    <a:pt x="5011" y="47"/>
                  </a:cubicBezTo>
                  <a:cubicBezTo>
                    <a:pt x="4955" y="16"/>
                    <a:pt x="4880" y="0"/>
                    <a:pt x="47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
            <p:cNvSpPr/>
            <p:nvPr/>
          </p:nvSpPr>
          <p:spPr>
            <a:xfrm>
              <a:off x="3916921" y="2663517"/>
              <a:ext cx="249958" cy="141509"/>
            </a:xfrm>
            <a:custGeom>
              <a:rect b="b" l="l" r="r" t="t"/>
              <a:pathLst>
                <a:path extrusionOk="0" h="2915" w="5149">
                  <a:moveTo>
                    <a:pt x="4794" y="1"/>
                  </a:moveTo>
                  <a:cubicBezTo>
                    <a:pt x="4681" y="1"/>
                    <a:pt x="4555" y="31"/>
                    <a:pt x="4455" y="88"/>
                  </a:cubicBezTo>
                  <a:lnTo>
                    <a:pt x="202" y="2545"/>
                  </a:lnTo>
                  <a:cubicBezTo>
                    <a:pt x="32" y="2644"/>
                    <a:pt x="1" y="2788"/>
                    <a:pt x="138" y="2865"/>
                  </a:cubicBezTo>
                  <a:cubicBezTo>
                    <a:pt x="194" y="2899"/>
                    <a:pt x="271" y="2915"/>
                    <a:pt x="355" y="2915"/>
                  </a:cubicBezTo>
                  <a:cubicBezTo>
                    <a:pt x="469" y="2915"/>
                    <a:pt x="594" y="2885"/>
                    <a:pt x="694" y="2828"/>
                  </a:cubicBezTo>
                  <a:lnTo>
                    <a:pt x="4947" y="371"/>
                  </a:lnTo>
                  <a:cubicBezTo>
                    <a:pt x="5117" y="272"/>
                    <a:pt x="5148" y="129"/>
                    <a:pt x="5012" y="50"/>
                  </a:cubicBezTo>
                  <a:cubicBezTo>
                    <a:pt x="4955" y="17"/>
                    <a:pt x="4878" y="1"/>
                    <a:pt x="47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
            <p:cNvSpPr/>
            <p:nvPr/>
          </p:nvSpPr>
          <p:spPr>
            <a:xfrm>
              <a:off x="3969007" y="2693516"/>
              <a:ext cx="249861" cy="141509"/>
            </a:xfrm>
            <a:custGeom>
              <a:rect b="b" l="l" r="r" t="t"/>
              <a:pathLst>
                <a:path extrusionOk="0" h="2915" w="5147">
                  <a:moveTo>
                    <a:pt x="4795" y="1"/>
                  </a:moveTo>
                  <a:cubicBezTo>
                    <a:pt x="4681" y="1"/>
                    <a:pt x="4555" y="31"/>
                    <a:pt x="4454" y="91"/>
                  </a:cubicBezTo>
                  <a:lnTo>
                    <a:pt x="201" y="2545"/>
                  </a:lnTo>
                  <a:cubicBezTo>
                    <a:pt x="31" y="2644"/>
                    <a:pt x="0" y="2787"/>
                    <a:pt x="136" y="2866"/>
                  </a:cubicBezTo>
                  <a:cubicBezTo>
                    <a:pt x="193" y="2899"/>
                    <a:pt x="270" y="2915"/>
                    <a:pt x="354" y="2915"/>
                  </a:cubicBezTo>
                  <a:cubicBezTo>
                    <a:pt x="467" y="2915"/>
                    <a:pt x="592" y="2885"/>
                    <a:pt x="692" y="2828"/>
                  </a:cubicBezTo>
                  <a:lnTo>
                    <a:pt x="4945" y="374"/>
                  </a:lnTo>
                  <a:cubicBezTo>
                    <a:pt x="5116" y="272"/>
                    <a:pt x="5147" y="128"/>
                    <a:pt x="5010" y="50"/>
                  </a:cubicBezTo>
                  <a:cubicBezTo>
                    <a:pt x="4954" y="17"/>
                    <a:pt x="4878" y="1"/>
                    <a:pt x="47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
            <p:cNvSpPr/>
            <p:nvPr/>
          </p:nvSpPr>
          <p:spPr>
            <a:xfrm>
              <a:off x="4020997" y="2723661"/>
              <a:ext cx="249910" cy="141509"/>
            </a:xfrm>
            <a:custGeom>
              <a:rect b="b" l="l" r="r" t="t"/>
              <a:pathLst>
                <a:path extrusionOk="0" h="2915" w="5148">
                  <a:moveTo>
                    <a:pt x="4794" y="0"/>
                  </a:moveTo>
                  <a:cubicBezTo>
                    <a:pt x="4680" y="0"/>
                    <a:pt x="4555" y="30"/>
                    <a:pt x="4454" y="87"/>
                  </a:cubicBezTo>
                  <a:lnTo>
                    <a:pt x="202" y="2541"/>
                  </a:lnTo>
                  <a:cubicBezTo>
                    <a:pt x="31" y="2644"/>
                    <a:pt x="1" y="2787"/>
                    <a:pt x="137" y="2866"/>
                  </a:cubicBezTo>
                  <a:cubicBezTo>
                    <a:pt x="193" y="2899"/>
                    <a:pt x="269" y="2915"/>
                    <a:pt x="352" y="2915"/>
                  </a:cubicBezTo>
                  <a:cubicBezTo>
                    <a:pt x="466" y="2915"/>
                    <a:pt x="592" y="2884"/>
                    <a:pt x="694" y="2825"/>
                  </a:cubicBezTo>
                  <a:lnTo>
                    <a:pt x="4946" y="371"/>
                  </a:lnTo>
                  <a:cubicBezTo>
                    <a:pt x="5117" y="272"/>
                    <a:pt x="5147" y="128"/>
                    <a:pt x="5011" y="50"/>
                  </a:cubicBezTo>
                  <a:cubicBezTo>
                    <a:pt x="4955" y="17"/>
                    <a:pt x="4877" y="0"/>
                    <a:pt x="47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
            <p:cNvSpPr/>
            <p:nvPr/>
          </p:nvSpPr>
          <p:spPr>
            <a:xfrm>
              <a:off x="3735370" y="2941229"/>
              <a:ext cx="459964" cy="263162"/>
            </a:xfrm>
            <a:custGeom>
              <a:rect b="b" l="l" r="r" t="t"/>
              <a:pathLst>
                <a:path extrusionOk="0" h="5421" w="9475">
                  <a:moveTo>
                    <a:pt x="8639" y="0"/>
                  </a:moveTo>
                  <a:cubicBezTo>
                    <a:pt x="8526" y="0"/>
                    <a:pt x="8414" y="26"/>
                    <a:pt x="8328" y="77"/>
                  </a:cubicBezTo>
                  <a:lnTo>
                    <a:pt x="175" y="4783"/>
                  </a:lnTo>
                  <a:cubicBezTo>
                    <a:pt x="1" y="4882"/>
                    <a:pt x="1" y="5042"/>
                    <a:pt x="175" y="5141"/>
                  </a:cubicBezTo>
                  <a:lnTo>
                    <a:pt x="526" y="5346"/>
                  </a:lnTo>
                  <a:cubicBezTo>
                    <a:pt x="613" y="5396"/>
                    <a:pt x="727" y="5421"/>
                    <a:pt x="840" y="5421"/>
                  </a:cubicBezTo>
                  <a:cubicBezTo>
                    <a:pt x="953" y="5421"/>
                    <a:pt x="1065" y="5396"/>
                    <a:pt x="1151" y="5346"/>
                  </a:cubicBezTo>
                  <a:lnTo>
                    <a:pt x="9304" y="640"/>
                  </a:lnTo>
                  <a:cubicBezTo>
                    <a:pt x="9475" y="537"/>
                    <a:pt x="9475" y="377"/>
                    <a:pt x="9304" y="277"/>
                  </a:cubicBezTo>
                  <a:lnTo>
                    <a:pt x="8953" y="77"/>
                  </a:lnTo>
                  <a:cubicBezTo>
                    <a:pt x="8866" y="26"/>
                    <a:pt x="8752" y="0"/>
                    <a:pt x="86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
            <p:cNvSpPr/>
            <p:nvPr/>
          </p:nvSpPr>
          <p:spPr>
            <a:xfrm>
              <a:off x="4256285" y="2777301"/>
              <a:ext cx="223210" cy="126363"/>
            </a:xfrm>
            <a:custGeom>
              <a:rect b="b" l="l" r="r" t="t"/>
              <a:pathLst>
                <a:path extrusionOk="0" h="2603" w="4598">
                  <a:moveTo>
                    <a:pt x="3761" y="1"/>
                  </a:moveTo>
                  <a:cubicBezTo>
                    <a:pt x="3648" y="1"/>
                    <a:pt x="3536" y="25"/>
                    <a:pt x="3450" y="75"/>
                  </a:cubicBezTo>
                  <a:lnTo>
                    <a:pt x="171" y="1965"/>
                  </a:lnTo>
                  <a:cubicBezTo>
                    <a:pt x="0" y="2065"/>
                    <a:pt x="0" y="2225"/>
                    <a:pt x="171" y="2328"/>
                  </a:cubicBezTo>
                  <a:lnTo>
                    <a:pt x="522" y="2528"/>
                  </a:lnTo>
                  <a:cubicBezTo>
                    <a:pt x="609" y="2578"/>
                    <a:pt x="723" y="2603"/>
                    <a:pt x="836" y="2603"/>
                  </a:cubicBezTo>
                  <a:cubicBezTo>
                    <a:pt x="949" y="2603"/>
                    <a:pt x="1061" y="2578"/>
                    <a:pt x="1147" y="2528"/>
                  </a:cubicBezTo>
                  <a:lnTo>
                    <a:pt x="4424" y="638"/>
                  </a:lnTo>
                  <a:cubicBezTo>
                    <a:pt x="4597" y="539"/>
                    <a:pt x="4597" y="375"/>
                    <a:pt x="4424" y="276"/>
                  </a:cubicBezTo>
                  <a:lnTo>
                    <a:pt x="4071" y="75"/>
                  </a:lnTo>
                  <a:cubicBezTo>
                    <a:pt x="3986" y="25"/>
                    <a:pt x="3874" y="1"/>
                    <a:pt x="37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
            <p:cNvSpPr/>
            <p:nvPr/>
          </p:nvSpPr>
          <p:spPr>
            <a:xfrm>
              <a:off x="2876157" y="2276099"/>
              <a:ext cx="31846" cy="16797"/>
            </a:xfrm>
            <a:custGeom>
              <a:rect b="b" l="l" r="r" t="t"/>
              <a:pathLst>
                <a:path extrusionOk="0" h="346" w="656">
                  <a:moveTo>
                    <a:pt x="329" y="0"/>
                  </a:moveTo>
                  <a:cubicBezTo>
                    <a:pt x="252" y="0"/>
                    <a:pt x="175" y="17"/>
                    <a:pt x="117" y="51"/>
                  </a:cubicBezTo>
                  <a:cubicBezTo>
                    <a:pt x="1" y="120"/>
                    <a:pt x="1" y="229"/>
                    <a:pt x="117" y="297"/>
                  </a:cubicBezTo>
                  <a:cubicBezTo>
                    <a:pt x="175" y="329"/>
                    <a:pt x="252" y="345"/>
                    <a:pt x="329" y="345"/>
                  </a:cubicBezTo>
                  <a:cubicBezTo>
                    <a:pt x="405" y="345"/>
                    <a:pt x="482" y="329"/>
                    <a:pt x="540" y="297"/>
                  </a:cubicBezTo>
                  <a:cubicBezTo>
                    <a:pt x="656" y="229"/>
                    <a:pt x="656" y="120"/>
                    <a:pt x="540" y="51"/>
                  </a:cubicBezTo>
                  <a:cubicBezTo>
                    <a:pt x="482" y="17"/>
                    <a:pt x="40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
            <p:cNvSpPr/>
            <p:nvPr/>
          </p:nvSpPr>
          <p:spPr>
            <a:xfrm>
              <a:off x="2817178" y="2354884"/>
              <a:ext cx="63691" cy="33593"/>
            </a:xfrm>
            <a:custGeom>
              <a:rect b="b" l="l" r="r" t="t"/>
              <a:pathLst>
                <a:path extrusionOk="0" h="692" w="1312">
                  <a:moveTo>
                    <a:pt x="657" y="1"/>
                  </a:moveTo>
                  <a:cubicBezTo>
                    <a:pt x="504" y="1"/>
                    <a:pt x="351" y="34"/>
                    <a:pt x="233" y="101"/>
                  </a:cubicBezTo>
                  <a:cubicBezTo>
                    <a:pt x="1" y="238"/>
                    <a:pt x="1" y="456"/>
                    <a:pt x="233" y="589"/>
                  </a:cubicBezTo>
                  <a:cubicBezTo>
                    <a:pt x="351" y="657"/>
                    <a:pt x="504" y="691"/>
                    <a:pt x="657" y="691"/>
                  </a:cubicBezTo>
                  <a:cubicBezTo>
                    <a:pt x="811" y="691"/>
                    <a:pt x="963" y="657"/>
                    <a:pt x="1080" y="589"/>
                  </a:cubicBezTo>
                  <a:cubicBezTo>
                    <a:pt x="1311" y="456"/>
                    <a:pt x="1311" y="238"/>
                    <a:pt x="1080" y="101"/>
                  </a:cubicBezTo>
                  <a:cubicBezTo>
                    <a:pt x="963" y="34"/>
                    <a:pt x="811"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
            <p:cNvSpPr/>
            <p:nvPr/>
          </p:nvSpPr>
          <p:spPr>
            <a:xfrm>
              <a:off x="2890914" y="2244304"/>
              <a:ext cx="179325" cy="101119"/>
            </a:xfrm>
            <a:custGeom>
              <a:rect b="b" l="l" r="r" t="t"/>
              <a:pathLst>
                <a:path extrusionOk="0" h="2083" w="3694">
                  <a:moveTo>
                    <a:pt x="3263" y="1"/>
                  </a:moveTo>
                  <a:cubicBezTo>
                    <a:pt x="3154" y="1"/>
                    <a:pt x="3043" y="25"/>
                    <a:pt x="2956" y="75"/>
                  </a:cubicBezTo>
                  <a:lnTo>
                    <a:pt x="175" y="1683"/>
                  </a:lnTo>
                  <a:cubicBezTo>
                    <a:pt x="11" y="1778"/>
                    <a:pt x="0" y="1928"/>
                    <a:pt x="158" y="2017"/>
                  </a:cubicBezTo>
                  <a:cubicBezTo>
                    <a:pt x="231" y="2061"/>
                    <a:pt x="329" y="2082"/>
                    <a:pt x="429" y="2082"/>
                  </a:cubicBezTo>
                  <a:cubicBezTo>
                    <a:pt x="539" y="2082"/>
                    <a:pt x="652" y="2057"/>
                    <a:pt x="738" y="2007"/>
                  </a:cubicBezTo>
                  <a:lnTo>
                    <a:pt x="3519" y="402"/>
                  </a:lnTo>
                  <a:cubicBezTo>
                    <a:pt x="3687" y="307"/>
                    <a:pt x="3693" y="157"/>
                    <a:pt x="3540" y="65"/>
                  </a:cubicBezTo>
                  <a:cubicBezTo>
                    <a:pt x="3464" y="22"/>
                    <a:pt x="3365" y="1"/>
                    <a:pt x="32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
            <p:cNvSpPr/>
            <p:nvPr/>
          </p:nvSpPr>
          <p:spPr>
            <a:xfrm>
              <a:off x="772592" y="1042343"/>
              <a:ext cx="1799175" cy="2857990"/>
            </a:xfrm>
            <a:custGeom>
              <a:rect b="b" l="l" r="r" t="t"/>
              <a:pathLst>
                <a:path extrusionOk="0" h="58873" w="37062">
                  <a:moveTo>
                    <a:pt x="32038" y="0"/>
                  </a:moveTo>
                  <a:lnTo>
                    <a:pt x="29260" y="1604"/>
                  </a:lnTo>
                  <a:lnTo>
                    <a:pt x="523" y="18194"/>
                  </a:lnTo>
                  <a:cubicBezTo>
                    <a:pt x="379" y="18276"/>
                    <a:pt x="252" y="18420"/>
                    <a:pt x="157" y="18583"/>
                  </a:cubicBezTo>
                  <a:cubicBezTo>
                    <a:pt x="58" y="18747"/>
                    <a:pt x="0" y="18931"/>
                    <a:pt x="0" y="19095"/>
                  </a:cubicBezTo>
                  <a:lnTo>
                    <a:pt x="0" y="53406"/>
                  </a:lnTo>
                  <a:cubicBezTo>
                    <a:pt x="0" y="55270"/>
                    <a:pt x="1314" y="57539"/>
                    <a:pt x="2928" y="58471"/>
                  </a:cubicBezTo>
                  <a:cubicBezTo>
                    <a:pt x="3398" y="58743"/>
                    <a:pt x="3842" y="58872"/>
                    <a:pt x="4235" y="58872"/>
                  </a:cubicBezTo>
                  <a:cubicBezTo>
                    <a:pt x="5194" y="58872"/>
                    <a:pt x="5853" y="58107"/>
                    <a:pt x="5853" y="56785"/>
                  </a:cubicBezTo>
                  <a:lnTo>
                    <a:pt x="5853" y="22474"/>
                  </a:lnTo>
                  <a:cubicBezTo>
                    <a:pt x="5853" y="22307"/>
                    <a:pt x="5912" y="22123"/>
                    <a:pt x="6007" y="21959"/>
                  </a:cubicBezTo>
                  <a:cubicBezTo>
                    <a:pt x="6102" y="21798"/>
                    <a:pt x="6229" y="21658"/>
                    <a:pt x="6372" y="21573"/>
                  </a:cubicBezTo>
                  <a:lnTo>
                    <a:pt x="32185" y="6672"/>
                  </a:lnTo>
                  <a:lnTo>
                    <a:pt x="35110" y="4983"/>
                  </a:lnTo>
                  <a:lnTo>
                    <a:pt x="35113" y="4983"/>
                  </a:lnTo>
                  <a:lnTo>
                    <a:pt x="37062" y="3856"/>
                  </a:lnTo>
                  <a:lnTo>
                    <a:pt x="37062" y="3290"/>
                  </a:lnTo>
                  <a:cubicBezTo>
                    <a:pt x="37062" y="3136"/>
                    <a:pt x="37007" y="2965"/>
                    <a:pt x="36918" y="2812"/>
                  </a:cubicBezTo>
                  <a:lnTo>
                    <a:pt x="5400" y="21010"/>
                  </a:lnTo>
                  <a:cubicBezTo>
                    <a:pt x="5256" y="21092"/>
                    <a:pt x="5126" y="21236"/>
                    <a:pt x="5031" y="21399"/>
                  </a:cubicBezTo>
                  <a:cubicBezTo>
                    <a:pt x="4935" y="21563"/>
                    <a:pt x="4877" y="21743"/>
                    <a:pt x="4877" y="21911"/>
                  </a:cubicBezTo>
                  <a:lnTo>
                    <a:pt x="4877" y="56219"/>
                  </a:lnTo>
                  <a:cubicBezTo>
                    <a:pt x="4877" y="57102"/>
                    <a:pt x="4438" y="57611"/>
                    <a:pt x="3799" y="57611"/>
                  </a:cubicBezTo>
                  <a:cubicBezTo>
                    <a:pt x="3537" y="57611"/>
                    <a:pt x="3241" y="57525"/>
                    <a:pt x="2928" y="57345"/>
                  </a:cubicBezTo>
                  <a:cubicBezTo>
                    <a:pt x="1850" y="56724"/>
                    <a:pt x="976" y="55212"/>
                    <a:pt x="976" y="53969"/>
                  </a:cubicBezTo>
                  <a:lnTo>
                    <a:pt x="976" y="19696"/>
                  </a:lnTo>
                  <a:cubicBezTo>
                    <a:pt x="976" y="19522"/>
                    <a:pt x="1041" y="19324"/>
                    <a:pt x="1147" y="19157"/>
                  </a:cubicBezTo>
                  <a:cubicBezTo>
                    <a:pt x="1239" y="19007"/>
                    <a:pt x="1362" y="18873"/>
                    <a:pt x="1495" y="18795"/>
                  </a:cubicBezTo>
                  <a:lnTo>
                    <a:pt x="32188" y="1037"/>
                  </a:lnTo>
                  <a:lnTo>
                    <a:pt x="32185" y="515"/>
                  </a:lnTo>
                  <a:cubicBezTo>
                    <a:pt x="32185" y="348"/>
                    <a:pt x="32130" y="160"/>
                    <a:pt x="320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
            <p:cNvSpPr/>
            <p:nvPr/>
          </p:nvSpPr>
          <p:spPr>
            <a:xfrm>
              <a:off x="867300" y="1097002"/>
              <a:ext cx="1562469" cy="2681043"/>
            </a:xfrm>
            <a:custGeom>
              <a:rect b="b" l="l" r="r" t="t"/>
              <a:pathLst>
                <a:path extrusionOk="0" h="55228" w="32186">
                  <a:moveTo>
                    <a:pt x="32039" y="0"/>
                  </a:moveTo>
                  <a:lnTo>
                    <a:pt x="520" y="18195"/>
                  </a:lnTo>
                  <a:cubicBezTo>
                    <a:pt x="380" y="18280"/>
                    <a:pt x="254" y="18420"/>
                    <a:pt x="155" y="18584"/>
                  </a:cubicBezTo>
                  <a:cubicBezTo>
                    <a:pt x="59" y="18744"/>
                    <a:pt x="1" y="18932"/>
                    <a:pt x="1" y="19096"/>
                  </a:cubicBezTo>
                  <a:lnTo>
                    <a:pt x="1" y="53407"/>
                  </a:lnTo>
                  <a:cubicBezTo>
                    <a:pt x="1" y="54028"/>
                    <a:pt x="438" y="54782"/>
                    <a:pt x="977" y="55093"/>
                  </a:cubicBezTo>
                  <a:cubicBezTo>
                    <a:pt x="1135" y="55184"/>
                    <a:pt x="1283" y="55227"/>
                    <a:pt x="1414" y="55227"/>
                  </a:cubicBezTo>
                  <a:cubicBezTo>
                    <a:pt x="1733" y="55227"/>
                    <a:pt x="1950" y="54973"/>
                    <a:pt x="1950" y="54533"/>
                  </a:cubicBezTo>
                  <a:lnTo>
                    <a:pt x="1950" y="20222"/>
                  </a:lnTo>
                  <a:cubicBezTo>
                    <a:pt x="1950" y="20058"/>
                    <a:pt x="2008" y="19870"/>
                    <a:pt x="2104" y="19710"/>
                  </a:cubicBezTo>
                  <a:cubicBezTo>
                    <a:pt x="2199" y="19546"/>
                    <a:pt x="2326" y="19403"/>
                    <a:pt x="2472" y="19321"/>
                  </a:cubicBezTo>
                  <a:lnTo>
                    <a:pt x="32186" y="2164"/>
                  </a:lnTo>
                  <a:lnTo>
                    <a:pt x="32186" y="512"/>
                  </a:lnTo>
                  <a:cubicBezTo>
                    <a:pt x="32186" y="344"/>
                    <a:pt x="32128" y="160"/>
                    <a:pt x="320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
            <p:cNvSpPr/>
            <p:nvPr/>
          </p:nvSpPr>
          <p:spPr>
            <a:xfrm>
              <a:off x="725360" y="1917079"/>
              <a:ext cx="386078" cy="2042919"/>
            </a:xfrm>
            <a:custGeom>
              <a:rect b="b" l="l" r="r" t="t"/>
              <a:pathLst>
                <a:path extrusionOk="0" h="42083" w="7953">
                  <a:moveTo>
                    <a:pt x="151" y="1"/>
                  </a:moveTo>
                  <a:cubicBezTo>
                    <a:pt x="58" y="160"/>
                    <a:pt x="1" y="345"/>
                    <a:pt x="1" y="513"/>
                  </a:cubicBezTo>
                  <a:lnTo>
                    <a:pt x="1" y="34526"/>
                  </a:lnTo>
                  <a:cubicBezTo>
                    <a:pt x="1" y="37178"/>
                    <a:pt x="1745" y="40335"/>
                    <a:pt x="3901" y="41581"/>
                  </a:cubicBezTo>
                  <a:cubicBezTo>
                    <a:pt x="4492" y="41921"/>
                    <a:pt x="5052" y="42082"/>
                    <a:pt x="5554" y="42082"/>
                  </a:cubicBezTo>
                  <a:cubicBezTo>
                    <a:pt x="5927" y="42082"/>
                    <a:pt x="6268" y="41993"/>
                    <a:pt x="6567" y="41823"/>
                  </a:cubicBezTo>
                  <a:cubicBezTo>
                    <a:pt x="7038" y="41550"/>
                    <a:pt x="7403" y="41072"/>
                    <a:pt x="7614" y="40417"/>
                  </a:cubicBezTo>
                  <a:cubicBezTo>
                    <a:pt x="7628" y="40369"/>
                    <a:pt x="7639" y="40325"/>
                    <a:pt x="7652" y="40277"/>
                  </a:cubicBezTo>
                  <a:cubicBezTo>
                    <a:pt x="7666" y="40229"/>
                    <a:pt x="7680" y="40178"/>
                    <a:pt x="7690" y="40127"/>
                  </a:cubicBezTo>
                  <a:cubicBezTo>
                    <a:pt x="7704" y="40069"/>
                    <a:pt x="7710" y="40015"/>
                    <a:pt x="7724" y="39956"/>
                  </a:cubicBezTo>
                  <a:cubicBezTo>
                    <a:pt x="7734" y="39898"/>
                    <a:pt x="7745" y="39833"/>
                    <a:pt x="7751" y="39769"/>
                  </a:cubicBezTo>
                  <a:cubicBezTo>
                    <a:pt x="7786" y="39536"/>
                    <a:pt x="7799" y="39290"/>
                    <a:pt x="7799" y="39032"/>
                  </a:cubicBezTo>
                  <a:lnTo>
                    <a:pt x="7799" y="5018"/>
                  </a:lnTo>
                  <a:cubicBezTo>
                    <a:pt x="7799" y="4850"/>
                    <a:pt x="7857" y="4665"/>
                    <a:pt x="7953" y="4506"/>
                  </a:cubicBezTo>
                  <a:lnTo>
                    <a:pt x="6980" y="3939"/>
                  </a:lnTo>
                  <a:cubicBezTo>
                    <a:pt x="6885" y="4103"/>
                    <a:pt x="6826" y="4287"/>
                    <a:pt x="6826" y="4454"/>
                  </a:cubicBezTo>
                  <a:lnTo>
                    <a:pt x="6826" y="38765"/>
                  </a:lnTo>
                  <a:cubicBezTo>
                    <a:pt x="6826" y="40087"/>
                    <a:pt x="6167" y="40852"/>
                    <a:pt x="5208" y="40852"/>
                  </a:cubicBezTo>
                  <a:cubicBezTo>
                    <a:pt x="4815" y="40852"/>
                    <a:pt x="4371" y="40723"/>
                    <a:pt x="3901" y="40451"/>
                  </a:cubicBezTo>
                  <a:cubicBezTo>
                    <a:pt x="2287" y="39519"/>
                    <a:pt x="973" y="37250"/>
                    <a:pt x="973" y="35386"/>
                  </a:cubicBezTo>
                  <a:lnTo>
                    <a:pt x="973" y="1075"/>
                  </a:lnTo>
                  <a:cubicBezTo>
                    <a:pt x="973" y="911"/>
                    <a:pt x="1031" y="727"/>
                    <a:pt x="1130" y="563"/>
                  </a:cubicBezTo>
                  <a:lnTo>
                    <a:pt x="15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
            <p:cNvSpPr/>
            <p:nvPr/>
          </p:nvSpPr>
          <p:spPr>
            <a:xfrm>
              <a:off x="819970" y="1972223"/>
              <a:ext cx="196899" cy="1866847"/>
            </a:xfrm>
            <a:custGeom>
              <a:rect b="b" l="l" r="r" t="t"/>
              <a:pathLst>
                <a:path extrusionOk="0" h="38456" w="4056">
                  <a:moveTo>
                    <a:pt x="171" y="1"/>
                  </a:moveTo>
                  <a:cubicBezTo>
                    <a:pt x="65" y="168"/>
                    <a:pt x="0" y="366"/>
                    <a:pt x="0" y="540"/>
                  </a:cubicBezTo>
                  <a:lnTo>
                    <a:pt x="0" y="34813"/>
                  </a:lnTo>
                  <a:cubicBezTo>
                    <a:pt x="0" y="36056"/>
                    <a:pt x="874" y="37568"/>
                    <a:pt x="1952" y="38189"/>
                  </a:cubicBezTo>
                  <a:cubicBezTo>
                    <a:pt x="2265" y="38369"/>
                    <a:pt x="2561" y="38455"/>
                    <a:pt x="2823" y="38455"/>
                  </a:cubicBezTo>
                  <a:cubicBezTo>
                    <a:pt x="3462" y="38455"/>
                    <a:pt x="3901" y="37946"/>
                    <a:pt x="3901" y="37063"/>
                  </a:cubicBezTo>
                  <a:lnTo>
                    <a:pt x="3901" y="2755"/>
                  </a:lnTo>
                  <a:cubicBezTo>
                    <a:pt x="3901" y="2587"/>
                    <a:pt x="3959" y="2407"/>
                    <a:pt x="4055" y="2243"/>
                  </a:cubicBezTo>
                  <a:lnTo>
                    <a:pt x="3079" y="1680"/>
                  </a:lnTo>
                  <a:cubicBezTo>
                    <a:pt x="2983" y="1840"/>
                    <a:pt x="2925" y="2028"/>
                    <a:pt x="2925" y="2192"/>
                  </a:cubicBezTo>
                  <a:lnTo>
                    <a:pt x="2925" y="36503"/>
                  </a:lnTo>
                  <a:cubicBezTo>
                    <a:pt x="2925" y="36943"/>
                    <a:pt x="2708" y="37197"/>
                    <a:pt x="2389" y="37197"/>
                  </a:cubicBezTo>
                  <a:cubicBezTo>
                    <a:pt x="2258" y="37197"/>
                    <a:pt x="2110" y="37154"/>
                    <a:pt x="1952" y="37063"/>
                  </a:cubicBezTo>
                  <a:cubicBezTo>
                    <a:pt x="1413" y="36752"/>
                    <a:pt x="976" y="35998"/>
                    <a:pt x="976" y="35377"/>
                  </a:cubicBezTo>
                  <a:lnTo>
                    <a:pt x="976" y="1066"/>
                  </a:lnTo>
                  <a:cubicBezTo>
                    <a:pt x="976" y="902"/>
                    <a:pt x="1034" y="714"/>
                    <a:pt x="1130" y="554"/>
                  </a:cubicBezTo>
                  <a:lnTo>
                    <a:pt x="17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
            <p:cNvSpPr/>
            <p:nvPr/>
          </p:nvSpPr>
          <p:spPr>
            <a:xfrm>
              <a:off x="732641" y="1019043"/>
              <a:ext cx="1595286" cy="925462"/>
            </a:xfrm>
            <a:custGeom>
              <a:rect b="b" l="l" r="r" t="t"/>
              <a:pathLst>
                <a:path extrusionOk="0" h="19064" w="32862">
                  <a:moveTo>
                    <a:pt x="32045" y="1"/>
                  </a:moveTo>
                  <a:cubicBezTo>
                    <a:pt x="31855" y="1"/>
                    <a:pt x="31661" y="44"/>
                    <a:pt x="31510" y="132"/>
                  </a:cubicBezTo>
                  <a:lnTo>
                    <a:pt x="30980" y="435"/>
                  </a:lnTo>
                  <a:lnTo>
                    <a:pt x="30694" y="603"/>
                  </a:lnTo>
                  <a:lnTo>
                    <a:pt x="30212" y="879"/>
                  </a:lnTo>
                  <a:lnTo>
                    <a:pt x="29662" y="1197"/>
                  </a:lnTo>
                  <a:lnTo>
                    <a:pt x="29106" y="1517"/>
                  </a:lnTo>
                  <a:cubicBezTo>
                    <a:pt x="21912" y="5671"/>
                    <a:pt x="3676" y="16203"/>
                    <a:pt x="369" y="18112"/>
                  </a:cubicBezTo>
                  <a:cubicBezTo>
                    <a:pt x="226" y="18197"/>
                    <a:pt x="96" y="18337"/>
                    <a:pt x="1" y="18501"/>
                  </a:cubicBezTo>
                  <a:lnTo>
                    <a:pt x="980" y="19063"/>
                  </a:lnTo>
                  <a:cubicBezTo>
                    <a:pt x="1075" y="18900"/>
                    <a:pt x="1202" y="18756"/>
                    <a:pt x="1346" y="18674"/>
                  </a:cubicBezTo>
                  <a:lnTo>
                    <a:pt x="30083" y="2084"/>
                  </a:lnTo>
                  <a:lnTo>
                    <a:pt x="32861" y="480"/>
                  </a:lnTo>
                  <a:cubicBezTo>
                    <a:pt x="32772" y="323"/>
                    <a:pt x="32652" y="189"/>
                    <a:pt x="32520" y="111"/>
                  </a:cubicBezTo>
                  <a:cubicBezTo>
                    <a:pt x="32390" y="38"/>
                    <a:pt x="32220" y="1"/>
                    <a:pt x="320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
            <p:cNvSpPr/>
            <p:nvPr/>
          </p:nvSpPr>
          <p:spPr>
            <a:xfrm>
              <a:off x="1064142" y="1210300"/>
              <a:ext cx="1595092" cy="925559"/>
            </a:xfrm>
            <a:custGeom>
              <a:rect b="b" l="l" r="r" t="t"/>
              <a:pathLst>
                <a:path extrusionOk="0" h="19066" w="32858">
                  <a:moveTo>
                    <a:pt x="32046" y="1"/>
                  </a:moveTo>
                  <a:cubicBezTo>
                    <a:pt x="31871" y="1"/>
                    <a:pt x="31691" y="38"/>
                    <a:pt x="31547" y="113"/>
                  </a:cubicBezTo>
                  <a:lnTo>
                    <a:pt x="31510" y="133"/>
                  </a:lnTo>
                  <a:lnTo>
                    <a:pt x="31056" y="396"/>
                  </a:lnTo>
                  <a:lnTo>
                    <a:pt x="29107" y="1523"/>
                  </a:lnTo>
                  <a:lnTo>
                    <a:pt x="29104" y="1523"/>
                  </a:lnTo>
                  <a:lnTo>
                    <a:pt x="26179" y="3212"/>
                  </a:lnTo>
                  <a:lnTo>
                    <a:pt x="366" y="18113"/>
                  </a:lnTo>
                  <a:cubicBezTo>
                    <a:pt x="223" y="18198"/>
                    <a:pt x="96" y="18338"/>
                    <a:pt x="1" y="18499"/>
                  </a:cubicBezTo>
                  <a:lnTo>
                    <a:pt x="974" y="19066"/>
                  </a:lnTo>
                  <a:cubicBezTo>
                    <a:pt x="1070" y="18902"/>
                    <a:pt x="1199" y="18759"/>
                    <a:pt x="1342" y="18677"/>
                  </a:cubicBezTo>
                  <a:lnTo>
                    <a:pt x="25202" y="4898"/>
                  </a:lnTo>
                  <a:lnTo>
                    <a:pt x="30079" y="2085"/>
                  </a:lnTo>
                  <a:lnTo>
                    <a:pt x="32858" y="482"/>
                  </a:lnTo>
                  <a:lnTo>
                    <a:pt x="32858" y="478"/>
                  </a:lnTo>
                  <a:cubicBezTo>
                    <a:pt x="32779" y="342"/>
                    <a:pt x="32680" y="222"/>
                    <a:pt x="32568" y="144"/>
                  </a:cubicBezTo>
                  <a:cubicBezTo>
                    <a:pt x="32551" y="130"/>
                    <a:pt x="32533" y="120"/>
                    <a:pt x="32516" y="113"/>
                  </a:cubicBezTo>
                  <a:cubicBezTo>
                    <a:pt x="32513" y="110"/>
                    <a:pt x="32510" y="110"/>
                    <a:pt x="32506" y="106"/>
                  </a:cubicBezTo>
                  <a:cubicBezTo>
                    <a:pt x="32380" y="36"/>
                    <a:pt x="32215" y="1"/>
                    <a:pt x="320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
            <p:cNvSpPr/>
            <p:nvPr/>
          </p:nvSpPr>
          <p:spPr>
            <a:xfrm>
              <a:off x="828222" y="1073653"/>
              <a:ext cx="1594461" cy="925510"/>
            </a:xfrm>
            <a:custGeom>
              <a:rect b="b" l="l" r="r" t="t"/>
              <a:pathLst>
                <a:path extrusionOk="0" h="19065" w="32845">
                  <a:moveTo>
                    <a:pt x="32031" y="1"/>
                  </a:moveTo>
                  <a:cubicBezTo>
                    <a:pt x="31840" y="1"/>
                    <a:pt x="31644" y="45"/>
                    <a:pt x="31493" y="133"/>
                  </a:cubicBezTo>
                  <a:lnTo>
                    <a:pt x="31042" y="392"/>
                  </a:lnTo>
                  <a:lnTo>
                    <a:pt x="349" y="18150"/>
                  </a:lnTo>
                  <a:cubicBezTo>
                    <a:pt x="216" y="18228"/>
                    <a:pt x="93" y="18362"/>
                    <a:pt x="1" y="18512"/>
                  </a:cubicBezTo>
                  <a:lnTo>
                    <a:pt x="960" y="19065"/>
                  </a:lnTo>
                  <a:cubicBezTo>
                    <a:pt x="1059" y="18901"/>
                    <a:pt x="1185" y="18761"/>
                    <a:pt x="1325" y="18676"/>
                  </a:cubicBezTo>
                  <a:lnTo>
                    <a:pt x="32844" y="481"/>
                  </a:lnTo>
                  <a:cubicBezTo>
                    <a:pt x="32756" y="324"/>
                    <a:pt x="32636" y="191"/>
                    <a:pt x="32503" y="113"/>
                  </a:cubicBezTo>
                  <a:cubicBezTo>
                    <a:pt x="32374" y="38"/>
                    <a:pt x="32204" y="1"/>
                    <a:pt x="320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
            <p:cNvSpPr/>
            <p:nvPr/>
          </p:nvSpPr>
          <p:spPr>
            <a:xfrm>
              <a:off x="969386" y="1155738"/>
              <a:ext cx="1595431" cy="925462"/>
            </a:xfrm>
            <a:custGeom>
              <a:rect b="b" l="l" r="r" t="t"/>
              <a:pathLst>
                <a:path extrusionOk="0" h="19064" w="32865">
                  <a:moveTo>
                    <a:pt x="32043" y="0"/>
                  </a:moveTo>
                  <a:cubicBezTo>
                    <a:pt x="31854" y="0"/>
                    <a:pt x="31662" y="43"/>
                    <a:pt x="31513" y="128"/>
                  </a:cubicBezTo>
                  <a:lnTo>
                    <a:pt x="30083" y="954"/>
                  </a:lnTo>
                  <a:lnTo>
                    <a:pt x="369" y="18111"/>
                  </a:lnTo>
                  <a:cubicBezTo>
                    <a:pt x="223" y="18193"/>
                    <a:pt x="96" y="18336"/>
                    <a:pt x="1" y="18500"/>
                  </a:cubicBezTo>
                  <a:lnTo>
                    <a:pt x="977" y="19063"/>
                  </a:lnTo>
                  <a:cubicBezTo>
                    <a:pt x="1072" y="18900"/>
                    <a:pt x="1202" y="18756"/>
                    <a:pt x="1346" y="18674"/>
                  </a:cubicBezTo>
                  <a:lnTo>
                    <a:pt x="32864" y="476"/>
                  </a:lnTo>
                  <a:cubicBezTo>
                    <a:pt x="32779" y="322"/>
                    <a:pt x="32656" y="189"/>
                    <a:pt x="32520" y="111"/>
                  </a:cubicBezTo>
                  <a:cubicBezTo>
                    <a:pt x="32390" y="37"/>
                    <a:pt x="32218" y="0"/>
                    <a:pt x="320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
            <p:cNvSpPr/>
            <p:nvPr/>
          </p:nvSpPr>
          <p:spPr>
            <a:xfrm>
              <a:off x="1246081" y="2005960"/>
              <a:ext cx="284037" cy="524432"/>
            </a:xfrm>
            <a:custGeom>
              <a:rect b="b" l="l" r="r" t="t"/>
              <a:pathLst>
                <a:path extrusionOk="0" h="10803" w="5851">
                  <a:moveTo>
                    <a:pt x="5563" y="0"/>
                  </a:moveTo>
                  <a:cubicBezTo>
                    <a:pt x="5493" y="0"/>
                    <a:pt x="5415" y="23"/>
                    <a:pt x="5332" y="70"/>
                  </a:cubicBezTo>
                  <a:lnTo>
                    <a:pt x="519" y="2848"/>
                  </a:lnTo>
                  <a:cubicBezTo>
                    <a:pt x="233" y="3015"/>
                    <a:pt x="0" y="3419"/>
                    <a:pt x="0" y="3749"/>
                  </a:cubicBezTo>
                  <a:lnTo>
                    <a:pt x="0" y="10432"/>
                  </a:lnTo>
                  <a:cubicBezTo>
                    <a:pt x="0" y="10667"/>
                    <a:pt x="117" y="10803"/>
                    <a:pt x="288" y="10803"/>
                  </a:cubicBezTo>
                  <a:cubicBezTo>
                    <a:pt x="358" y="10803"/>
                    <a:pt x="436" y="10780"/>
                    <a:pt x="519" y="10732"/>
                  </a:cubicBezTo>
                  <a:lnTo>
                    <a:pt x="5332" y="7954"/>
                  </a:lnTo>
                  <a:cubicBezTo>
                    <a:pt x="5618" y="7787"/>
                    <a:pt x="5850" y="7385"/>
                    <a:pt x="5850" y="7053"/>
                  </a:cubicBezTo>
                  <a:lnTo>
                    <a:pt x="5850" y="371"/>
                  </a:lnTo>
                  <a:cubicBezTo>
                    <a:pt x="5850" y="135"/>
                    <a:pt x="5733" y="0"/>
                    <a:pt x="55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
            <p:cNvSpPr/>
            <p:nvPr/>
          </p:nvSpPr>
          <p:spPr>
            <a:xfrm>
              <a:off x="1246081" y="1912759"/>
              <a:ext cx="1278287" cy="792691"/>
            </a:xfrm>
            <a:custGeom>
              <a:rect b="b" l="l" r="r" t="t"/>
              <a:pathLst>
                <a:path extrusionOk="0" h="16329" w="26332">
                  <a:moveTo>
                    <a:pt x="26331" y="0"/>
                  </a:moveTo>
                  <a:lnTo>
                    <a:pt x="0" y="15206"/>
                  </a:lnTo>
                  <a:lnTo>
                    <a:pt x="0" y="16329"/>
                  </a:lnTo>
                  <a:lnTo>
                    <a:pt x="26331" y="1127"/>
                  </a:lnTo>
                  <a:lnTo>
                    <a:pt x="26331" y="0"/>
                  </a:ln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
            <p:cNvSpPr/>
            <p:nvPr/>
          </p:nvSpPr>
          <p:spPr>
            <a:xfrm>
              <a:off x="1246081" y="1912759"/>
              <a:ext cx="1278287" cy="792691"/>
            </a:xfrm>
            <a:custGeom>
              <a:rect b="b" l="l" r="r" t="t"/>
              <a:pathLst>
                <a:path extrusionOk="0" h="16329" w="26332">
                  <a:moveTo>
                    <a:pt x="26331" y="0"/>
                  </a:moveTo>
                  <a:lnTo>
                    <a:pt x="0" y="15206"/>
                  </a:lnTo>
                  <a:lnTo>
                    <a:pt x="0" y="16329"/>
                  </a:lnTo>
                  <a:lnTo>
                    <a:pt x="26331" y="1127"/>
                  </a:lnTo>
                  <a:lnTo>
                    <a:pt x="2633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
            <p:cNvSpPr/>
            <p:nvPr/>
          </p:nvSpPr>
          <p:spPr>
            <a:xfrm>
              <a:off x="1246081" y="2657401"/>
              <a:ext cx="284037" cy="697397"/>
            </a:xfrm>
            <a:custGeom>
              <a:rect b="b" l="l" r="r" t="t"/>
              <a:pathLst>
                <a:path extrusionOk="0" h="14366" w="5851">
                  <a:moveTo>
                    <a:pt x="5678" y="1"/>
                  </a:moveTo>
                  <a:cubicBezTo>
                    <a:pt x="5637" y="1"/>
                    <a:pt x="5590" y="14"/>
                    <a:pt x="5540" y="43"/>
                  </a:cubicBezTo>
                  <a:lnTo>
                    <a:pt x="311" y="3063"/>
                  </a:lnTo>
                  <a:cubicBezTo>
                    <a:pt x="140" y="3163"/>
                    <a:pt x="0" y="3405"/>
                    <a:pt x="0" y="3602"/>
                  </a:cubicBezTo>
                  <a:lnTo>
                    <a:pt x="0" y="14142"/>
                  </a:lnTo>
                  <a:cubicBezTo>
                    <a:pt x="0" y="14285"/>
                    <a:pt x="70" y="14366"/>
                    <a:pt x="172" y="14366"/>
                  </a:cubicBezTo>
                  <a:cubicBezTo>
                    <a:pt x="214" y="14366"/>
                    <a:pt x="261" y="14352"/>
                    <a:pt x="311" y="14323"/>
                  </a:cubicBezTo>
                  <a:lnTo>
                    <a:pt x="5540" y="11305"/>
                  </a:lnTo>
                  <a:cubicBezTo>
                    <a:pt x="5713" y="11207"/>
                    <a:pt x="5850" y="10965"/>
                    <a:pt x="5850" y="10766"/>
                  </a:cubicBezTo>
                  <a:lnTo>
                    <a:pt x="5850" y="224"/>
                  </a:lnTo>
                  <a:cubicBezTo>
                    <a:pt x="5850" y="83"/>
                    <a:pt x="5781" y="1"/>
                    <a:pt x="56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
            <p:cNvSpPr/>
            <p:nvPr/>
          </p:nvSpPr>
          <p:spPr>
            <a:xfrm>
              <a:off x="1246081" y="3258794"/>
              <a:ext cx="284037" cy="575210"/>
            </a:xfrm>
            <a:custGeom>
              <a:rect b="b" l="l" r="r" t="t"/>
              <a:pathLst>
                <a:path extrusionOk="0" h="11849" w="5851">
                  <a:moveTo>
                    <a:pt x="5680" y="0"/>
                  </a:moveTo>
                  <a:cubicBezTo>
                    <a:pt x="5638" y="0"/>
                    <a:pt x="5590" y="14"/>
                    <a:pt x="5540" y="43"/>
                  </a:cubicBezTo>
                  <a:lnTo>
                    <a:pt x="311" y="3060"/>
                  </a:lnTo>
                  <a:cubicBezTo>
                    <a:pt x="140" y="3159"/>
                    <a:pt x="0" y="3401"/>
                    <a:pt x="0" y="3599"/>
                  </a:cubicBezTo>
                  <a:lnTo>
                    <a:pt x="0" y="11849"/>
                  </a:lnTo>
                  <a:lnTo>
                    <a:pt x="5850" y="8470"/>
                  </a:lnTo>
                  <a:lnTo>
                    <a:pt x="5850" y="224"/>
                  </a:lnTo>
                  <a:cubicBezTo>
                    <a:pt x="5850" y="81"/>
                    <a:pt x="5782" y="0"/>
                    <a:pt x="56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
            <p:cNvSpPr/>
            <p:nvPr/>
          </p:nvSpPr>
          <p:spPr>
            <a:xfrm>
              <a:off x="1577436" y="2466046"/>
              <a:ext cx="284182" cy="861431"/>
            </a:xfrm>
            <a:custGeom>
              <a:rect b="b" l="l" r="r" t="t"/>
              <a:pathLst>
                <a:path extrusionOk="0" h="17745" w="5854">
                  <a:moveTo>
                    <a:pt x="5679" y="1"/>
                  </a:moveTo>
                  <a:cubicBezTo>
                    <a:pt x="5637" y="1"/>
                    <a:pt x="5590" y="14"/>
                    <a:pt x="5539" y="43"/>
                  </a:cubicBezTo>
                  <a:lnTo>
                    <a:pt x="314" y="3063"/>
                  </a:lnTo>
                  <a:cubicBezTo>
                    <a:pt x="141" y="3162"/>
                    <a:pt x="1" y="3405"/>
                    <a:pt x="1" y="3603"/>
                  </a:cubicBezTo>
                  <a:lnTo>
                    <a:pt x="1" y="17520"/>
                  </a:lnTo>
                  <a:cubicBezTo>
                    <a:pt x="1" y="17663"/>
                    <a:pt x="71" y="17744"/>
                    <a:pt x="173" y="17744"/>
                  </a:cubicBezTo>
                  <a:cubicBezTo>
                    <a:pt x="216" y="17744"/>
                    <a:pt x="264" y="17730"/>
                    <a:pt x="314" y="17701"/>
                  </a:cubicBezTo>
                  <a:lnTo>
                    <a:pt x="5539" y="14685"/>
                  </a:lnTo>
                  <a:cubicBezTo>
                    <a:pt x="5714" y="14586"/>
                    <a:pt x="5854" y="14343"/>
                    <a:pt x="5854" y="14146"/>
                  </a:cubicBezTo>
                  <a:lnTo>
                    <a:pt x="5854" y="224"/>
                  </a:lnTo>
                  <a:cubicBezTo>
                    <a:pt x="5854" y="83"/>
                    <a:pt x="5783" y="1"/>
                    <a:pt x="56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
            <p:cNvSpPr/>
            <p:nvPr/>
          </p:nvSpPr>
          <p:spPr>
            <a:xfrm>
              <a:off x="1908937" y="2274789"/>
              <a:ext cx="284037" cy="697446"/>
            </a:xfrm>
            <a:custGeom>
              <a:rect b="b" l="l" r="r" t="t"/>
              <a:pathLst>
                <a:path extrusionOk="0" h="14367" w="5851">
                  <a:moveTo>
                    <a:pt x="5680" y="0"/>
                  </a:moveTo>
                  <a:cubicBezTo>
                    <a:pt x="5638" y="0"/>
                    <a:pt x="5590" y="15"/>
                    <a:pt x="5540" y="45"/>
                  </a:cubicBezTo>
                  <a:lnTo>
                    <a:pt x="311" y="3061"/>
                  </a:lnTo>
                  <a:cubicBezTo>
                    <a:pt x="137" y="3161"/>
                    <a:pt x="1" y="3403"/>
                    <a:pt x="1" y="3600"/>
                  </a:cubicBezTo>
                  <a:lnTo>
                    <a:pt x="1" y="14143"/>
                  </a:lnTo>
                  <a:cubicBezTo>
                    <a:pt x="1" y="14284"/>
                    <a:pt x="70" y="14366"/>
                    <a:pt x="172" y="14366"/>
                  </a:cubicBezTo>
                  <a:cubicBezTo>
                    <a:pt x="214" y="14366"/>
                    <a:pt x="261" y="14353"/>
                    <a:pt x="311" y="14324"/>
                  </a:cubicBezTo>
                  <a:lnTo>
                    <a:pt x="5540" y="11303"/>
                  </a:lnTo>
                  <a:cubicBezTo>
                    <a:pt x="5711" y="11205"/>
                    <a:pt x="5851" y="10963"/>
                    <a:pt x="5851" y="10764"/>
                  </a:cubicBezTo>
                  <a:lnTo>
                    <a:pt x="5851" y="222"/>
                  </a:lnTo>
                  <a:cubicBezTo>
                    <a:pt x="5851" y="82"/>
                    <a:pt x="5781" y="0"/>
                    <a:pt x="56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
            <p:cNvSpPr/>
            <p:nvPr/>
          </p:nvSpPr>
          <p:spPr>
            <a:xfrm>
              <a:off x="2240340" y="2083483"/>
              <a:ext cx="283988" cy="861382"/>
            </a:xfrm>
            <a:custGeom>
              <a:rect b="b" l="l" r="r" t="t"/>
              <a:pathLst>
                <a:path extrusionOk="0" h="17744" w="5850">
                  <a:moveTo>
                    <a:pt x="5678" y="0"/>
                  </a:moveTo>
                  <a:cubicBezTo>
                    <a:pt x="5636" y="0"/>
                    <a:pt x="5589" y="14"/>
                    <a:pt x="5539" y="43"/>
                  </a:cubicBezTo>
                  <a:lnTo>
                    <a:pt x="311" y="3060"/>
                  </a:lnTo>
                  <a:cubicBezTo>
                    <a:pt x="139" y="3159"/>
                    <a:pt x="0" y="3402"/>
                    <a:pt x="0" y="3600"/>
                  </a:cubicBezTo>
                  <a:lnTo>
                    <a:pt x="0" y="17522"/>
                  </a:lnTo>
                  <a:cubicBezTo>
                    <a:pt x="0" y="17662"/>
                    <a:pt x="71" y="17744"/>
                    <a:pt x="173" y="17744"/>
                  </a:cubicBezTo>
                  <a:cubicBezTo>
                    <a:pt x="214" y="17744"/>
                    <a:pt x="261" y="17730"/>
                    <a:pt x="311" y="17702"/>
                  </a:cubicBezTo>
                  <a:lnTo>
                    <a:pt x="5539" y="14682"/>
                  </a:lnTo>
                  <a:cubicBezTo>
                    <a:pt x="5709" y="14583"/>
                    <a:pt x="5849" y="14340"/>
                    <a:pt x="5849" y="14143"/>
                  </a:cubicBezTo>
                  <a:lnTo>
                    <a:pt x="5849" y="221"/>
                  </a:lnTo>
                  <a:cubicBezTo>
                    <a:pt x="5849" y="81"/>
                    <a:pt x="5779" y="0"/>
                    <a:pt x="56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
            <p:cNvSpPr/>
            <p:nvPr/>
          </p:nvSpPr>
          <p:spPr>
            <a:xfrm>
              <a:off x="1577436" y="3231464"/>
              <a:ext cx="284182" cy="411176"/>
            </a:xfrm>
            <a:custGeom>
              <a:rect b="b" l="l" r="r" t="t"/>
              <a:pathLst>
                <a:path extrusionOk="0" h="8470" w="5854">
                  <a:moveTo>
                    <a:pt x="5681" y="0"/>
                  </a:moveTo>
                  <a:cubicBezTo>
                    <a:pt x="5638" y="0"/>
                    <a:pt x="5590" y="14"/>
                    <a:pt x="5539" y="43"/>
                  </a:cubicBezTo>
                  <a:lnTo>
                    <a:pt x="314" y="3060"/>
                  </a:lnTo>
                  <a:cubicBezTo>
                    <a:pt x="141" y="3159"/>
                    <a:pt x="1" y="3401"/>
                    <a:pt x="1" y="3600"/>
                  </a:cubicBezTo>
                  <a:lnTo>
                    <a:pt x="1" y="8469"/>
                  </a:lnTo>
                  <a:lnTo>
                    <a:pt x="5854" y="5094"/>
                  </a:lnTo>
                  <a:lnTo>
                    <a:pt x="5854" y="224"/>
                  </a:lnTo>
                  <a:cubicBezTo>
                    <a:pt x="5854" y="81"/>
                    <a:pt x="5784" y="0"/>
                    <a:pt x="56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
            <p:cNvSpPr/>
            <p:nvPr/>
          </p:nvSpPr>
          <p:spPr>
            <a:xfrm>
              <a:off x="1908937" y="2876133"/>
              <a:ext cx="284037" cy="575307"/>
            </a:xfrm>
            <a:custGeom>
              <a:rect b="b" l="l" r="r" t="t"/>
              <a:pathLst>
                <a:path extrusionOk="0" h="11851" w="5851">
                  <a:moveTo>
                    <a:pt x="5677" y="0"/>
                  </a:moveTo>
                  <a:cubicBezTo>
                    <a:pt x="5636" y="0"/>
                    <a:pt x="5589" y="13"/>
                    <a:pt x="5540" y="42"/>
                  </a:cubicBezTo>
                  <a:lnTo>
                    <a:pt x="311" y="3059"/>
                  </a:lnTo>
                  <a:cubicBezTo>
                    <a:pt x="137" y="3162"/>
                    <a:pt x="1" y="3404"/>
                    <a:pt x="1" y="3602"/>
                  </a:cubicBezTo>
                  <a:lnTo>
                    <a:pt x="1" y="11851"/>
                  </a:lnTo>
                  <a:lnTo>
                    <a:pt x="5851" y="8472"/>
                  </a:lnTo>
                  <a:lnTo>
                    <a:pt x="5851" y="223"/>
                  </a:lnTo>
                  <a:cubicBezTo>
                    <a:pt x="5851" y="82"/>
                    <a:pt x="5780" y="0"/>
                    <a:pt x="56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
            <p:cNvSpPr/>
            <p:nvPr/>
          </p:nvSpPr>
          <p:spPr>
            <a:xfrm>
              <a:off x="2240340" y="2848755"/>
              <a:ext cx="283988" cy="411370"/>
            </a:xfrm>
            <a:custGeom>
              <a:rect b="b" l="l" r="r" t="t"/>
              <a:pathLst>
                <a:path extrusionOk="0" h="8474" w="5850">
                  <a:moveTo>
                    <a:pt x="5676" y="1"/>
                  </a:moveTo>
                  <a:cubicBezTo>
                    <a:pt x="5635" y="1"/>
                    <a:pt x="5588" y="14"/>
                    <a:pt x="5539" y="43"/>
                  </a:cubicBezTo>
                  <a:lnTo>
                    <a:pt x="311" y="3063"/>
                  </a:lnTo>
                  <a:cubicBezTo>
                    <a:pt x="139" y="3162"/>
                    <a:pt x="0" y="3405"/>
                    <a:pt x="0" y="3603"/>
                  </a:cubicBezTo>
                  <a:lnTo>
                    <a:pt x="0" y="8473"/>
                  </a:lnTo>
                  <a:lnTo>
                    <a:pt x="5849" y="5094"/>
                  </a:lnTo>
                  <a:lnTo>
                    <a:pt x="5849" y="224"/>
                  </a:lnTo>
                  <a:cubicBezTo>
                    <a:pt x="5849" y="83"/>
                    <a:pt x="5779" y="1"/>
                    <a:pt x="56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
            <p:cNvSpPr/>
            <p:nvPr/>
          </p:nvSpPr>
          <p:spPr>
            <a:xfrm>
              <a:off x="1624814" y="3313647"/>
              <a:ext cx="189423" cy="260007"/>
            </a:xfrm>
            <a:custGeom>
              <a:rect b="b" l="l" r="r" t="t"/>
              <a:pathLst>
                <a:path extrusionOk="0" h="5356" w="3902">
                  <a:moveTo>
                    <a:pt x="3730" y="0"/>
                  </a:moveTo>
                  <a:cubicBezTo>
                    <a:pt x="3688" y="0"/>
                    <a:pt x="3641" y="14"/>
                    <a:pt x="3591" y="43"/>
                  </a:cubicBezTo>
                  <a:lnTo>
                    <a:pt x="311" y="1934"/>
                  </a:lnTo>
                  <a:cubicBezTo>
                    <a:pt x="140" y="2033"/>
                    <a:pt x="0" y="2275"/>
                    <a:pt x="0" y="2473"/>
                  </a:cubicBezTo>
                  <a:lnTo>
                    <a:pt x="0" y="5131"/>
                  </a:lnTo>
                  <a:cubicBezTo>
                    <a:pt x="0" y="5274"/>
                    <a:pt x="70" y="5355"/>
                    <a:pt x="172" y="5355"/>
                  </a:cubicBezTo>
                  <a:cubicBezTo>
                    <a:pt x="214" y="5355"/>
                    <a:pt x="261" y="5341"/>
                    <a:pt x="311" y="5312"/>
                  </a:cubicBezTo>
                  <a:lnTo>
                    <a:pt x="3591" y="3422"/>
                  </a:lnTo>
                  <a:cubicBezTo>
                    <a:pt x="3762" y="3320"/>
                    <a:pt x="3902" y="3080"/>
                    <a:pt x="3902" y="2879"/>
                  </a:cubicBezTo>
                  <a:lnTo>
                    <a:pt x="3902" y="220"/>
                  </a:lnTo>
                  <a:cubicBezTo>
                    <a:pt x="3902" y="80"/>
                    <a:pt x="3832" y="0"/>
                    <a:pt x="37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
            <p:cNvSpPr/>
            <p:nvPr/>
          </p:nvSpPr>
          <p:spPr>
            <a:xfrm>
              <a:off x="2287670" y="2930938"/>
              <a:ext cx="189471" cy="260056"/>
            </a:xfrm>
            <a:custGeom>
              <a:rect b="b" l="l" r="r" t="t"/>
              <a:pathLst>
                <a:path extrusionOk="0" h="5357" w="3903">
                  <a:moveTo>
                    <a:pt x="3728" y="1"/>
                  </a:moveTo>
                  <a:cubicBezTo>
                    <a:pt x="3685" y="1"/>
                    <a:pt x="3638" y="14"/>
                    <a:pt x="3588" y="43"/>
                  </a:cubicBezTo>
                  <a:lnTo>
                    <a:pt x="311" y="1934"/>
                  </a:lnTo>
                  <a:cubicBezTo>
                    <a:pt x="137" y="2036"/>
                    <a:pt x="1" y="2278"/>
                    <a:pt x="1" y="2476"/>
                  </a:cubicBezTo>
                  <a:lnTo>
                    <a:pt x="1" y="5135"/>
                  </a:lnTo>
                  <a:cubicBezTo>
                    <a:pt x="1" y="5275"/>
                    <a:pt x="69" y="5357"/>
                    <a:pt x="170" y="5357"/>
                  </a:cubicBezTo>
                  <a:cubicBezTo>
                    <a:pt x="212" y="5357"/>
                    <a:pt x="260" y="5343"/>
                    <a:pt x="311" y="5312"/>
                  </a:cubicBezTo>
                  <a:lnTo>
                    <a:pt x="3588" y="3422"/>
                  </a:lnTo>
                  <a:cubicBezTo>
                    <a:pt x="3762" y="3323"/>
                    <a:pt x="3902" y="3080"/>
                    <a:pt x="3902" y="2882"/>
                  </a:cubicBezTo>
                  <a:lnTo>
                    <a:pt x="3902" y="223"/>
                  </a:lnTo>
                  <a:cubicBezTo>
                    <a:pt x="3902" y="83"/>
                    <a:pt x="3831" y="1"/>
                    <a:pt x="37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
            <p:cNvSpPr/>
            <p:nvPr/>
          </p:nvSpPr>
          <p:spPr>
            <a:xfrm>
              <a:off x="1293459" y="2739437"/>
              <a:ext cx="189423" cy="260056"/>
            </a:xfrm>
            <a:custGeom>
              <a:rect b="b" l="l" r="r" t="t"/>
              <a:pathLst>
                <a:path extrusionOk="0" h="5357" w="3902">
                  <a:moveTo>
                    <a:pt x="3727" y="0"/>
                  </a:moveTo>
                  <a:cubicBezTo>
                    <a:pt x="3685" y="0"/>
                    <a:pt x="3638" y="14"/>
                    <a:pt x="3587" y="42"/>
                  </a:cubicBezTo>
                  <a:lnTo>
                    <a:pt x="311" y="1936"/>
                  </a:lnTo>
                  <a:cubicBezTo>
                    <a:pt x="141" y="2035"/>
                    <a:pt x="0" y="2278"/>
                    <a:pt x="0" y="2476"/>
                  </a:cubicBezTo>
                  <a:lnTo>
                    <a:pt x="0" y="5135"/>
                  </a:lnTo>
                  <a:cubicBezTo>
                    <a:pt x="0" y="5274"/>
                    <a:pt x="70" y="5356"/>
                    <a:pt x="171" y="5356"/>
                  </a:cubicBezTo>
                  <a:cubicBezTo>
                    <a:pt x="213" y="5356"/>
                    <a:pt x="261" y="5342"/>
                    <a:pt x="311" y="5312"/>
                  </a:cubicBezTo>
                  <a:lnTo>
                    <a:pt x="3587" y="3421"/>
                  </a:lnTo>
                  <a:cubicBezTo>
                    <a:pt x="3762" y="3322"/>
                    <a:pt x="3902" y="3080"/>
                    <a:pt x="3902" y="2882"/>
                  </a:cubicBezTo>
                  <a:lnTo>
                    <a:pt x="3902" y="223"/>
                  </a:lnTo>
                  <a:cubicBezTo>
                    <a:pt x="3902" y="82"/>
                    <a:pt x="3831" y="0"/>
                    <a:pt x="37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
            <p:cNvSpPr/>
            <p:nvPr/>
          </p:nvSpPr>
          <p:spPr>
            <a:xfrm>
              <a:off x="1293459" y="2928559"/>
              <a:ext cx="189423" cy="127868"/>
            </a:xfrm>
            <a:custGeom>
              <a:rect b="b" l="l" r="r" t="t"/>
              <a:pathLst>
                <a:path extrusionOk="0" h="2634" w="3902">
                  <a:moveTo>
                    <a:pt x="3786" y="1"/>
                  </a:moveTo>
                  <a:cubicBezTo>
                    <a:pt x="3758" y="1"/>
                    <a:pt x="3726" y="10"/>
                    <a:pt x="3693" y="31"/>
                  </a:cubicBezTo>
                  <a:lnTo>
                    <a:pt x="209" y="2041"/>
                  </a:lnTo>
                  <a:cubicBezTo>
                    <a:pt x="93" y="2109"/>
                    <a:pt x="0" y="2269"/>
                    <a:pt x="0" y="2402"/>
                  </a:cubicBezTo>
                  <a:lnTo>
                    <a:pt x="0" y="2484"/>
                  </a:lnTo>
                  <a:cubicBezTo>
                    <a:pt x="0" y="2578"/>
                    <a:pt x="47" y="2633"/>
                    <a:pt x="114" y="2633"/>
                  </a:cubicBezTo>
                  <a:cubicBezTo>
                    <a:pt x="143" y="2633"/>
                    <a:pt x="175" y="2624"/>
                    <a:pt x="209" y="2603"/>
                  </a:cubicBezTo>
                  <a:lnTo>
                    <a:pt x="3693" y="593"/>
                  </a:lnTo>
                  <a:cubicBezTo>
                    <a:pt x="3806" y="525"/>
                    <a:pt x="3902" y="365"/>
                    <a:pt x="3902" y="231"/>
                  </a:cubicBezTo>
                  <a:lnTo>
                    <a:pt x="3902" y="149"/>
                  </a:lnTo>
                  <a:cubicBezTo>
                    <a:pt x="3902" y="56"/>
                    <a:pt x="3854" y="1"/>
                    <a:pt x="37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
            <p:cNvSpPr/>
            <p:nvPr/>
          </p:nvSpPr>
          <p:spPr>
            <a:xfrm>
              <a:off x="1293459" y="2983266"/>
              <a:ext cx="189423" cy="127819"/>
            </a:xfrm>
            <a:custGeom>
              <a:rect b="b" l="l" r="r" t="t"/>
              <a:pathLst>
                <a:path extrusionOk="0" h="2633" w="3902">
                  <a:moveTo>
                    <a:pt x="3786" y="0"/>
                  </a:moveTo>
                  <a:cubicBezTo>
                    <a:pt x="3758" y="0"/>
                    <a:pt x="3726" y="10"/>
                    <a:pt x="3693" y="30"/>
                  </a:cubicBezTo>
                  <a:lnTo>
                    <a:pt x="209" y="2040"/>
                  </a:lnTo>
                  <a:cubicBezTo>
                    <a:pt x="93" y="2108"/>
                    <a:pt x="0" y="2269"/>
                    <a:pt x="0" y="2401"/>
                  </a:cubicBezTo>
                  <a:lnTo>
                    <a:pt x="0" y="2483"/>
                  </a:lnTo>
                  <a:cubicBezTo>
                    <a:pt x="0" y="2577"/>
                    <a:pt x="47" y="2633"/>
                    <a:pt x="114" y="2633"/>
                  </a:cubicBezTo>
                  <a:cubicBezTo>
                    <a:pt x="143" y="2633"/>
                    <a:pt x="175" y="2623"/>
                    <a:pt x="209" y="2603"/>
                  </a:cubicBezTo>
                  <a:lnTo>
                    <a:pt x="3693" y="593"/>
                  </a:lnTo>
                  <a:cubicBezTo>
                    <a:pt x="3806" y="525"/>
                    <a:pt x="3902" y="364"/>
                    <a:pt x="3902" y="231"/>
                  </a:cubicBezTo>
                  <a:lnTo>
                    <a:pt x="3902" y="149"/>
                  </a:lnTo>
                  <a:cubicBezTo>
                    <a:pt x="3902" y="55"/>
                    <a:pt x="3854" y="0"/>
                    <a:pt x="37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
            <p:cNvSpPr/>
            <p:nvPr/>
          </p:nvSpPr>
          <p:spPr>
            <a:xfrm>
              <a:off x="1293459" y="3037828"/>
              <a:ext cx="189423" cy="127868"/>
            </a:xfrm>
            <a:custGeom>
              <a:rect b="b" l="l" r="r" t="t"/>
              <a:pathLst>
                <a:path extrusionOk="0" h="2634" w="3902">
                  <a:moveTo>
                    <a:pt x="3784" y="1"/>
                  </a:moveTo>
                  <a:cubicBezTo>
                    <a:pt x="3756" y="1"/>
                    <a:pt x="3725" y="10"/>
                    <a:pt x="3693" y="28"/>
                  </a:cubicBezTo>
                  <a:lnTo>
                    <a:pt x="209" y="2042"/>
                  </a:lnTo>
                  <a:cubicBezTo>
                    <a:pt x="93" y="2107"/>
                    <a:pt x="0" y="2271"/>
                    <a:pt x="0" y="2404"/>
                  </a:cubicBezTo>
                  <a:lnTo>
                    <a:pt x="0" y="2485"/>
                  </a:lnTo>
                  <a:cubicBezTo>
                    <a:pt x="0" y="2580"/>
                    <a:pt x="47" y="2633"/>
                    <a:pt x="115" y="2633"/>
                  </a:cubicBezTo>
                  <a:cubicBezTo>
                    <a:pt x="143" y="2633"/>
                    <a:pt x="175" y="2624"/>
                    <a:pt x="209" y="2605"/>
                  </a:cubicBezTo>
                  <a:lnTo>
                    <a:pt x="3693" y="592"/>
                  </a:lnTo>
                  <a:cubicBezTo>
                    <a:pt x="3806" y="527"/>
                    <a:pt x="3902" y="366"/>
                    <a:pt x="3902" y="233"/>
                  </a:cubicBezTo>
                  <a:lnTo>
                    <a:pt x="3902" y="151"/>
                  </a:lnTo>
                  <a:cubicBezTo>
                    <a:pt x="3902" y="56"/>
                    <a:pt x="3853" y="1"/>
                    <a:pt x="37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
            <p:cNvSpPr/>
            <p:nvPr/>
          </p:nvSpPr>
          <p:spPr>
            <a:xfrm>
              <a:off x="1293459" y="3092536"/>
              <a:ext cx="189423" cy="127819"/>
            </a:xfrm>
            <a:custGeom>
              <a:rect b="b" l="l" r="r" t="t"/>
              <a:pathLst>
                <a:path extrusionOk="0" h="2633" w="3902">
                  <a:moveTo>
                    <a:pt x="3784" y="0"/>
                  </a:moveTo>
                  <a:cubicBezTo>
                    <a:pt x="3756" y="0"/>
                    <a:pt x="3725" y="9"/>
                    <a:pt x="3693" y="27"/>
                  </a:cubicBezTo>
                  <a:lnTo>
                    <a:pt x="209" y="2042"/>
                  </a:lnTo>
                  <a:cubicBezTo>
                    <a:pt x="93" y="2106"/>
                    <a:pt x="0" y="2270"/>
                    <a:pt x="0" y="2403"/>
                  </a:cubicBezTo>
                  <a:lnTo>
                    <a:pt x="0" y="2485"/>
                  </a:lnTo>
                  <a:cubicBezTo>
                    <a:pt x="0" y="2579"/>
                    <a:pt x="47" y="2632"/>
                    <a:pt x="115" y="2632"/>
                  </a:cubicBezTo>
                  <a:cubicBezTo>
                    <a:pt x="143" y="2632"/>
                    <a:pt x="175" y="2623"/>
                    <a:pt x="209" y="2604"/>
                  </a:cubicBezTo>
                  <a:lnTo>
                    <a:pt x="3693" y="591"/>
                  </a:lnTo>
                  <a:cubicBezTo>
                    <a:pt x="3806" y="526"/>
                    <a:pt x="3902" y="366"/>
                    <a:pt x="3902" y="232"/>
                  </a:cubicBezTo>
                  <a:lnTo>
                    <a:pt x="3902" y="150"/>
                  </a:lnTo>
                  <a:cubicBezTo>
                    <a:pt x="3902" y="55"/>
                    <a:pt x="3853" y="0"/>
                    <a:pt x="37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
            <p:cNvSpPr/>
            <p:nvPr/>
          </p:nvSpPr>
          <p:spPr>
            <a:xfrm>
              <a:off x="1293459" y="3147194"/>
              <a:ext cx="189423" cy="127819"/>
            </a:xfrm>
            <a:custGeom>
              <a:rect b="b" l="l" r="r" t="t"/>
              <a:pathLst>
                <a:path extrusionOk="0" h="2633" w="3902">
                  <a:moveTo>
                    <a:pt x="3784" y="1"/>
                  </a:moveTo>
                  <a:cubicBezTo>
                    <a:pt x="3756" y="1"/>
                    <a:pt x="3725" y="9"/>
                    <a:pt x="3693" y="28"/>
                  </a:cubicBezTo>
                  <a:lnTo>
                    <a:pt x="209" y="2042"/>
                  </a:lnTo>
                  <a:cubicBezTo>
                    <a:pt x="93" y="2107"/>
                    <a:pt x="0" y="2270"/>
                    <a:pt x="0" y="2400"/>
                  </a:cubicBezTo>
                  <a:lnTo>
                    <a:pt x="0" y="2485"/>
                  </a:lnTo>
                  <a:cubicBezTo>
                    <a:pt x="0" y="2580"/>
                    <a:pt x="47" y="2633"/>
                    <a:pt x="115" y="2633"/>
                  </a:cubicBezTo>
                  <a:cubicBezTo>
                    <a:pt x="143" y="2633"/>
                    <a:pt x="175" y="2624"/>
                    <a:pt x="209" y="2605"/>
                  </a:cubicBezTo>
                  <a:lnTo>
                    <a:pt x="3693" y="591"/>
                  </a:lnTo>
                  <a:cubicBezTo>
                    <a:pt x="3806" y="527"/>
                    <a:pt x="3902" y="366"/>
                    <a:pt x="3902" y="232"/>
                  </a:cubicBezTo>
                  <a:lnTo>
                    <a:pt x="3902" y="151"/>
                  </a:lnTo>
                  <a:cubicBezTo>
                    <a:pt x="3902" y="56"/>
                    <a:pt x="3853" y="1"/>
                    <a:pt x="37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
            <p:cNvSpPr/>
            <p:nvPr/>
          </p:nvSpPr>
          <p:spPr>
            <a:xfrm>
              <a:off x="1624814" y="2548083"/>
              <a:ext cx="189423" cy="260104"/>
            </a:xfrm>
            <a:custGeom>
              <a:rect b="b" l="l" r="r" t="t"/>
              <a:pathLst>
                <a:path extrusionOk="0" h="5358" w="3902">
                  <a:moveTo>
                    <a:pt x="3728" y="0"/>
                  </a:moveTo>
                  <a:cubicBezTo>
                    <a:pt x="3687" y="0"/>
                    <a:pt x="3640" y="14"/>
                    <a:pt x="3591" y="42"/>
                  </a:cubicBezTo>
                  <a:lnTo>
                    <a:pt x="311" y="1937"/>
                  </a:lnTo>
                  <a:cubicBezTo>
                    <a:pt x="140" y="2036"/>
                    <a:pt x="0" y="2278"/>
                    <a:pt x="0" y="2476"/>
                  </a:cubicBezTo>
                  <a:lnTo>
                    <a:pt x="0" y="5134"/>
                  </a:lnTo>
                  <a:cubicBezTo>
                    <a:pt x="0" y="5275"/>
                    <a:pt x="71" y="5358"/>
                    <a:pt x="174" y="5358"/>
                  </a:cubicBezTo>
                  <a:cubicBezTo>
                    <a:pt x="215" y="5358"/>
                    <a:pt x="262" y="5344"/>
                    <a:pt x="311" y="5315"/>
                  </a:cubicBezTo>
                  <a:lnTo>
                    <a:pt x="3591" y="3421"/>
                  </a:lnTo>
                  <a:cubicBezTo>
                    <a:pt x="3762" y="3323"/>
                    <a:pt x="3902" y="3080"/>
                    <a:pt x="3902" y="2882"/>
                  </a:cubicBezTo>
                  <a:lnTo>
                    <a:pt x="3902" y="223"/>
                  </a:lnTo>
                  <a:cubicBezTo>
                    <a:pt x="3902" y="82"/>
                    <a:pt x="3831" y="0"/>
                    <a:pt x="37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
            <p:cNvSpPr/>
            <p:nvPr/>
          </p:nvSpPr>
          <p:spPr>
            <a:xfrm>
              <a:off x="1624814" y="2737204"/>
              <a:ext cx="189423" cy="127868"/>
            </a:xfrm>
            <a:custGeom>
              <a:rect b="b" l="l" r="r" t="t"/>
              <a:pathLst>
                <a:path extrusionOk="0" h="2634" w="3902">
                  <a:moveTo>
                    <a:pt x="3788" y="1"/>
                  </a:moveTo>
                  <a:cubicBezTo>
                    <a:pt x="3759" y="1"/>
                    <a:pt x="3727" y="10"/>
                    <a:pt x="3694" y="30"/>
                  </a:cubicBezTo>
                  <a:lnTo>
                    <a:pt x="209" y="2040"/>
                  </a:lnTo>
                  <a:cubicBezTo>
                    <a:pt x="93" y="2109"/>
                    <a:pt x="0" y="2269"/>
                    <a:pt x="0" y="2402"/>
                  </a:cubicBezTo>
                  <a:lnTo>
                    <a:pt x="0" y="2484"/>
                  </a:lnTo>
                  <a:cubicBezTo>
                    <a:pt x="0" y="2578"/>
                    <a:pt x="47" y="2633"/>
                    <a:pt x="115" y="2633"/>
                  </a:cubicBezTo>
                  <a:cubicBezTo>
                    <a:pt x="143" y="2633"/>
                    <a:pt x="175" y="2624"/>
                    <a:pt x="209" y="2604"/>
                  </a:cubicBezTo>
                  <a:lnTo>
                    <a:pt x="3694" y="594"/>
                  </a:lnTo>
                  <a:cubicBezTo>
                    <a:pt x="3809" y="525"/>
                    <a:pt x="3902" y="364"/>
                    <a:pt x="3902" y="232"/>
                  </a:cubicBezTo>
                  <a:lnTo>
                    <a:pt x="3902" y="150"/>
                  </a:lnTo>
                  <a:cubicBezTo>
                    <a:pt x="3902" y="55"/>
                    <a:pt x="3855"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
            <p:cNvSpPr/>
            <p:nvPr/>
          </p:nvSpPr>
          <p:spPr>
            <a:xfrm>
              <a:off x="1624814" y="2791912"/>
              <a:ext cx="189423" cy="127819"/>
            </a:xfrm>
            <a:custGeom>
              <a:rect b="b" l="l" r="r" t="t"/>
              <a:pathLst>
                <a:path extrusionOk="0" h="2633" w="3902">
                  <a:moveTo>
                    <a:pt x="3788" y="0"/>
                  </a:moveTo>
                  <a:cubicBezTo>
                    <a:pt x="3759" y="0"/>
                    <a:pt x="3727" y="10"/>
                    <a:pt x="3694" y="29"/>
                  </a:cubicBezTo>
                  <a:lnTo>
                    <a:pt x="209" y="2040"/>
                  </a:lnTo>
                  <a:cubicBezTo>
                    <a:pt x="93" y="2108"/>
                    <a:pt x="0" y="2268"/>
                    <a:pt x="0" y="2402"/>
                  </a:cubicBezTo>
                  <a:lnTo>
                    <a:pt x="0" y="2484"/>
                  </a:lnTo>
                  <a:cubicBezTo>
                    <a:pt x="0" y="2577"/>
                    <a:pt x="47" y="2632"/>
                    <a:pt x="115" y="2632"/>
                  </a:cubicBezTo>
                  <a:cubicBezTo>
                    <a:pt x="143" y="2632"/>
                    <a:pt x="175" y="2623"/>
                    <a:pt x="209" y="2603"/>
                  </a:cubicBezTo>
                  <a:lnTo>
                    <a:pt x="3694" y="593"/>
                  </a:lnTo>
                  <a:cubicBezTo>
                    <a:pt x="3809" y="524"/>
                    <a:pt x="3902" y="364"/>
                    <a:pt x="3902" y="231"/>
                  </a:cubicBezTo>
                  <a:lnTo>
                    <a:pt x="3902" y="149"/>
                  </a:lnTo>
                  <a:cubicBezTo>
                    <a:pt x="3902" y="55"/>
                    <a:pt x="3855"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
            <p:cNvSpPr/>
            <p:nvPr/>
          </p:nvSpPr>
          <p:spPr>
            <a:xfrm>
              <a:off x="1624814" y="2846571"/>
              <a:ext cx="189423" cy="127819"/>
            </a:xfrm>
            <a:custGeom>
              <a:rect b="b" l="l" r="r" t="t"/>
              <a:pathLst>
                <a:path extrusionOk="0" h="2633" w="3902">
                  <a:moveTo>
                    <a:pt x="3788" y="0"/>
                  </a:moveTo>
                  <a:cubicBezTo>
                    <a:pt x="3759" y="0"/>
                    <a:pt x="3727" y="10"/>
                    <a:pt x="3694" y="30"/>
                  </a:cubicBezTo>
                  <a:lnTo>
                    <a:pt x="209" y="2040"/>
                  </a:lnTo>
                  <a:cubicBezTo>
                    <a:pt x="93" y="2109"/>
                    <a:pt x="0" y="2268"/>
                    <a:pt x="0" y="2402"/>
                  </a:cubicBezTo>
                  <a:lnTo>
                    <a:pt x="0" y="2484"/>
                  </a:lnTo>
                  <a:cubicBezTo>
                    <a:pt x="0" y="2578"/>
                    <a:pt x="47" y="2633"/>
                    <a:pt x="115" y="2633"/>
                  </a:cubicBezTo>
                  <a:cubicBezTo>
                    <a:pt x="143" y="2633"/>
                    <a:pt x="175" y="2623"/>
                    <a:pt x="209" y="2603"/>
                  </a:cubicBezTo>
                  <a:lnTo>
                    <a:pt x="3694" y="593"/>
                  </a:lnTo>
                  <a:cubicBezTo>
                    <a:pt x="3809" y="525"/>
                    <a:pt x="3902" y="364"/>
                    <a:pt x="3902" y="231"/>
                  </a:cubicBezTo>
                  <a:lnTo>
                    <a:pt x="3902" y="149"/>
                  </a:lnTo>
                  <a:cubicBezTo>
                    <a:pt x="3902" y="55"/>
                    <a:pt x="3855"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
            <p:cNvSpPr/>
            <p:nvPr/>
          </p:nvSpPr>
          <p:spPr>
            <a:xfrm>
              <a:off x="1624814" y="2901230"/>
              <a:ext cx="189423" cy="127770"/>
            </a:xfrm>
            <a:custGeom>
              <a:rect b="b" l="l" r="r" t="t"/>
              <a:pathLst>
                <a:path extrusionOk="0" h="2632" w="3902">
                  <a:moveTo>
                    <a:pt x="3788" y="1"/>
                  </a:moveTo>
                  <a:cubicBezTo>
                    <a:pt x="3759" y="1"/>
                    <a:pt x="3727" y="10"/>
                    <a:pt x="3694" y="30"/>
                  </a:cubicBezTo>
                  <a:lnTo>
                    <a:pt x="209" y="2040"/>
                  </a:lnTo>
                  <a:cubicBezTo>
                    <a:pt x="93" y="2109"/>
                    <a:pt x="0" y="2269"/>
                    <a:pt x="0" y="2402"/>
                  </a:cubicBezTo>
                  <a:lnTo>
                    <a:pt x="0" y="2484"/>
                  </a:lnTo>
                  <a:cubicBezTo>
                    <a:pt x="0" y="2578"/>
                    <a:pt x="47" y="2632"/>
                    <a:pt x="115" y="2632"/>
                  </a:cubicBezTo>
                  <a:cubicBezTo>
                    <a:pt x="143" y="2632"/>
                    <a:pt x="175" y="2623"/>
                    <a:pt x="209" y="2604"/>
                  </a:cubicBezTo>
                  <a:lnTo>
                    <a:pt x="3694" y="594"/>
                  </a:lnTo>
                  <a:cubicBezTo>
                    <a:pt x="3809" y="525"/>
                    <a:pt x="3902" y="364"/>
                    <a:pt x="3902" y="232"/>
                  </a:cubicBezTo>
                  <a:lnTo>
                    <a:pt x="3902" y="150"/>
                  </a:lnTo>
                  <a:cubicBezTo>
                    <a:pt x="3902" y="55"/>
                    <a:pt x="3855"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
            <p:cNvSpPr/>
            <p:nvPr/>
          </p:nvSpPr>
          <p:spPr>
            <a:xfrm>
              <a:off x="1624814" y="2955840"/>
              <a:ext cx="189423" cy="127819"/>
            </a:xfrm>
            <a:custGeom>
              <a:rect b="b" l="l" r="r" t="t"/>
              <a:pathLst>
                <a:path extrusionOk="0" h="2633" w="3902">
                  <a:moveTo>
                    <a:pt x="3785" y="1"/>
                  </a:moveTo>
                  <a:cubicBezTo>
                    <a:pt x="3758" y="1"/>
                    <a:pt x="3727" y="10"/>
                    <a:pt x="3694" y="28"/>
                  </a:cubicBezTo>
                  <a:lnTo>
                    <a:pt x="209" y="2041"/>
                  </a:lnTo>
                  <a:cubicBezTo>
                    <a:pt x="93" y="2106"/>
                    <a:pt x="0" y="2270"/>
                    <a:pt x="0" y="2404"/>
                  </a:cubicBezTo>
                  <a:lnTo>
                    <a:pt x="0" y="2485"/>
                  </a:lnTo>
                  <a:cubicBezTo>
                    <a:pt x="0" y="2580"/>
                    <a:pt x="47" y="2633"/>
                    <a:pt x="115" y="2633"/>
                  </a:cubicBezTo>
                  <a:cubicBezTo>
                    <a:pt x="143" y="2633"/>
                    <a:pt x="175" y="2624"/>
                    <a:pt x="209" y="2605"/>
                  </a:cubicBezTo>
                  <a:lnTo>
                    <a:pt x="3694" y="591"/>
                  </a:lnTo>
                  <a:cubicBezTo>
                    <a:pt x="3809" y="526"/>
                    <a:pt x="3902" y="366"/>
                    <a:pt x="3902" y="233"/>
                  </a:cubicBezTo>
                  <a:lnTo>
                    <a:pt x="3902" y="151"/>
                  </a:lnTo>
                  <a:cubicBezTo>
                    <a:pt x="3902" y="56"/>
                    <a:pt x="3854" y="1"/>
                    <a:pt x="37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
            <p:cNvSpPr/>
            <p:nvPr/>
          </p:nvSpPr>
          <p:spPr>
            <a:xfrm>
              <a:off x="1624814" y="3010596"/>
              <a:ext cx="189423" cy="127770"/>
            </a:xfrm>
            <a:custGeom>
              <a:rect b="b" l="l" r="r" t="t"/>
              <a:pathLst>
                <a:path extrusionOk="0" h="2632" w="3902">
                  <a:moveTo>
                    <a:pt x="3788" y="0"/>
                  </a:moveTo>
                  <a:cubicBezTo>
                    <a:pt x="3759" y="0"/>
                    <a:pt x="3727" y="10"/>
                    <a:pt x="3694" y="30"/>
                  </a:cubicBezTo>
                  <a:lnTo>
                    <a:pt x="209" y="2040"/>
                  </a:lnTo>
                  <a:cubicBezTo>
                    <a:pt x="93" y="2109"/>
                    <a:pt x="0" y="2268"/>
                    <a:pt x="0" y="2402"/>
                  </a:cubicBezTo>
                  <a:lnTo>
                    <a:pt x="0" y="2484"/>
                  </a:lnTo>
                  <a:cubicBezTo>
                    <a:pt x="0" y="2578"/>
                    <a:pt x="47" y="2631"/>
                    <a:pt x="115" y="2631"/>
                  </a:cubicBezTo>
                  <a:cubicBezTo>
                    <a:pt x="143" y="2631"/>
                    <a:pt x="175" y="2622"/>
                    <a:pt x="209" y="2603"/>
                  </a:cubicBezTo>
                  <a:lnTo>
                    <a:pt x="3694" y="593"/>
                  </a:lnTo>
                  <a:cubicBezTo>
                    <a:pt x="3809" y="524"/>
                    <a:pt x="3902" y="364"/>
                    <a:pt x="3902" y="231"/>
                  </a:cubicBezTo>
                  <a:lnTo>
                    <a:pt x="3902" y="149"/>
                  </a:lnTo>
                  <a:cubicBezTo>
                    <a:pt x="3902" y="55"/>
                    <a:pt x="3855"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
            <p:cNvSpPr/>
            <p:nvPr/>
          </p:nvSpPr>
          <p:spPr>
            <a:xfrm>
              <a:off x="1624814" y="3065206"/>
              <a:ext cx="189423" cy="127819"/>
            </a:xfrm>
            <a:custGeom>
              <a:rect b="b" l="l" r="r" t="t"/>
              <a:pathLst>
                <a:path extrusionOk="0" h="2633" w="3902">
                  <a:moveTo>
                    <a:pt x="3785" y="0"/>
                  </a:moveTo>
                  <a:cubicBezTo>
                    <a:pt x="3758" y="0"/>
                    <a:pt x="3727" y="9"/>
                    <a:pt x="3694" y="28"/>
                  </a:cubicBezTo>
                  <a:lnTo>
                    <a:pt x="209" y="2041"/>
                  </a:lnTo>
                  <a:cubicBezTo>
                    <a:pt x="93" y="2106"/>
                    <a:pt x="0" y="2270"/>
                    <a:pt x="0" y="2403"/>
                  </a:cubicBezTo>
                  <a:lnTo>
                    <a:pt x="0" y="2485"/>
                  </a:lnTo>
                  <a:cubicBezTo>
                    <a:pt x="0" y="2579"/>
                    <a:pt x="47" y="2632"/>
                    <a:pt x="115" y="2632"/>
                  </a:cubicBezTo>
                  <a:cubicBezTo>
                    <a:pt x="143" y="2632"/>
                    <a:pt x="175" y="2623"/>
                    <a:pt x="209" y="2605"/>
                  </a:cubicBezTo>
                  <a:lnTo>
                    <a:pt x="3694" y="590"/>
                  </a:lnTo>
                  <a:cubicBezTo>
                    <a:pt x="3809" y="526"/>
                    <a:pt x="3902" y="365"/>
                    <a:pt x="3902" y="232"/>
                  </a:cubicBezTo>
                  <a:lnTo>
                    <a:pt x="3902" y="151"/>
                  </a:lnTo>
                  <a:cubicBezTo>
                    <a:pt x="3902" y="55"/>
                    <a:pt x="3854" y="0"/>
                    <a:pt x="3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
            <p:cNvSpPr/>
            <p:nvPr/>
          </p:nvSpPr>
          <p:spPr>
            <a:xfrm>
              <a:off x="1624814" y="3119865"/>
              <a:ext cx="189423" cy="127819"/>
            </a:xfrm>
            <a:custGeom>
              <a:rect b="b" l="l" r="r" t="t"/>
              <a:pathLst>
                <a:path extrusionOk="0" h="2633" w="3902">
                  <a:moveTo>
                    <a:pt x="3785" y="1"/>
                  </a:moveTo>
                  <a:cubicBezTo>
                    <a:pt x="3758" y="1"/>
                    <a:pt x="3727" y="9"/>
                    <a:pt x="3694" y="28"/>
                  </a:cubicBezTo>
                  <a:lnTo>
                    <a:pt x="209" y="2041"/>
                  </a:lnTo>
                  <a:cubicBezTo>
                    <a:pt x="93" y="2106"/>
                    <a:pt x="0" y="2270"/>
                    <a:pt x="0" y="2400"/>
                  </a:cubicBezTo>
                  <a:lnTo>
                    <a:pt x="0" y="2485"/>
                  </a:lnTo>
                  <a:cubicBezTo>
                    <a:pt x="0" y="2579"/>
                    <a:pt x="47" y="2633"/>
                    <a:pt x="115" y="2633"/>
                  </a:cubicBezTo>
                  <a:cubicBezTo>
                    <a:pt x="143" y="2633"/>
                    <a:pt x="175" y="2624"/>
                    <a:pt x="209" y="2605"/>
                  </a:cubicBezTo>
                  <a:lnTo>
                    <a:pt x="3694" y="591"/>
                  </a:lnTo>
                  <a:cubicBezTo>
                    <a:pt x="3809" y="526"/>
                    <a:pt x="3902" y="365"/>
                    <a:pt x="3902" y="233"/>
                  </a:cubicBezTo>
                  <a:lnTo>
                    <a:pt x="3902" y="151"/>
                  </a:lnTo>
                  <a:cubicBezTo>
                    <a:pt x="3902" y="55"/>
                    <a:pt x="3854" y="1"/>
                    <a:pt x="37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
            <p:cNvSpPr/>
            <p:nvPr/>
          </p:nvSpPr>
          <p:spPr>
            <a:xfrm>
              <a:off x="1293459" y="3340830"/>
              <a:ext cx="189423" cy="260056"/>
            </a:xfrm>
            <a:custGeom>
              <a:rect b="b" l="l" r="r" t="t"/>
              <a:pathLst>
                <a:path extrusionOk="0" h="5357" w="3902">
                  <a:moveTo>
                    <a:pt x="3727" y="0"/>
                  </a:moveTo>
                  <a:cubicBezTo>
                    <a:pt x="3685" y="0"/>
                    <a:pt x="3638" y="14"/>
                    <a:pt x="3587" y="43"/>
                  </a:cubicBezTo>
                  <a:lnTo>
                    <a:pt x="311" y="1936"/>
                  </a:lnTo>
                  <a:cubicBezTo>
                    <a:pt x="141" y="2035"/>
                    <a:pt x="0" y="2278"/>
                    <a:pt x="0" y="2476"/>
                  </a:cubicBezTo>
                  <a:lnTo>
                    <a:pt x="0" y="5135"/>
                  </a:lnTo>
                  <a:cubicBezTo>
                    <a:pt x="0" y="5274"/>
                    <a:pt x="70" y="5356"/>
                    <a:pt x="171" y="5356"/>
                  </a:cubicBezTo>
                  <a:cubicBezTo>
                    <a:pt x="213" y="5356"/>
                    <a:pt x="261" y="5342"/>
                    <a:pt x="311" y="5312"/>
                  </a:cubicBezTo>
                  <a:lnTo>
                    <a:pt x="3587" y="3421"/>
                  </a:lnTo>
                  <a:cubicBezTo>
                    <a:pt x="3762" y="3322"/>
                    <a:pt x="3902" y="3080"/>
                    <a:pt x="3902" y="2882"/>
                  </a:cubicBezTo>
                  <a:lnTo>
                    <a:pt x="3902" y="224"/>
                  </a:lnTo>
                  <a:cubicBezTo>
                    <a:pt x="3902" y="83"/>
                    <a:pt x="3831" y="0"/>
                    <a:pt x="37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
            <p:cNvSpPr/>
            <p:nvPr/>
          </p:nvSpPr>
          <p:spPr>
            <a:xfrm>
              <a:off x="1293459" y="3530001"/>
              <a:ext cx="189423" cy="127819"/>
            </a:xfrm>
            <a:custGeom>
              <a:rect b="b" l="l" r="r" t="t"/>
              <a:pathLst>
                <a:path extrusionOk="0" h="2633" w="3902">
                  <a:moveTo>
                    <a:pt x="3786" y="0"/>
                  </a:moveTo>
                  <a:cubicBezTo>
                    <a:pt x="3758" y="0"/>
                    <a:pt x="3726" y="10"/>
                    <a:pt x="3693" y="30"/>
                  </a:cubicBezTo>
                  <a:lnTo>
                    <a:pt x="209" y="2040"/>
                  </a:lnTo>
                  <a:cubicBezTo>
                    <a:pt x="93" y="2108"/>
                    <a:pt x="0" y="2268"/>
                    <a:pt x="0" y="2401"/>
                  </a:cubicBezTo>
                  <a:lnTo>
                    <a:pt x="0" y="2483"/>
                  </a:lnTo>
                  <a:cubicBezTo>
                    <a:pt x="0" y="2577"/>
                    <a:pt x="47" y="2632"/>
                    <a:pt x="114" y="2632"/>
                  </a:cubicBezTo>
                  <a:cubicBezTo>
                    <a:pt x="143" y="2632"/>
                    <a:pt x="175" y="2623"/>
                    <a:pt x="209" y="2603"/>
                  </a:cubicBezTo>
                  <a:lnTo>
                    <a:pt x="3693" y="593"/>
                  </a:lnTo>
                  <a:cubicBezTo>
                    <a:pt x="3806" y="525"/>
                    <a:pt x="3902" y="364"/>
                    <a:pt x="3902" y="230"/>
                  </a:cubicBezTo>
                  <a:lnTo>
                    <a:pt x="3902" y="149"/>
                  </a:lnTo>
                  <a:cubicBezTo>
                    <a:pt x="3902" y="55"/>
                    <a:pt x="3854" y="0"/>
                    <a:pt x="37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
            <p:cNvSpPr/>
            <p:nvPr/>
          </p:nvSpPr>
          <p:spPr>
            <a:xfrm>
              <a:off x="1293459" y="3584562"/>
              <a:ext cx="189423" cy="127819"/>
            </a:xfrm>
            <a:custGeom>
              <a:rect b="b" l="l" r="r" t="t"/>
              <a:pathLst>
                <a:path extrusionOk="0" h="2633" w="3902">
                  <a:moveTo>
                    <a:pt x="3784" y="1"/>
                  </a:moveTo>
                  <a:cubicBezTo>
                    <a:pt x="3756" y="1"/>
                    <a:pt x="3725" y="10"/>
                    <a:pt x="3693" y="28"/>
                  </a:cubicBezTo>
                  <a:lnTo>
                    <a:pt x="209" y="2042"/>
                  </a:lnTo>
                  <a:cubicBezTo>
                    <a:pt x="93" y="2107"/>
                    <a:pt x="0" y="2271"/>
                    <a:pt x="0" y="2403"/>
                  </a:cubicBezTo>
                  <a:lnTo>
                    <a:pt x="0" y="2485"/>
                  </a:lnTo>
                  <a:cubicBezTo>
                    <a:pt x="0" y="2580"/>
                    <a:pt x="47" y="2633"/>
                    <a:pt x="115" y="2633"/>
                  </a:cubicBezTo>
                  <a:cubicBezTo>
                    <a:pt x="143" y="2633"/>
                    <a:pt x="175" y="2624"/>
                    <a:pt x="209" y="2605"/>
                  </a:cubicBezTo>
                  <a:lnTo>
                    <a:pt x="3693" y="592"/>
                  </a:lnTo>
                  <a:cubicBezTo>
                    <a:pt x="3806" y="527"/>
                    <a:pt x="3902" y="366"/>
                    <a:pt x="3902" y="233"/>
                  </a:cubicBezTo>
                  <a:lnTo>
                    <a:pt x="3902" y="151"/>
                  </a:lnTo>
                  <a:cubicBezTo>
                    <a:pt x="3902" y="56"/>
                    <a:pt x="3853" y="1"/>
                    <a:pt x="37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
            <p:cNvSpPr/>
            <p:nvPr/>
          </p:nvSpPr>
          <p:spPr>
            <a:xfrm>
              <a:off x="1293459" y="3639270"/>
              <a:ext cx="189423" cy="127819"/>
            </a:xfrm>
            <a:custGeom>
              <a:rect b="b" l="l" r="r" t="t"/>
              <a:pathLst>
                <a:path extrusionOk="0" h="2633" w="3902">
                  <a:moveTo>
                    <a:pt x="3784" y="0"/>
                  </a:moveTo>
                  <a:cubicBezTo>
                    <a:pt x="3756" y="0"/>
                    <a:pt x="3725" y="9"/>
                    <a:pt x="3693" y="27"/>
                  </a:cubicBezTo>
                  <a:lnTo>
                    <a:pt x="209" y="2041"/>
                  </a:lnTo>
                  <a:cubicBezTo>
                    <a:pt x="93" y="2106"/>
                    <a:pt x="0" y="2270"/>
                    <a:pt x="0" y="2403"/>
                  </a:cubicBezTo>
                  <a:lnTo>
                    <a:pt x="0" y="2485"/>
                  </a:lnTo>
                  <a:cubicBezTo>
                    <a:pt x="0" y="2579"/>
                    <a:pt x="47" y="2632"/>
                    <a:pt x="115" y="2632"/>
                  </a:cubicBezTo>
                  <a:cubicBezTo>
                    <a:pt x="143" y="2632"/>
                    <a:pt x="175" y="2623"/>
                    <a:pt x="209" y="2604"/>
                  </a:cubicBezTo>
                  <a:lnTo>
                    <a:pt x="3693" y="591"/>
                  </a:lnTo>
                  <a:cubicBezTo>
                    <a:pt x="3806" y="526"/>
                    <a:pt x="3902" y="366"/>
                    <a:pt x="3902" y="232"/>
                  </a:cubicBezTo>
                  <a:lnTo>
                    <a:pt x="3902" y="150"/>
                  </a:lnTo>
                  <a:cubicBezTo>
                    <a:pt x="3902" y="55"/>
                    <a:pt x="3853" y="0"/>
                    <a:pt x="37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
            <p:cNvSpPr/>
            <p:nvPr/>
          </p:nvSpPr>
          <p:spPr>
            <a:xfrm>
              <a:off x="1956169" y="2356777"/>
              <a:ext cx="189423" cy="260056"/>
            </a:xfrm>
            <a:custGeom>
              <a:rect b="b" l="l" r="r" t="t"/>
              <a:pathLst>
                <a:path extrusionOk="0" h="5357" w="3902">
                  <a:moveTo>
                    <a:pt x="3730" y="0"/>
                  </a:moveTo>
                  <a:cubicBezTo>
                    <a:pt x="3688" y="0"/>
                    <a:pt x="3641" y="15"/>
                    <a:pt x="3591" y="45"/>
                  </a:cubicBezTo>
                  <a:lnTo>
                    <a:pt x="314" y="1935"/>
                  </a:lnTo>
                  <a:cubicBezTo>
                    <a:pt x="141" y="2034"/>
                    <a:pt x="1" y="2277"/>
                    <a:pt x="1" y="2475"/>
                  </a:cubicBezTo>
                  <a:lnTo>
                    <a:pt x="1" y="5134"/>
                  </a:lnTo>
                  <a:cubicBezTo>
                    <a:pt x="1" y="5274"/>
                    <a:pt x="72" y="5356"/>
                    <a:pt x="175" y="5356"/>
                  </a:cubicBezTo>
                  <a:cubicBezTo>
                    <a:pt x="217" y="5356"/>
                    <a:pt x="264" y="5343"/>
                    <a:pt x="314" y="5314"/>
                  </a:cubicBezTo>
                  <a:lnTo>
                    <a:pt x="3591" y="3420"/>
                  </a:lnTo>
                  <a:cubicBezTo>
                    <a:pt x="3761" y="3321"/>
                    <a:pt x="3901" y="3079"/>
                    <a:pt x="3901" y="2881"/>
                  </a:cubicBezTo>
                  <a:lnTo>
                    <a:pt x="3901" y="222"/>
                  </a:lnTo>
                  <a:cubicBezTo>
                    <a:pt x="3901" y="82"/>
                    <a:pt x="3831" y="0"/>
                    <a:pt x="37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
            <p:cNvSpPr/>
            <p:nvPr/>
          </p:nvSpPr>
          <p:spPr>
            <a:xfrm>
              <a:off x="1956169" y="2545947"/>
              <a:ext cx="189423" cy="127819"/>
            </a:xfrm>
            <a:custGeom>
              <a:rect b="b" l="l" r="r" t="t"/>
              <a:pathLst>
                <a:path extrusionOk="0" h="2633" w="3902">
                  <a:moveTo>
                    <a:pt x="3787" y="0"/>
                  </a:moveTo>
                  <a:cubicBezTo>
                    <a:pt x="3759" y="0"/>
                    <a:pt x="3727" y="9"/>
                    <a:pt x="3693" y="29"/>
                  </a:cubicBezTo>
                  <a:lnTo>
                    <a:pt x="209" y="2042"/>
                  </a:lnTo>
                  <a:cubicBezTo>
                    <a:pt x="96" y="2107"/>
                    <a:pt x="1" y="2267"/>
                    <a:pt x="1" y="2400"/>
                  </a:cubicBezTo>
                  <a:lnTo>
                    <a:pt x="1" y="2482"/>
                  </a:lnTo>
                  <a:cubicBezTo>
                    <a:pt x="1" y="2577"/>
                    <a:pt x="49" y="2632"/>
                    <a:pt x="118" y="2632"/>
                  </a:cubicBezTo>
                  <a:cubicBezTo>
                    <a:pt x="145" y="2632"/>
                    <a:pt x="176" y="2624"/>
                    <a:pt x="209" y="2605"/>
                  </a:cubicBezTo>
                  <a:lnTo>
                    <a:pt x="3693" y="591"/>
                  </a:lnTo>
                  <a:cubicBezTo>
                    <a:pt x="3810" y="527"/>
                    <a:pt x="3901" y="363"/>
                    <a:pt x="3901" y="229"/>
                  </a:cubicBezTo>
                  <a:lnTo>
                    <a:pt x="3901" y="147"/>
                  </a:lnTo>
                  <a:cubicBezTo>
                    <a:pt x="3901" y="54"/>
                    <a:pt x="3855" y="0"/>
                    <a:pt x="37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
            <p:cNvSpPr/>
            <p:nvPr/>
          </p:nvSpPr>
          <p:spPr>
            <a:xfrm>
              <a:off x="1956169" y="2600606"/>
              <a:ext cx="189423" cy="127770"/>
            </a:xfrm>
            <a:custGeom>
              <a:rect b="b" l="l" r="r" t="t"/>
              <a:pathLst>
                <a:path extrusionOk="0" h="2632" w="3902">
                  <a:moveTo>
                    <a:pt x="3787" y="1"/>
                  </a:moveTo>
                  <a:cubicBezTo>
                    <a:pt x="3759" y="1"/>
                    <a:pt x="3727" y="10"/>
                    <a:pt x="3693" y="29"/>
                  </a:cubicBezTo>
                  <a:lnTo>
                    <a:pt x="209" y="2042"/>
                  </a:lnTo>
                  <a:cubicBezTo>
                    <a:pt x="96" y="2107"/>
                    <a:pt x="1" y="2268"/>
                    <a:pt x="1" y="2400"/>
                  </a:cubicBezTo>
                  <a:lnTo>
                    <a:pt x="1" y="2482"/>
                  </a:lnTo>
                  <a:cubicBezTo>
                    <a:pt x="1" y="2576"/>
                    <a:pt x="48" y="2632"/>
                    <a:pt x="116" y="2632"/>
                  </a:cubicBezTo>
                  <a:cubicBezTo>
                    <a:pt x="144" y="2632"/>
                    <a:pt x="176" y="2622"/>
                    <a:pt x="209" y="2602"/>
                  </a:cubicBezTo>
                  <a:lnTo>
                    <a:pt x="3693" y="592"/>
                  </a:lnTo>
                  <a:cubicBezTo>
                    <a:pt x="3810" y="527"/>
                    <a:pt x="3901" y="363"/>
                    <a:pt x="3901" y="230"/>
                  </a:cubicBezTo>
                  <a:lnTo>
                    <a:pt x="3901" y="148"/>
                  </a:lnTo>
                  <a:cubicBezTo>
                    <a:pt x="3901" y="54"/>
                    <a:pt x="3855"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
            <p:cNvSpPr/>
            <p:nvPr/>
          </p:nvSpPr>
          <p:spPr>
            <a:xfrm>
              <a:off x="1956169" y="2655216"/>
              <a:ext cx="189423" cy="127819"/>
            </a:xfrm>
            <a:custGeom>
              <a:rect b="b" l="l" r="r" t="t"/>
              <a:pathLst>
                <a:path extrusionOk="0" h="2633" w="3902">
                  <a:moveTo>
                    <a:pt x="3788" y="0"/>
                  </a:moveTo>
                  <a:cubicBezTo>
                    <a:pt x="3760" y="0"/>
                    <a:pt x="3727" y="10"/>
                    <a:pt x="3693" y="30"/>
                  </a:cubicBezTo>
                  <a:lnTo>
                    <a:pt x="209" y="2040"/>
                  </a:lnTo>
                  <a:cubicBezTo>
                    <a:pt x="96" y="2108"/>
                    <a:pt x="1" y="2269"/>
                    <a:pt x="1" y="2402"/>
                  </a:cubicBezTo>
                  <a:lnTo>
                    <a:pt x="1" y="2483"/>
                  </a:lnTo>
                  <a:cubicBezTo>
                    <a:pt x="1" y="2578"/>
                    <a:pt x="48" y="2633"/>
                    <a:pt x="116" y="2633"/>
                  </a:cubicBezTo>
                  <a:cubicBezTo>
                    <a:pt x="144" y="2633"/>
                    <a:pt x="176" y="2623"/>
                    <a:pt x="209" y="2603"/>
                  </a:cubicBezTo>
                  <a:lnTo>
                    <a:pt x="3693" y="593"/>
                  </a:lnTo>
                  <a:cubicBezTo>
                    <a:pt x="3810" y="525"/>
                    <a:pt x="3901" y="364"/>
                    <a:pt x="3901" y="231"/>
                  </a:cubicBezTo>
                  <a:lnTo>
                    <a:pt x="3901" y="149"/>
                  </a:lnTo>
                  <a:cubicBezTo>
                    <a:pt x="3901" y="55"/>
                    <a:pt x="3856"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
            <p:cNvSpPr/>
            <p:nvPr/>
          </p:nvSpPr>
          <p:spPr>
            <a:xfrm>
              <a:off x="1956169" y="2709875"/>
              <a:ext cx="189423" cy="127868"/>
            </a:xfrm>
            <a:custGeom>
              <a:rect b="b" l="l" r="r" t="t"/>
              <a:pathLst>
                <a:path extrusionOk="0" h="2634" w="3902">
                  <a:moveTo>
                    <a:pt x="3788" y="1"/>
                  </a:moveTo>
                  <a:cubicBezTo>
                    <a:pt x="3760" y="1"/>
                    <a:pt x="3727" y="10"/>
                    <a:pt x="3693" y="30"/>
                  </a:cubicBezTo>
                  <a:lnTo>
                    <a:pt x="209" y="2041"/>
                  </a:lnTo>
                  <a:cubicBezTo>
                    <a:pt x="96" y="2109"/>
                    <a:pt x="1" y="2269"/>
                    <a:pt x="1" y="2402"/>
                  </a:cubicBezTo>
                  <a:lnTo>
                    <a:pt x="1" y="2484"/>
                  </a:lnTo>
                  <a:cubicBezTo>
                    <a:pt x="1" y="2578"/>
                    <a:pt x="48" y="2633"/>
                    <a:pt x="116" y="2633"/>
                  </a:cubicBezTo>
                  <a:cubicBezTo>
                    <a:pt x="144" y="2633"/>
                    <a:pt x="176" y="2624"/>
                    <a:pt x="209" y="2603"/>
                  </a:cubicBezTo>
                  <a:lnTo>
                    <a:pt x="3693" y="593"/>
                  </a:lnTo>
                  <a:cubicBezTo>
                    <a:pt x="3810" y="525"/>
                    <a:pt x="3901" y="365"/>
                    <a:pt x="3901" y="231"/>
                  </a:cubicBezTo>
                  <a:lnTo>
                    <a:pt x="3901" y="149"/>
                  </a:lnTo>
                  <a:cubicBezTo>
                    <a:pt x="3901" y="56"/>
                    <a:pt x="3856"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
            <p:cNvSpPr/>
            <p:nvPr/>
          </p:nvSpPr>
          <p:spPr>
            <a:xfrm>
              <a:off x="1956169" y="2764534"/>
              <a:ext cx="189423" cy="127868"/>
            </a:xfrm>
            <a:custGeom>
              <a:rect b="b" l="l" r="r" t="t"/>
              <a:pathLst>
                <a:path extrusionOk="0" h="2634" w="3902">
                  <a:moveTo>
                    <a:pt x="3788" y="1"/>
                  </a:moveTo>
                  <a:cubicBezTo>
                    <a:pt x="3760" y="1"/>
                    <a:pt x="3727" y="11"/>
                    <a:pt x="3693" y="31"/>
                  </a:cubicBezTo>
                  <a:lnTo>
                    <a:pt x="209" y="2041"/>
                  </a:lnTo>
                  <a:cubicBezTo>
                    <a:pt x="96" y="2109"/>
                    <a:pt x="1" y="2269"/>
                    <a:pt x="1" y="2402"/>
                  </a:cubicBezTo>
                  <a:lnTo>
                    <a:pt x="1" y="2484"/>
                  </a:lnTo>
                  <a:cubicBezTo>
                    <a:pt x="1" y="2578"/>
                    <a:pt x="48" y="2633"/>
                    <a:pt x="116" y="2633"/>
                  </a:cubicBezTo>
                  <a:cubicBezTo>
                    <a:pt x="144" y="2633"/>
                    <a:pt x="176" y="2624"/>
                    <a:pt x="209" y="2604"/>
                  </a:cubicBezTo>
                  <a:lnTo>
                    <a:pt x="3693" y="593"/>
                  </a:lnTo>
                  <a:cubicBezTo>
                    <a:pt x="3810" y="526"/>
                    <a:pt x="3901" y="365"/>
                    <a:pt x="3901" y="231"/>
                  </a:cubicBezTo>
                  <a:lnTo>
                    <a:pt x="3901" y="150"/>
                  </a:lnTo>
                  <a:cubicBezTo>
                    <a:pt x="3901" y="56"/>
                    <a:pt x="3856"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
            <p:cNvSpPr/>
            <p:nvPr/>
          </p:nvSpPr>
          <p:spPr>
            <a:xfrm>
              <a:off x="2287670" y="2165519"/>
              <a:ext cx="189471" cy="259958"/>
            </a:xfrm>
            <a:custGeom>
              <a:rect b="b" l="l" r="r" t="t"/>
              <a:pathLst>
                <a:path extrusionOk="0" h="5355" w="3903">
                  <a:moveTo>
                    <a:pt x="3729" y="0"/>
                  </a:moveTo>
                  <a:cubicBezTo>
                    <a:pt x="3687" y="0"/>
                    <a:pt x="3639" y="14"/>
                    <a:pt x="3588" y="43"/>
                  </a:cubicBezTo>
                  <a:lnTo>
                    <a:pt x="311" y="1934"/>
                  </a:lnTo>
                  <a:cubicBezTo>
                    <a:pt x="137" y="2033"/>
                    <a:pt x="1" y="2275"/>
                    <a:pt x="1" y="2473"/>
                  </a:cubicBezTo>
                  <a:lnTo>
                    <a:pt x="1" y="5131"/>
                  </a:lnTo>
                  <a:cubicBezTo>
                    <a:pt x="1" y="5272"/>
                    <a:pt x="70" y="5355"/>
                    <a:pt x="172" y="5355"/>
                  </a:cubicBezTo>
                  <a:cubicBezTo>
                    <a:pt x="214" y="5355"/>
                    <a:pt x="261" y="5341"/>
                    <a:pt x="311" y="5312"/>
                  </a:cubicBezTo>
                  <a:lnTo>
                    <a:pt x="3588" y="3422"/>
                  </a:lnTo>
                  <a:cubicBezTo>
                    <a:pt x="3762" y="3320"/>
                    <a:pt x="3902" y="3080"/>
                    <a:pt x="3902" y="2879"/>
                  </a:cubicBezTo>
                  <a:lnTo>
                    <a:pt x="3902" y="220"/>
                  </a:lnTo>
                  <a:cubicBezTo>
                    <a:pt x="3902" y="80"/>
                    <a:pt x="3832" y="0"/>
                    <a:pt x="37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
            <p:cNvSpPr/>
            <p:nvPr/>
          </p:nvSpPr>
          <p:spPr>
            <a:xfrm>
              <a:off x="2287670" y="2354592"/>
              <a:ext cx="189471" cy="127819"/>
            </a:xfrm>
            <a:custGeom>
              <a:rect b="b" l="l" r="r" t="t"/>
              <a:pathLst>
                <a:path extrusionOk="0" h="2633" w="3903">
                  <a:moveTo>
                    <a:pt x="3786" y="0"/>
                  </a:moveTo>
                  <a:cubicBezTo>
                    <a:pt x="3758" y="0"/>
                    <a:pt x="3727" y="9"/>
                    <a:pt x="3694" y="28"/>
                  </a:cubicBezTo>
                  <a:lnTo>
                    <a:pt x="205" y="2042"/>
                  </a:lnTo>
                  <a:cubicBezTo>
                    <a:pt x="93" y="2107"/>
                    <a:pt x="1" y="2267"/>
                    <a:pt x="1" y="2400"/>
                  </a:cubicBezTo>
                  <a:lnTo>
                    <a:pt x="1" y="2482"/>
                  </a:lnTo>
                  <a:cubicBezTo>
                    <a:pt x="1" y="2577"/>
                    <a:pt x="48" y="2632"/>
                    <a:pt x="116" y="2632"/>
                  </a:cubicBezTo>
                  <a:cubicBezTo>
                    <a:pt x="143" y="2632"/>
                    <a:pt x="173" y="2624"/>
                    <a:pt x="205" y="2605"/>
                  </a:cubicBezTo>
                  <a:lnTo>
                    <a:pt x="3694" y="592"/>
                  </a:lnTo>
                  <a:cubicBezTo>
                    <a:pt x="3806" y="526"/>
                    <a:pt x="3902" y="362"/>
                    <a:pt x="3902" y="233"/>
                  </a:cubicBezTo>
                  <a:lnTo>
                    <a:pt x="3902" y="148"/>
                  </a:lnTo>
                  <a:cubicBezTo>
                    <a:pt x="3902" y="53"/>
                    <a:pt x="3854" y="0"/>
                    <a:pt x="37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
            <p:cNvSpPr/>
            <p:nvPr/>
          </p:nvSpPr>
          <p:spPr>
            <a:xfrm>
              <a:off x="2287670" y="2409251"/>
              <a:ext cx="189471" cy="127819"/>
            </a:xfrm>
            <a:custGeom>
              <a:rect b="b" l="l" r="r" t="t"/>
              <a:pathLst>
                <a:path extrusionOk="0" h="2633" w="3903">
                  <a:moveTo>
                    <a:pt x="3786" y="1"/>
                  </a:moveTo>
                  <a:cubicBezTo>
                    <a:pt x="3758" y="1"/>
                    <a:pt x="3727" y="10"/>
                    <a:pt x="3694" y="28"/>
                  </a:cubicBezTo>
                  <a:lnTo>
                    <a:pt x="205" y="2042"/>
                  </a:lnTo>
                  <a:cubicBezTo>
                    <a:pt x="93" y="2107"/>
                    <a:pt x="1" y="2267"/>
                    <a:pt x="1" y="2401"/>
                  </a:cubicBezTo>
                  <a:lnTo>
                    <a:pt x="1" y="2483"/>
                  </a:lnTo>
                  <a:cubicBezTo>
                    <a:pt x="1" y="2577"/>
                    <a:pt x="48" y="2633"/>
                    <a:pt x="116" y="2633"/>
                  </a:cubicBezTo>
                  <a:cubicBezTo>
                    <a:pt x="143" y="2633"/>
                    <a:pt x="173" y="2624"/>
                    <a:pt x="205" y="2605"/>
                  </a:cubicBezTo>
                  <a:lnTo>
                    <a:pt x="3694" y="592"/>
                  </a:lnTo>
                  <a:cubicBezTo>
                    <a:pt x="3806" y="527"/>
                    <a:pt x="3902" y="363"/>
                    <a:pt x="3902" y="233"/>
                  </a:cubicBezTo>
                  <a:lnTo>
                    <a:pt x="3902" y="148"/>
                  </a:lnTo>
                  <a:cubicBezTo>
                    <a:pt x="3902" y="54"/>
                    <a:pt x="3854" y="1"/>
                    <a:pt x="37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
            <p:cNvSpPr/>
            <p:nvPr/>
          </p:nvSpPr>
          <p:spPr>
            <a:xfrm>
              <a:off x="2287670" y="2463910"/>
              <a:ext cx="189471" cy="127819"/>
            </a:xfrm>
            <a:custGeom>
              <a:rect b="b" l="l" r="r" t="t"/>
              <a:pathLst>
                <a:path extrusionOk="0" h="2633" w="3903">
                  <a:moveTo>
                    <a:pt x="3786" y="1"/>
                  </a:moveTo>
                  <a:cubicBezTo>
                    <a:pt x="3758" y="1"/>
                    <a:pt x="3727" y="10"/>
                    <a:pt x="3694" y="29"/>
                  </a:cubicBezTo>
                  <a:lnTo>
                    <a:pt x="205" y="2042"/>
                  </a:lnTo>
                  <a:cubicBezTo>
                    <a:pt x="93" y="2108"/>
                    <a:pt x="1" y="2267"/>
                    <a:pt x="1" y="2401"/>
                  </a:cubicBezTo>
                  <a:lnTo>
                    <a:pt x="1" y="2483"/>
                  </a:lnTo>
                  <a:cubicBezTo>
                    <a:pt x="1" y="2578"/>
                    <a:pt x="48" y="2633"/>
                    <a:pt x="116" y="2633"/>
                  </a:cubicBezTo>
                  <a:cubicBezTo>
                    <a:pt x="143" y="2633"/>
                    <a:pt x="173" y="2624"/>
                    <a:pt x="205" y="2606"/>
                  </a:cubicBezTo>
                  <a:lnTo>
                    <a:pt x="3694" y="592"/>
                  </a:lnTo>
                  <a:cubicBezTo>
                    <a:pt x="3806" y="527"/>
                    <a:pt x="3902" y="363"/>
                    <a:pt x="3902" y="230"/>
                  </a:cubicBezTo>
                  <a:lnTo>
                    <a:pt x="3902" y="148"/>
                  </a:lnTo>
                  <a:cubicBezTo>
                    <a:pt x="3902" y="54"/>
                    <a:pt x="3854" y="1"/>
                    <a:pt x="37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
            <p:cNvSpPr/>
            <p:nvPr/>
          </p:nvSpPr>
          <p:spPr>
            <a:xfrm>
              <a:off x="2287670" y="2518520"/>
              <a:ext cx="189471" cy="127819"/>
            </a:xfrm>
            <a:custGeom>
              <a:rect b="b" l="l" r="r" t="t"/>
              <a:pathLst>
                <a:path extrusionOk="0" h="2633" w="3903">
                  <a:moveTo>
                    <a:pt x="3787" y="1"/>
                  </a:moveTo>
                  <a:cubicBezTo>
                    <a:pt x="3759" y="1"/>
                    <a:pt x="3727" y="10"/>
                    <a:pt x="3694" y="30"/>
                  </a:cubicBezTo>
                  <a:lnTo>
                    <a:pt x="205" y="2040"/>
                  </a:lnTo>
                  <a:cubicBezTo>
                    <a:pt x="93" y="2109"/>
                    <a:pt x="1" y="2269"/>
                    <a:pt x="1" y="2402"/>
                  </a:cubicBezTo>
                  <a:lnTo>
                    <a:pt x="1" y="2484"/>
                  </a:lnTo>
                  <a:cubicBezTo>
                    <a:pt x="1" y="2578"/>
                    <a:pt x="47" y="2633"/>
                    <a:pt x="114" y="2633"/>
                  </a:cubicBezTo>
                  <a:cubicBezTo>
                    <a:pt x="142" y="2633"/>
                    <a:pt x="173" y="2624"/>
                    <a:pt x="205" y="2604"/>
                  </a:cubicBezTo>
                  <a:lnTo>
                    <a:pt x="3694" y="594"/>
                  </a:lnTo>
                  <a:cubicBezTo>
                    <a:pt x="3806" y="525"/>
                    <a:pt x="3902" y="364"/>
                    <a:pt x="3902" y="232"/>
                  </a:cubicBezTo>
                  <a:lnTo>
                    <a:pt x="3902" y="150"/>
                  </a:lnTo>
                  <a:cubicBezTo>
                    <a:pt x="3902" y="55"/>
                    <a:pt x="3854"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
            <p:cNvSpPr/>
            <p:nvPr/>
          </p:nvSpPr>
          <p:spPr>
            <a:xfrm>
              <a:off x="2287670" y="2573179"/>
              <a:ext cx="189471" cy="127868"/>
            </a:xfrm>
            <a:custGeom>
              <a:rect b="b" l="l" r="r" t="t"/>
              <a:pathLst>
                <a:path extrusionOk="0" h="2634" w="3903">
                  <a:moveTo>
                    <a:pt x="3787" y="1"/>
                  </a:moveTo>
                  <a:cubicBezTo>
                    <a:pt x="3759" y="1"/>
                    <a:pt x="3727" y="10"/>
                    <a:pt x="3694" y="30"/>
                  </a:cubicBezTo>
                  <a:lnTo>
                    <a:pt x="205" y="2040"/>
                  </a:lnTo>
                  <a:cubicBezTo>
                    <a:pt x="93" y="2109"/>
                    <a:pt x="1" y="2269"/>
                    <a:pt x="1" y="2403"/>
                  </a:cubicBezTo>
                  <a:lnTo>
                    <a:pt x="1" y="2484"/>
                  </a:lnTo>
                  <a:cubicBezTo>
                    <a:pt x="1" y="2578"/>
                    <a:pt x="47" y="2633"/>
                    <a:pt x="114" y="2633"/>
                  </a:cubicBezTo>
                  <a:cubicBezTo>
                    <a:pt x="142" y="2633"/>
                    <a:pt x="173" y="2624"/>
                    <a:pt x="205" y="2604"/>
                  </a:cubicBezTo>
                  <a:lnTo>
                    <a:pt x="3694" y="594"/>
                  </a:lnTo>
                  <a:cubicBezTo>
                    <a:pt x="3806" y="525"/>
                    <a:pt x="3902" y="365"/>
                    <a:pt x="3902" y="232"/>
                  </a:cubicBezTo>
                  <a:lnTo>
                    <a:pt x="3902" y="150"/>
                  </a:lnTo>
                  <a:cubicBezTo>
                    <a:pt x="3902" y="56"/>
                    <a:pt x="3854"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
            <p:cNvSpPr/>
            <p:nvPr/>
          </p:nvSpPr>
          <p:spPr>
            <a:xfrm>
              <a:off x="2287670" y="2627887"/>
              <a:ext cx="189471" cy="127819"/>
            </a:xfrm>
            <a:custGeom>
              <a:rect b="b" l="l" r="r" t="t"/>
              <a:pathLst>
                <a:path extrusionOk="0" h="2633" w="3903">
                  <a:moveTo>
                    <a:pt x="3787" y="0"/>
                  </a:moveTo>
                  <a:cubicBezTo>
                    <a:pt x="3759" y="0"/>
                    <a:pt x="3727" y="10"/>
                    <a:pt x="3694" y="30"/>
                  </a:cubicBezTo>
                  <a:lnTo>
                    <a:pt x="205" y="2040"/>
                  </a:lnTo>
                  <a:cubicBezTo>
                    <a:pt x="93" y="2109"/>
                    <a:pt x="1" y="2268"/>
                    <a:pt x="1" y="2402"/>
                  </a:cubicBezTo>
                  <a:lnTo>
                    <a:pt x="1" y="2484"/>
                  </a:lnTo>
                  <a:cubicBezTo>
                    <a:pt x="1" y="2578"/>
                    <a:pt x="47" y="2633"/>
                    <a:pt x="114" y="2633"/>
                  </a:cubicBezTo>
                  <a:cubicBezTo>
                    <a:pt x="142" y="2633"/>
                    <a:pt x="173" y="2623"/>
                    <a:pt x="205" y="2603"/>
                  </a:cubicBezTo>
                  <a:lnTo>
                    <a:pt x="3694" y="593"/>
                  </a:lnTo>
                  <a:cubicBezTo>
                    <a:pt x="3806" y="524"/>
                    <a:pt x="3902" y="364"/>
                    <a:pt x="3902" y="231"/>
                  </a:cubicBezTo>
                  <a:lnTo>
                    <a:pt x="3902" y="149"/>
                  </a:lnTo>
                  <a:cubicBezTo>
                    <a:pt x="3902" y="55"/>
                    <a:pt x="3854" y="0"/>
                    <a:pt x="37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
            <p:cNvSpPr/>
            <p:nvPr/>
          </p:nvSpPr>
          <p:spPr>
            <a:xfrm>
              <a:off x="2287670" y="2682546"/>
              <a:ext cx="189471" cy="127819"/>
            </a:xfrm>
            <a:custGeom>
              <a:rect b="b" l="l" r="r" t="t"/>
              <a:pathLst>
                <a:path extrusionOk="0" h="2633" w="3903">
                  <a:moveTo>
                    <a:pt x="3787" y="1"/>
                  </a:moveTo>
                  <a:cubicBezTo>
                    <a:pt x="3759" y="1"/>
                    <a:pt x="3727" y="10"/>
                    <a:pt x="3694" y="30"/>
                  </a:cubicBezTo>
                  <a:lnTo>
                    <a:pt x="205" y="2040"/>
                  </a:lnTo>
                  <a:cubicBezTo>
                    <a:pt x="93" y="2109"/>
                    <a:pt x="1" y="2269"/>
                    <a:pt x="1" y="2402"/>
                  </a:cubicBezTo>
                  <a:lnTo>
                    <a:pt x="1" y="2484"/>
                  </a:lnTo>
                  <a:cubicBezTo>
                    <a:pt x="1" y="2578"/>
                    <a:pt x="47" y="2633"/>
                    <a:pt x="114" y="2633"/>
                  </a:cubicBezTo>
                  <a:cubicBezTo>
                    <a:pt x="142" y="2633"/>
                    <a:pt x="173" y="2623"/>
                    <a:pt x="205" y="2604"/>
                  </a:cubicBezTo>
                  <a:lnTo>
                    <a:pt x="3694" y="593"/>
                  </a:lnTo>
                  <a:cubicBezTo>
                    <a:pt x="3806" y="525"/>
                    <a:pt x="3902" y="364"/>
                    <a:pt x="3902" y="231"/>
                  </a:cubicBezTo>
                  <a:lnTo>
                    <a:pt x="3902" y="150"/>
                  </a:lnTo>
                  <a:cubicBezTo>
                    <a:pt x="3902" y="55"/>
                    <a:pt x="3854"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
            <p:cNvSpPr/>
            <p:nvPr/>
          </p:nvSpPr>
          <p:spPr>
            <a:xfrm>
              <a:off x="2287670" y="2737204"/>
              <a:ext cx="189471" cy="127868"/>
            </a:xfrm>
            <a:custGeom>
              <a:rect b="b" l="l" r="r" t="t"/>
              <a:pathLst>
                <a:path extrusionOk="0" h="2634" w="3903">
                  <a:moveTo>
                    <a:pt x="3787" y="1"/>
                  </a:moveTo>
                  <a:cubicBezTo>
                    <a:pt x="3759" y="1"/>
                    <a:pt x="3727" y="10"/>
                    <a:pt x="3694" y="30"/>
                  </a:cubicBezTo>
                  <a:lnTo>
                    <a:pt x="205" y="2040"/>
                  </a:lnTo>
                  <a:cubicBezTo>
                    <a:pt x="93" y="2109"/>
                    <a:pt x="1" y="2269"/>
                    <a:pt x="1" y="2402"/>
                  </a:cubicBezTo>
                  <a:lnTo>
                    <a:pt x="1" y="2484"/>
                  </a:lnTo>
                  <a:cubicBezTo>
                    <a:pt x="1" y="2578"/>
                    <a:pt x="47" y="2633"/>
                    <a:pt x="114" y="2633"/>
                  </a:cubicBezTo>
                  <a:cubicBezTo>
                    <a:pt x="142" y="2633"/>
                    <a:pt x="173" y="2624"/>
                    <a:pt x="205" y="2604"/>
                  </a:cubicBezTo>
                  <a:lnTo>
                    <a:pt x="3694" y="594"/>
                  </a:lnTo>
                  <a:cubicBezTo>
                    <a:pt x="3806" y="525"/>
                    <a:pt x="3902" y="364"/>
                    <a:pt x="3902" y="232"/>
                  </a:cubicBezTo>
                  <a:lnTo>
                    <a:pt x="3902" y="150"/>
                  </a:lnTo>
                  <a:cubicBezTo>
                    <a:pt x="3902" y="55"/>
                    <a:pt x="3854"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
            <p:cNvSpPr/>
            <p:nvPr/>
          </p:nvSpPr>
          <p:spPr>
            <a:xfrm>
              <a:off x="1956169" y="2958170"/>
              <a:ext cx="189423" cy="260056"/>
            </a:xfrm>
            <a:custGeom>
              <a:rect b="b" l="l" r="r" t="t"/>
              <a:pathLst>
                <a:path extrusionOk="0" h="5357" w="3902">
                  <a:moveTo>
                    <a:pt x="3730" y="1"/>
                  </a:moveTo>
                  <a:cubicBezTo>
                    <a:pt x="3688" y="1"/>
                    <a:pt x="3641" y="15"/>
                    <a:pt x="3591" y="45"/>
                  </a:cubicBezTo>
                  <a:lnTo>
                    <a:pt x="314" y="1935"/>
                  </a:lnTo>
                  <a:cubicBezTo>
                    <a:pt x="141" y="2034"/>
                    <a:pt x="1" y="2277"/>
                    <a:pt x="1" y="2475"/>
                  </a:cubicBezTo>
                  <a:lnTo>
                    <a:pt x="1" y="5134"/>
                  </a:lnTo>
                  <a:cubicBezTo>
                    <a:pt x="1" y="5274"/>
                    <a:pt x="72" y="5356"/>
                    <a:pt x="175" y="5356"/>
                  </a:cubicBezTo>
                  <a:cubicBezTo>
                    <a:pt x="217" y="5356"/>
                    <a:pt x="264" y="5343"/>
                    <a:pt x="314" y="5314"/>
                  </a:cubicBezTo>
                  <a:lnTo>
                    <a:pt x="3591" y="3420"/>
                  </a:lnTo>
                  <a:cubicBezTo>
                    <a:pt x="3761" y="3321"/>
                    <a:pt x="3901" y="3079"/>
                    <a:pt x="3901" y="2881"/>
                  </a:cubicBezTo>
                  <a:lnTo>
                    <a:pt x="3901" y="223"/>
                  </a:lnTo>
                  <a:cubicBezTo>
                    <a:pt x="3901" y="83"/>
                    <a:pt x="3831" y="1"/>
                    <a:pt x="37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
            <p:cNvSpPr/>
            <p:nvPr/>
          </p:nvSpPr>
          <p:spPr>
            <a:xfrm>
              <a:off x="1956169" y="3147340"/>
              <a:ext cx="189423" cy="127770"/>
            </a:xfrm>
            <a:custGeom>
              <a:rect b="b" l="l" r="r" t="t"/>
              <a:pathLst>
                <a:path extrusionOk="0" h="2632" w="3902">
                  <a:moveTo>
                    <a:pt x="3787" y="0"/>
                  </a:moveTo>
                  <a:cubicBezTo>
                    <a:pt x="3759" y="0"/>
                    <a:pt x="3727" y="10"/>
                    <a:pt x="3693" y="29"/>
                  </a:cubicBezTo>
                  <a:lnTo>
                    <a:pt x="209" y="2042"/>
                  </a:lnTo>
                  <a:cubicBezTo>
                    <a:pt x="96" y="2107"/>
                    <a:pt x="1" y="2267"/>
                    <a:pt x="1" y="2400"/>
                  </a:cubicBezTo>
                  <a:lnTo>
                    <a:pt x="1" y="2482"/>
                  </a:lnTo>
                  <a:cubicBezTo>
                    <a:pt x="1" y="2576"/>
                    <a:pt x="48" y="2631"/>
                    <a:pt x="116" y="2631"/>
                  </a:cubicBezTo>
                  <a:cubicBezTo>
                    <a:pt x="144" y="2631"/>
                    <a:pt x="176" y="2622"/>
                    <a:pt x="209" y="2602"/>
                  </a:cubicBezTo>
                  <a:lnTo>
                    <a:pt x="3693" y="592"/>
                  </a:lnTo>
                  <a:cubicBezTo>
                    <a:pt x="3810" y="527"/>
                    <a:pt x="3901" y="363"/>
                    <a:pt x="3901" y="229"/>
                  </a:cubicBezTo>
                  <a:lnTo>
                    <a:pt x="3901" y="148"/>
                  </a:lnTo>
                  <a:cubicBezTo>
                    <a:pt x="3901" y="54"/>
                    <a:pt x="3855" y="0"/>
                    <a:pt x="37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
            <p:cNvSpPr/>
            <p:nvPr/>
          </p:nvSpPr>
          <p:spPr>
            <a:xfrm>
              <a:off x="1956169" y="3201950"/>
              <a:ext cx="189423" cy="127819"/>
            </a:xfrm>
            <a:custGeom>
              <a:rect b="b" l="l" r="r" t="t"/>
              <a:pathLst>
                <a:path extrusionOk="0" h="2633" w="3902">
                  <a:moveTo>
                    <a:pt x="3788" y="0"/>
                  </a:moveTo>
                  <a:cubicBezTo>
                    <a:pt x="3760" y="0"/>
                    <a:pt x="3727" y="10"/>
                    <a:pt x="3693" y="30"/>
                  </a:cubicBezTo>
                  <a:lnTo>
                    <a:pt x="209" y="2040"/>
                  </a:lnTo>
                  <a:cubicBezTo>
                    <a:pt x="96" y="2108"/>
                    <a:pt x="1" y="2269"/>
                    <a:pt x="1" y="2401"/>
                  </a:cubicBezTo>
                  <a:lnTo>
                    <a:pt x="1" y="2483"/>
                  </a:lnTo>
                  <a:cubicBezTo>
                    <a:pt x="1" y="2578"/>
                    <a:pt x="48" y="2633"/>
                    <a:pt x="116" y="2633"/>
                  </a:cubicBezTo>
                  <a:cubicBezTo>
                    <a:pt x="144" y="2633"/>
                    <a:pt x="176" y="2623"/>
                    <a:pt x="209" y="2603"/>
                  </a:cubicBezTo>
                  <a:lnTo>
                    <a:pt x="3693" y="593"/>
                  </a:lnTo>
                  <a:cubicBezTo>
                    <a:pt x="3810" y="525"/>
                    <a:pt x="3901" y="364"/>
                    <a:pt x="3901" y="231"/>
                  </a:cubicBezTo>
                  <a:lnTo>
                    <a:pt x="3901" y="149"/>
                  </a:lnTo>
                  <a:cubicBezTo>
                    <a:pt x="3901" y="55"/>
                    <a:pt x="3856"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
            <p:cNvSpPr/>
            <p:nvPr/>
          </p:nvSpPr>
          <p:spPr>
            <a:xfrm>
              <a:off x="1956169" y="3256609"/>
              <a:ext cx="189423" cy="127819"/>
            </a:xfrm>
            <a:custGeom>
              <a:rect b="b" l="l" r="r" t="t"/>
              <a:pathLst>
                <a:path extrusionOk="0" h="2633" w="3902">
                  <a:moveTo>
                    <a:pt x="3788" y="1"/>
                  </a:moveTo>
                  <a:cubicBezTo>
                    <a:pt x="3760" y="1"/>
                    <a:pt x="3727" y="10"/>
                    <a:pt x="3693" y="30"/>
                  </a:cubicBezTo>
                  <a:lnTo>
                    <a:pt x="209" y="2040"/>
                  </a:lnTo>
                  <a:cubicBezTo>
                    <a:pt x="96" y="2108"/>
                    <a:pt x="1" y="2269"/>
                    <a:pt x="1" y="2402"/>
                  </a:cubicBezTo>
                  <a:lnTo>
                    <a:pt x="1" y="2484"/>
                  </a:lnTo>
                  <a:cubicBezTo>
                    <a:pt x="1" y="2578"/>
                    <a:pt x="48" y="2633"/>
                    <a:pt x="116" y="2633"/>
                  </a:cubicBezTo>
                  <a:cubicBezTo>
                    <a:pt x="144" y="2633"/>
                    <a:pt x="176" y="2623"/>
                    <a:pt x="209" y="2603"/>
                  </a:cubicBezTo>
                  <a:lnTo>
                    <a:pt x="3693" y="593"/>
                  </a:lnTo>
                  <a:cubicBezTo>
                    <a:pt x="3810" y="525"/>
                    <a:pt x="3901" y="365"/>
                    <a:pt x="3901" y="231"/>
                  </a:cubicBezTo>
                  <a:lnTo>
                    <a:pt x="3901" y="149"/>
                  </a:lnTo>
                  <a:cubicBezTo>
                    <a:pt x="3901" y="55"/>
                    <a:pt x="3856"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
            <p:cNvSpPr/>
            <p:nvPr/>
          </p:nvSpPr>
          <p:spPr>
            <a:xfrm>
              <a:off x="1628601" y="1862808"/>
              <a:ext cx="155150" cy="430594"/>
            </a:xfrm>
            <a:custGeom>
              <a:rect b="b" l="l" r="r" t="t"/>
              <a:pathLst>
                <a:path extrusionOk="0" h="8870" w="3196">
                  <a:moveTo>
                    <a:pt x="3038" y="1"/>
                  </a:moveTo>
                  <a:cubicBezTo>
                    <a:pt x="2991" y="1"/>
                    <a:pt x="2934" y="21"/>
                    <a:pt x="2864" y="60"/>
                  </a:cubicBezTo>
                  <a:lnTo>
                    <a:pt x="2332" y="367"/>
                  </a:lnTo>
                  <a:cubicBezTo>
                    <a:pt x="2212" y="439"/>
                    <a:pt x="2127" y="528"/>
                    <a:pt x="2076" y="637"/>
                  </a:cubicBezTo>
                  <a:cubicBezTo>
                    <a:pt x="2025" y="750"/>
                    <a:pt x="2001" y="886"/>
                    <a:pt x="2001" y="1050"/>
                  </a:cubicBezTo>
                  <a:lnTo>
                    <a:pt x="2001" y="5900"/>
                  </a:lnTo>
                  <a:cubicBezTo>
                    <a:pt x="2001" y="6254"/>
                    <a:pt x="1946" y="6552"/>
                    <a:pt x="1844" y="6784"/>
                  </a:cubicBezTo>
                  <a:cubicBezTo>
                    <a:pt x="1741" y="7020"/>
                    <a:pt x="1578" y="7201"/>
                    <a:pt x="1349" y="7330"/>
                  </a:cubicBezTo>
                  <a:cubicBezTo>
                    <a:pt x="1172" y="7434"/>
                    <a:pt x="1003" y="7485"/>
                    <a:pt x="842" y="7485"/>
                  </a:cubicBezTo>
                  <a:cubicBezTo>
                    <a:pt x="733" y="7485"/>
                    <a:pt x="628" y="7462"/>
                    <a:pt x="527" y="7415"/>
                  </a:cubicBezTo>
                  <a:cubicBezTo>
                    <a:pt x="499" y="7401"/>
                    <a:pt x="475" y="7394"/>
                    <a:pt x="454" y="7394"/>
                  </a:cubicBezTo>
                  <a:cubicBezTo>
                    <a:pt x="439" y="7394"/>
                    <a:pt x="425" y="7398"/>
                    <a:pt x="414" y="7405"/>
                  </a:cubicBezTo>
                  <a:cubicBezTo>
                    <a:pt x="380" y="7426"/>
                    <a:pt x="342" y="7491"/>
                    <a:pt x="305" y="7603"/>
                  </a:cubicBezTo>
                  <a:lnTo>
                    <a:pt x="45" y="8429"/>
                  </a:lnTo>
                  <a:cubicBezTo>
                    <a:pt x="15" y="8511"/>
                    <a:pt x="1" y="8582"/>
                    <a:pt x="1" y="8644"/>
                  </a:cubicBezTo>
                  <a:cubicBezTo>
                    <a:pt x="1" y="8716"/>
                    <a:pt x="25" y="8760"/>
                    <a:pt x="73" y="8777"/>
                  </a:cubicBezTo>
                  <a:cubicBezTo>
                    <a:pt x="211" y="8839"/>
                    <a:pt x="360" y="8869"/>
                    <a:pt x="520" y="8869"/>
                  </a:cubicBezTo>
                  <a:cubicBezTo>
                    <a:pt x="821" y="8869"/>
                    <a:pt x="1160" y="8761"/>
                    <a:pt x="1537" y="8545"/>
                  </a:cubicBezTo>
                  <a:cubicBezTo>
                    <a:pt x="2080" y="8231"/>
                    <a:pt x="2493" y="7777"/>
                    <a:pt x="2776" y="7187"/>
                  </a:cubicBezTo>
                  <a:cubicBezTo>
                    <a:pt x="3055" y="6593"/>
                    <a:pt x="3195" y="5934"/>
                    <a:pt x="3195" y="5210"/>
                  </a:cubicBezTo>
                  <a:lnTo>
                    <a:pt x="3195" y="357"/>
                  </a:lnTo>
                  <a:cubicBezTo>
                    <a:pt x="3195" y="193"/>
                    <a:pt x="3172" y="87"/>
                    <a:pt x="3121" y="33"/>
                  </a:cubicBezTo>
                  <a:cubicBezTo>
                    <a:pt x="3099" y="12"/>
                    <a:pt x="3071" y="1"/>
                    <a:pt x="303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
            <p:cNvSpPr/>
            <p:nvPr/>
          </p:nvSpPr>
          <p:spPr>
            <a:xfrm>
              <a:off x="2291796" y="1478789"/>
              <a:ext cx="187335" cy="426177"/>
            </a:xfrm>
            <a:custGeom>
              <a:rect b="b" l="l" r="r" t="t"/>
              <a:pathLst>
                <a:path extrusionOk="0" h="8779" w="3859">
                  <a:moveTo>
                    <a:pt x="3218" y="1"/>
                  </a:moveTo>
                  <a:cubicBezTo>
                    <a:pt x="2887" y="1"/>
                    <a:pt x="2479" y="141"/>
                    <a:pt x="1991" y="421"/>
                  </a:cubicBezTo>
                  <a:cubicBezTo>
                    <a:pt x="1448" y="736"/>
                    <a:pt x="1008" y="1176"/>
                    <a:pt x="677" y="1739"/>
                  </a:cubicBezTo>
                  <a:cubicBezTo>
                    <a:pt x="346" y="2305"/>
                    <a:pt x="179" y="2940"/>
                    <a:pt x="179" y="3644"/>
                  </a:cubicBezTo>
                  <a:cubicBezTo>
                    <a:pt x="179" y="4067"/>
                    <a:pt x="247" y="4384"/>
                    <a:pt x="387" y="4596"/>
                  </a:cubicBezTo>
                  <a:cubicBezTo>
                    <a:pt x="523" y="4811"/>
                    <a:pt x="697" y="4947"/>
                    <a:pt x="913" y="5009"/>
                  </a:cubicBezTo>
                  <a:cubicBezTo>
                    <a:pt x="1127" y="5070"/>
                    <a:pt x="1387" y="5101"/>
                    <a:pt x="1694" y="5101"/>
                  </a:cubicBezTo>
                  <a:cubicBezTo>
                    <a:pt x="1960" y="5104"/>
                    <a:pt x="2155" y="5118"/>
                    <a:pt x="2281" y="5139"/>
                  </a:cubicBezTo>
                  <a:cubicBezTo>
                    <a:pt x="2411" y="5163"/>
                    <a:pt x="2507" y="5217"/>
                    <a:pt x="2571" y="5306"/>
                  </a:cubicBezTo>
                  <a:cubicBezTo>
                    <a:pt x="2636" y="5394"/>
                    <a:pt x="2667" y="5538"/>
                    <a:pt x="2667" y="5739"/>
                  </a:cubicBezTo>
                  <a:cubicBezTo>
                    <a:pt x="2667" y="6032"/>
                    <a:pt x="2602" y="6289"/>
                    <a:pt x="2466" y="6503"/>
                  </a:cubicBezTo>
                  <a:cubicBezTo>
                    <a:pt x="2332" y="6719"/>
                    <a:pt x="2124" y="6906"/>
                    <a:pt x="1848" y="7067"/>
                  </a:cubicBezTo>
                  <a:cubicBezTo>
                    <a:pt x="1609" y="7203"/>
                    <a:pt x="1377" y="7292"/>
                    <a:pt x="1148" y="7326"/>
                  </a:cubicBezTo>
                  <a:cubicBezTo>
                    <a:pt x="1051" y="7342"/>
                    <a:pt x="959" y="7350"/>
                    <a:pt x="871" y="7350"/>
                  </a:cubicBezTo>
                  <a:cubicBezTo>
                    <a:pt x="749" y="7350"/>
                    <a:pt x="637" y="7334"/>
                    <a:pt x="533" y="7302"/>
                  </a:cubicBezTo>
                  <a:cubicBezTo>
                    <a:pt x="509" y="7293"/>
                    <a:pt x="488" y="7287"/>
                    <a:pt x="469" y="7287"/>
                  </a:cubicBezTo>
                  <a:cubicBezTo>
                    <a:pt x="453" y="7287"/>
                    <a:pt x="438" y="7291"/>
                    <a:pt x="424" y="7299"/>
                  </a:cubicBezTo>
                  <a:cubicBezTo>
                    <a:pt x="390" y="7319"/>
                    <a:pt x="360" y="7374"/>
                    <a:pt x="333" y="7466"/>
                  </a:cubicBezTo>
                  <a:lnTo>
                    <a:pt x="35" y="8357"/>
                  </a:lnTo>
                  <a:cubicBezTo>
                    <a:pt x="11" y="8432"/>
                    <a:pt x="1" y="8490"/>
                    <a:pt x="1" y="8534"/>
                  </a:cubicBezTo>
                  <a:cubicBezTo>
                    <a:pt x="1" y="8600"/>
                    <a:pt x="35" y="8654"/>
                    <a:pt x="107" y="8695"/>
                  </a:cubicBezTo>
                  <a:cubicBezTo>
                    <a:pt x="227" y="8751"/>
                    <a:pt x="368" y="8778"/>
                    <a:pt x="530" y="8778"/>
                  </a:cubicBezTo>
                  <a:cubicBezTo>
                    <a:pt x="654" y="8778"/>
                    <a:pt x="791" y="8762"/>
                    <a:pt x="940" y="8729"/>
                  </a:cubicBezTo>
                  <a:cubicBezTo>
                    <a:pt x="1284" y="8654"/>
                    <a:pt x="1643" y="8507"/>
                    <a:pt x="2018" y="8288"/>
                  </a:cubicBezTo>
                  <a:cubicBezTo>
                    <a:pt x="2615" y="7944"/>
                    <a:pt x="3069" y="7490"/>
                    <a:pt x="3387" y="6927"/>
                  </a:cubicBezTo>
                  <a:cubicBezTo>
                    <a:pt x="3701" y="6367"/>
                    <a:pt x="3858" y="5763"/>
                    <a:pt x="3858" y="5118"/>
                  </a:cubicBezTo>
                  <a:cubicBezTo>
                    <a:pt x="3858" y="4688"/>
                    <a:pt x="3803" y="4367"/>
                    <a:pt x="3698" y="4156"/>
                  </a:cubicBezTo>
                  <a:cubicBezTo>
                    <a:pt x="3589" y="3944"/>
                    <a:pt x="3431" y="3804"/>
                    <a:pt x="3230" y="3732"/>
                  </a:cubicBezTo>
                  <a:cubicBezTo>
                    <a:pt x="3028" y="3657"/>
                    <a:pt x="2752" y="3616"/>
                    <a:pt x="2401" y="3606"/>
                  </a:cubicBezTo>
                  <a:lnTo>
                    <a:pt x="2199" y="3599"/>
                  </a:lnTo>
                  <a:cubicBezTo>
                    <a:pt x="1974" y="3596"/>
                    <a:pt x="1807" y="3582"/>
                    <a:pt x="1701" y="3558"/>
                  </a:cubicBezTo>
                  <a:cubicBezTo>
                    <a:pt x="1595" y="3534"/>
                    <a:pt x="1513" y="3480"/>
                    <a:pt x="1451" y="3391"/>
                  </a:cubicBezTo>
                  <a:cubicBezTo>
                    <a:pt x="1393" y="3306"/>
                    <a:pt x="1363" y="3166"/>
                    <a:pt x="1363" y="2971"/>
                  </a:cubicBezTo>
                  <a:cubicBezTo>
                    <a:pt x="1363" y="2395"/>
                    <a:pt x="1623" y="1954"/>
                    <a:pt x="2141" y="1658"/>
                  </a:cubicBezTo>
                  <a:cubicBezTo>
                    <a:pt x="2417" y="1498"/>
                    <a:pt x="2665" y="1418"/>
                    <a:pt x="2886" y="1418"/>
                  </a:cubicBezTo>
                  <a:cubicBezTo>
                    <a:pt x="3001" y="1418"/>
                    <a:pt x="3109" y="1440"/>
                    <a:pt x="3209" y="1483"/>
                  </a:cubicBezTo>
                  <a:cubicBezTo>
                    <a:pt x="3232" y="1494"/>
                    <a:pt x="3253" y="1499"/>
                    <a:pt x="3271" y="1499"/>
                  </a:cubicBezTo>
                  <a:cubicBezTo>
                    <a:pt x="3288" y="1499"/>
                    <a:pt x="3304" y="1495"/>
                    <a:pt x="3318" y="1486"/>
                  </a:cubicBezTo>
                  <a:cubicBezTo>
                    <a:pt x="3349" y="1469"/>
                    <a:pt x="3384" y="1415"/>
                    <a:pt x="3411" y="1323"/>
                  </a:cubicBezTo>
                  <a:lnTo>
                    <a:pt x="3707" y="429"/>
                  </a:lnTo>
                  <a:cubicBezTo>
                    <a:pt x="3732" y="357"/>
                    <a:pt x="3742" y="299"/>
                    <a:pt x="3742" y="254"/>
                  </a:cubicBezTo>
                  <a:cubicBezTo>
                    <a:pt x="3742" y="196"/>
                    <a:pt x="3707" y="142"/>
                    <a:pt x="3636" y="94"/>
                  </a:cubicBezTo>
                  <a:cubicBezTo>
                    <a:pt x="3514" y="32"/>
                    <a:pt x="3374" y="1"/>
                    <a:pt x="321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
            <p:cNvSpPr/>
            <p:nvPr/>
          </p:nvSpPr>
          <p:spPr>
            <a:xfrm>
              <a:off x="3092368" y="751331"/>
              <a:ext cx="710165" cy="1752620"/>
            </a:xfrm>
            <a:custGeom>
              <a:rect b="b" l="l" r="r" t="t"/>
              <a:pathLst>
                <a:path extrusionOk="0" h="36103" w="14629">
                  <a:moveTo>
                    <a:pt x="13307" y="0"/>
                  </a:moveTo>
                  <a:cubicBezTo>
                    <a:pt x="13224" y="0"/>
                    <a:pt x="13130" y="28"/>
                    <a:pt x="13031" y="87"/>
                  </a:cubicBezTo>
                  <a:lnTo>
                    <a:pt x="625" y="7265"/>
                  </a:lnTo>
                  <a:cubicBezTo>
                    <a:pt x="280" y="7462"/>
                    <a:pt x="1" y="7950"/>
                    <a:pt x="1" y="8346"/>
                  </a:cubicBezTo>
                  <a:lnTo>
                    <a:pt x="1" y="33916"/>
                  </a:lnTo>
                  <a:cubicBezTo>
                    <a:pt x="1" y="34115"/>
                    <a:pt x="72" y="34255"/>
                    <a:pt x="185" y="34319"/>
                  </a:cubicBezTo>
                  <a:lnTo>
                    <a:pt x="1158" y="34882"/>
                  </a:lnTo>
                  <a:cubicBezTo>
                    <a:pt x="1158" y="34882"/>
                    <a:pt x="1161" y="34882"/>
                    <a:pt x="1165" y="34885"/>
                  </a:cubicBezTo>
                  <a:lnTo>
                    <a:pt x="1178" y="34893"/>
                  </a:lnTo>
                  <a:lnTo>
                    <a:pt x="1178" y="34889"/>
                  </a:lnTo>
                  <a:cubicBezTo>
                    <a:pt x="1222" y="34913"/>
                    <a:pt x="1273" y="34925"/>
                    <a:pt x="1329" y="34925"/>
                  </a:cubicBezTo>
                  <a:cubicBezTo>
                    <a:pt x="1411" y="34925"/>
                    <a:pt x="1504" y="34898"/>
                    <a:pt x="1601" y="34841"/>
                  </a:cubicBezTo>
                  <a:lnTo>
                    <a:pt x="4878" y="32947"/>
                  </a:lnTo>
                  <a:lnTo>
                    <a:pt x="4878" y="34916"/>
                  </a:lnTo>
                  <a:cubicBezTo>
                    <a:pt x="4878" y="35268"/>
                    <a:pt x="4933" y="35469"/>
                    <a:pt x="5025" y="35524"/>
                  </a:cubicBezTo>
                  <a:lnTo>
                    <a:pt x="5021" y="35524"/>
                  </a:lnTo>
                  <a:lnTo>
                    <a:pt x="5990" y="36084"/>
                  </a:lnTo>
                  <a:lnTo>
                    <a:pt x="5994" y="36087"/>
                  </a:lnTo>
                  <a:lnTo>
                    <a:pt x="6004" y="36093"/>
                  </a:lnTo>
                  <a:lnTo>
                    <a:pt x="6004" y="36090"/>
                  </a:lnTo>
                  <a:cubicBezTo>
                    <a:pt x="6019" y="36098"/>
                    <a:pt x="6035" y="36102"/>
                    <a:pt x="6052" y="36102"/>
                  </a:cubicBezTo>
                  <a:cubicBezTo>
                    <a:pt x="6158" y="36102"/>
                    <a:pt x="6299" y="35943"/>
                    <a:pt x="6455" y="35616"/>
                  </a:cubicBezTo>
                  <a:lnTo>
                    <a:pt x="8779" y="30695"/>
                  </a:lnTo>
                  <a:lnTo>
                    <a:pt x="14008" y="27661"/>
                  </a:lnTo>
                  <a:cubicBezTo>
                    <a:pt x="14349" y="27462"/>
                    <a:pt x="14629" y="26974"/>
                    <a:pt x="14629" y="26579"/>
                  </a:cubicBezTo>
                  <a:lnTo>
                    <a:pt x="14629" y="1008"/>
                  </a:lnTo>
                  <a:cubicBezTo>
                    <a:pt x="14629" y="814"/>
                    <a:pt x="14561" y="674"/>
                    <a:pt x="14451" y="609"/>
                  </a:cubicBezTo>
                  <a:lnTo>
                    <a:pt x="14448" y="605"/>
                  </a:lnTo>
                  <a:lnTo>
                    <a:pt x="13472" y="42"/>
                  </a:lnTo>
                  <a:cubicBezTo>
                    <a:pt x="13424" y="15"/>
                    <a:pt x="13369" y="0"/>
                    <a:pt x="133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
            <p:cNvSpPr/>
            <p:nvPr/>
          </p:nvSpPr>
          <p:spPr>
            <a:xfrm>
              <a:off x="3108921" y="752544"/>
              <a:ext cx="683659" cy="363214"/>
            </a:xfrm>
            <a:custGeom>
              <a:rect b="b" l="l" r="r" t="t"/>
              <a:pathLst>
                <a:path extrusionOk="0" h="7482" w="14083">
                  <a:moveTo>
                    <a:pt x="251" y="7260"/>
                  </a:moveTo>
                  <a:cubicBezTo>
                    <a:pt x="161" y="7317"/>
                    <a:pt x="76" y="7393"/>
                    <a:pt x="1" y="7481"/>
                  </a:cubicBezTo>
                  <a:cubicBezTo>
                    <a:pt x="76" y="7393"/>
                    <a:pt x="161" y="7317"/>
                    <a:pt x="251" y="7260"/>
                  </a:cubicBezTo>
                  <a:close/>
                  <a:moveTo>
                    <a:pt x="13097" y="0"/>
                  </a:moveTo>
                  <a:cubicBezTo>
                    <a:pt x="13111" y="7"/>
                    <a:pt x="13120" y="11"/>
                    <a:pt x="13131" y="17"/>
                  </a:cubicBezTo>
                  <a:lnTo>
                    <a:pt x="13131" y="17"/>
                  </a:lnTo>
                  <a:lnTo>
                    <a:pt x="14083" y="570"/>
                  </a:lnTo>
                  <a:lnTo>
                    <a:pt x="14083" y="570"/>
                  </a:lnTo>
                  <a:lnTo>
                    <a:pt x="13131" y="17"/>
                  </a:lnTo>
                  <a:cubicBezTo>
                    <a:pt x="13120" y="11"/>
                    <a:pt x="13111" y="7"/>
                    <a:pt x="130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
            <p:cNvSpPr/>
            <p:nvPr/>
          </p:nvSpPr>
          <p:spPr>
            <a:xfrm>
              <a:off x="3101640" y="751379"/>
              <a:ext cx="690941" cy="402147"/>
            </a:xfrm>
            <a:custGeom>
              <a:rect b="b" l="l" r="r" t="t"/>
              <a:pathLst>
                <a:path extrusionOk="0" h="8284" w="14233">
                  <a:moveTo>
                    <a:pt x="13117" y="1"/>
                  </a:moveTo>
                  <a:cubicBezTo>
                    <a:pt x="13035" y="1"/>
                    <a:pt x="12940" y="28"/>
                    <a:pt x="12840" y="86"/>
                  </a:cubicBezTo>
                  <a:lnTo>
                    <a:pt x="434" y="7267"/>
                  </a:lnTo>
                  <a:cubicBezTo>
                    <a:pt x="421" y="7270"/>
                    <a:pt x="410" y="7277"/>
                    <a:pt x="401" y="7284"/>
                  </a:cubicBezTo>
                  <a:cubicBezTo>
                    <a:pt x="311" y="7341"/>
                    <a:pt x="226" y="7417"/>
                    <a:pt x="151" y="7505"/>
                  </a:cubicBezTo>
                  <a:cubicBezTo>
                    <a:pt x="97" y="7571"/>
                    <a:pt x="45" y="7642"/>
                    <a:pt x="1" y="7721"/>
                  </a:cubicBezTo>
                  <a:lnTo>
                    <a:pt x="977" y="8283"/>
                  </a:lnTo>
                  <a:cubicBezTo>
                    <a:pt x="1089" y="8093"/>
                    <a:pt x="1240" y="7925"/>
                    <a:pt x="1407" y="7830"/>
                  </a:cubicBezTo>
                  <a:lnTo>
                    <a:pt x="13817" y="649"/>
                  </a:lnTo>
                  <a:cubicBezTo>
                    <a:pt x="13916" y="591"/>
                    <a:pt x="14011" y="563"/>
                    <a:pt x="14096" y="563"/>
                  </a:cubicBezTo>
                  <a:cubicBezTo>
                    <a:pt x="14144" y="563"/>
                    <a:pt x="14192" y="574"/>
                    <a:pt x="14233" y="594"/>
                  </a:cubicBezTo>
                  <a:lnTo>
                    <a:pt x="13281" y="41"/>
                  </a:lnTo>
                  <a:cubicBezTo>
                    <a:pt x="13270" y="35"/>
                    <a:pt x="13261" y="31"/>
                    <a:pt x="13247" y="24"/>
                  </a:cubicBezTo>
                  <a:cubicBezTo>
                    <a:pt x="13209" y="7"/>
                    <a:pt x="13165" y="1"/>
                    <a:pt x="13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
            <p:cNvSpPr/>
            <p:nvPr/>
          </p:nvSpPr>
          <p:spPr>
            <a:xfrm>
              <a:off x="3336103" y="2475755"/>
              <a:ext cx="46943" cy="27185"/>
            </a:xfrm>
            <a:custGeom>
              <a:rect b="b" l="l" r="r" t="t"/>
              <a:pathLst>
                <a:path extrusionOk="0" h="560" w="967">
                  <a:moveTo>
                    <a:pt x="0" y="0"/>
                  </a:moveTo>
                  <a:lnTo>
                    <a:pt x="966" y="560"/>
                  </a:lnTo>
                  <a:lnTo>
                    <a:pt x="963" y="556"/>
                  </a:lnTo>
                  <a:lnTo>
                    <a:pt x="0" y="0"/>
                  </a:lnTo>
                  <a:close/>
                </a:path>
              </a:pathLst>
            </a:custGeom>
            <a:solidFill>
              <a:srgbClr val="BCBC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
            <p:cNvSpPr/>
            <p:nvPr/>
          </p:nvSpPr>
          <p:spPr>
            <a:xfrm>
              <a:off x="3329113" y="2323283"/>
              <a:ext cx="53739" cy="179519"/>
            </a:xfrm>
            <a:custGeom>
              <a:rect b="b" l="l" r="r" t="t"/>
              <a:pathLst>
                <a:path extrusionOk="0" h="3698" w="1107">
                  <a:moveTo>
                    <a:pt x="977" y="1"/>
                  </a:moveTo>
                  <a:lnTo>
                    <a:pt x="1" y="568"/>
                  </a:lnTo>
                  <a:lnTo>
                    <a:pt x="1" y="2533"/>
                  </a:lnTo>
                  <a:cubicBezTo>
                    <a:pt x="1" y="2882"/>
                    <a:pt x="56" y="3086"/>
                    <a:pt x="144" y="3141"/>
                  </a:cubicBezTo>
                  <a:lnTo>
                    <a:pt x="1107" y="3697"/>
                  </a:lnTo>
                  <a:cubicBezTo>
                    <a:pt x="1025" y="3625"/>
                    <a:pt x="977" y="3428"/>
                    <a:pt x="977" y="3100"/>
                  </a:cubicBezTo>
                  <a:lnTo>
                    <a:pt x="97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
            <p:cNvSpPr/>
            <p:nvPr/>
          </p:nvSpPr>
          <p:spPr>
            <a:xfrm>
              <a:off x="3098388" y="2414931"/>
              <a:ext cx="3010" cy="2379"/>
            </a:xfrm>
            <a:custGeom>
              <a:rect b="b" l="l" r="r" t="t"/>
              <a:pathLst>
                <a:path extrusionOk="0" h="49" w="62">
                  <a:moveTo>
                    <a:pt x="1" y="1"/>
                  </a:moveTo>
                  <a:cubicBezTo>
                    <a:pt x="18" y="18"/>
                    <a:pt x="38" y="35"/>
                    <a:pt x="58" y="48"/>
                  </a:cubicBezTo>
                  <a:lnTo>
                    <a:pt x="61" y="48"/>
                  </a:lnTo>
                  <a:cubicBezTo>
                    <a:pt x="38" y="35"/>
                    <a:pt x="18" y="18"/>
                    <a:pt x="1" y="1"/>
                  </a:cubicBez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
            <p:cNvSpPr/>
            <p:nvPr/>
          </p:nvSpPr>
          <p:spPr>
            <a:xfrm>
              <a:off x="3092368" y="1126127"/>
              <a:ext cx="56749" cy="1318725"/>
            </a:xfrm>
            <a:custGeom>
              <a:rect b="b" l="l" r="r" t="t"/>
              <a:pathLst>
                <a:path extrusionOk="0" h="27165" w="1169">
                  <a:moveTo>
                    <a:pt x="192" y="1"/>
                  </a:moveTo>
                  <a:cubicBezTo>
                    <a:pt x="75" y="199"/>
                    <a:pt x="1" y="424"/>
                    <a:pt x="1" y="625"/>
                  </a:cubicBezTo>
                  <a:lnTo>
                    <a:pt x="1" y="26195"/>
                  </a:lnTo>
                  <a:cubicBezTo>
                    <a:pt x="1" y="26353"/>
                    <a:pt x="48" y="26475"/>
                    <a:pt x="124" y="26550"/>
                  </a:cubicBezTo>
                  <a:cubicBezTo>
                    <a:pt x="141" y="26567"/>
                    <a:pt x="161" y="26584"/>
                    <a:pt x="185" y="26598"/>
                  </a:cubicBezTo>
                  <a:lnTo>
                    <a:pt x="1158" y="27161"/>
                  </a:lnTo>
                  <a:cubicBezTo>
                    <a:pt x="1161" y="27161"/>
                    <a:pt x="1161" y="27164"/>
                    <a:pt x="1165" y="27164"/>
                  </a:cubicBezTo>
                  <a:cubicBezTo>
                    <a:pt x="1049" y="27100"/>
                    <a:pt x="977" y="26960"/>
                    <a:pt x="977" y="26759"/>
                  </a:cubicBezTo>
                  <a:lnTo>
                    <a:pt x="977" y="1188"/>
                  </a:lnTo>
                  <a:cubicBezTo>
                    <a:pt x="977" y="987"/>
                    <a:pt x="1049" y="762"/>
                    <a:pt x="1168" y="563"/>
                  </a:cubicBezTo>
                  <a:lnTo>
                    <a:pt x="19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
            <p:cNvSpPr/>
            <p:nvPr/>
          </p:nvSpPr>
          <p:spPr>
            <a:xfrm>
              <a:off x="3234405" y="940501"/>
              <a:ext cx="473556" cy="579870"/>
            </a:xfrm>
            <a:custGeom>
              <a:rect b="b" l="l" r="r" t="t"/>
              <a:pathLst>
                <a:path extrusionOk="0" h="11945" w="9755">
                  <a:moveTo>
                    <a:pt x="9467" y="1"/>
                  </a:moveTo>
                  <a:cubicBezTo>
                    <a:pt x="9397" y="1"/>
                    <a:pt x="9319" y="23"/>
                    <a:pt x="9236" y="71"/>
                  </a:cubicBezTo>
                  <a:lnTo>
                    <a:pt x="522" y="5118"/>
                  </a:lnTo>
                  <a:cubicBezTo>
                    <a:pt x="235" y="5285"/>
                    <a:pt x="0" y="5688"/>
                    <a:pt x="0" y="6019"/>
                  </a:cubicBezTo>
                  <a:lnTo>
                    <a:pt x="0" y="11575"/>
                  </a:lnTo>
                  <a:cubicBezTo>
                    <a:pt x="0" y="11810"/>
                    <a:pt x="117" y="11945"/>
                    <a:pt x="288" y="11945"/>
                  </a:cubicBezTo>
                  <a:cubicBezTo>
                    <a:pt x="358" y="11945"/>
                    <a:pt x="438" y="11922"/>
                    <a:pt x="522" y="11873"/>
                  </a:cubicBezTo>
                  <a:lnTo>
                    <a:pt x="9236" y="6828"/>
                  </a:lnTo>
                  <a:cubicBezTo>
                    <a:pt x="9522" y="6660"/>
                    <a:pt x="9754" y="6258"/>
                    <a:pt x="9754" y="5927"/>
                  </a:cubicBezTo>
                  <a:lnTo>
                    <a:pt x="9754" y="370"/>
                  </a:lnTo>
                  <a:cubicBezTo>
                    <a:pt x="9754" y="136"/>
                    <a:pt x="9637" y="1"/>
                    <a:pt x="94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
            <p:cNvSpPr/>
            <p:nvPr/>
          </p:nvSpPr>
          <p:spPr>
            <a:xfrm>
              <a:off x="3234405" y="1323016"/>
              <a:ext cx="473556" cy="306173"/>
            </a:xfrm>
            <a:custGeom>
              <a:rect b="b" l="l" r="r" t="t"/>
              <a:pathLst>
                <a:path extrusionOk="0" h="6307" w="9755">
                  <a:moveTo>
                    <a:pt x="9478" y="0"/>
                  </a:moveTo>
                  <a:cubicBezTo>
                    <a:pt x="9405" y="0"/>
                    <a:pt x="9321" y="24"/>
                    <a:pt x="9231" y="75"/>
                  </a:cubicBezTo>
                  <a:lnTo>
                    <a:pt x="522" y="5105"/>
                  </a:lnTo>
                  <a:cubicBezTo>
                    <a:pt x="235" y="5272"/>
                    <a:pt x="0" y="5658"/>
                    <a:pt x="0" y="5968"/>
                  </a:cubicBezTo>
                  <a:cubicBezTo>
                    <a:pt x="0" y="6184"/>
                    <a:pt x="113" y="6307"/>
                    <a:pt x="277" y="6307"/>
                  </a:cubicBezTo>
                  <a:cubicBezTo>
                    <a:pt x="350" y="6307"/>
                    <a:pt x="434" y="6283"/>
                    <a:pt x="522" y="6231"/>
                  </a:cubicBezTo>
                  <a:lnTo>
                    <a:pt x="9231" y="1201"/>
                  </a:lnTo>
                  <a:cubicBezTo>
                    <a:pt x="9522" y="1037"/>
                    <a:pt x="9754" y="648"/>
                    <a:pt x="9754" y="337"/>
                  </a:cubicBezTo>
                  <a:cubicBezTo>
                    <a:pt x="9754" y="122"/>
                    <a:pt x="9643" y="0"/>
                    <a:pt x="94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
            <p:cNvSpPr/>
            <p:nvPr/>
          </p:nvSpPr>
          <p:spPr>
            <a:xfrm>
              <a:off x="3234405" y="1432285"/>
              <a:ext cx="473556" cy="306222"/>
            </a:xfrm>
            <a:custGeom>
              <a:rect b="b" l="l" r="r" t="t"/>
              <a:pathLst>
                <a:path extrusionOk="0" h="6308" w="9755">
                  <a:moveTo>
                    <a:pt x="9478" y="0"/>
                  </a:moveTo>
                  <a:cubicBezTo>
                    <a:pt x="9405" y="0"/>
                    <a:pt x="9321" y="25"/>
                    <a:pt x="9231" y="76"/>
                  </a:cubicBezTo>
                  <a:lnTo>
                    <a:pt x="522" y="5106"/>
                  </a:lnTo>
                  <a:cubicBezTo>
                    <a:pt x="235" y="5270"/>
                    <a:pt x="0" y="5659"/>
                    <a:pt x="0" y="5970"/>
                  </a:cubicBezTo>
                  <a:cubicBezTo>
                    <a:pt x="0" y="6185"/>
                    <a:pt x="113" y="6307"/>
                    <a:pt x="277" y="6307"/>
                  </a:cubicBezTo>
                  <a:cubicBezTo>
                    <a:pt x="350" y="6307"/>
                    <a:pt x="434" y="6283"/>
                    <a:pt x="522" y="6233"/>
                  </a:cubicBezTo>
                  <a:lnTo>
                    <a:pt x="9231" y="1203"/>
                  </a:lnTo>
                  <a:cubicBezTo>
                    <a:pt x="9522" y="1035"/>
                    <a:pt x="9754" y="650"/>
                    <a:pt x="9754" y="338"/>
                  </a:cubicBezTo>
                  <a:cubicBezTo>
                    <a:pt x="9754" y="124"/>
                    <a:pt x="9643" y="0"/>
                    <a:pt x="94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
            <p:cNvSpPr/>
            <p:nvPr/>
          </p:nvSpPr>
          <p:spPr>
            <a:xfrm>
              <a:off x="3234405" y="1541603"/>
              <a:ext cx="473556" cy="306222"/>
            </a:xfrm>
            <a:custGeom>
              <a:rect b="b" l="l" r="r" t="t"/>
              <a:pathLst>
                <a:path extrusionOk="0" h="6308" w="9755">
                  <a:moveTo>
                    <a:pt x="9478" y="1"/>
                  </a:moveTo>
                  <a:cubicBezTo>
                    <a:pt x="9405" y="1"/>
                    <a:pt x="9321" y="25"/>
                    <a:pt x="9231" y="77"/>
                  </a:cubicBezTo>
                  <a:lnTo>
                    <a:pt x="522" y="5107"/>
                  </a:lnTo>
                  <a:cubicBezTo>
                    <a:pt x="235" y="5271"/>
                    <a:pt x="0" y="5660"/>
                    <a:pt x="0" y="5970"/>
                  </a:cubicBezTo>
                  <a:cubicBezTo>
                    <a:pt x="0" y="6186"/>
                    <a:pt x="113" y="6308"/>
                    <a:pt x="277" y="6308"/>
                  </a:cubicBezTo>
                  <a:cubicBezTo>
                    <a:pt x="350" y="6308"/>
                    <a:pt x="434" y="6284"/>
                    <a:pt x="522" y="6233"/>
                  </a:cubicBezTo>
                  <a:lnTo>
                    <a:pt x="9231" y="1203"/>
                  </a:lnTo>
                  <a:cubicBezTo>
                    <a:pt x="9522" y="1035"/>
                    <a:pt x="9754" y="650"/>
                    <a:pt x="9754" y="339"/>
                  </a:cubicBezTo>
                  <a:cubicBezTo>
                    <a:pt x="9754" y="124"/>
                    <a:pt x="9643" y="1"/>
                    <a:pt x="94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
            <p:cNvSpPr/>
            <p:nvPr/>
          </p:nvSpPr>
          <p:spPr>
            <a:xfrm>
              <a:off x="3234405" y="1650969"/>
              <a:ext cx="473556" cy="306222"/>
            </a:xfrm>
            <a:custGeom>
              <a:rect b="b" l="l" r="r" t="t"/>
              <a:pathLst>
                <a:path extrusionOk="0" h="6308" w="9755">
                  <a:moveTo>
                    <a:pt x="9478" y="0"/>
                  </a:moveTo>
                  <a:cubicBezTo>
                    <a:pt x="9405" y="0"/>
                    <a:pt x="9321" y="25"/>
                    <a:pt x="9231" y="76"/>
                  </a:cubicBezTo>
                  <a:lnTo>
                    <a:pt x="522" y="5107"/>
                  </a:lnTo>
                  <a:cubicBezTo>
                    <a:pt x="235" y="5270"/>
                    <a:pt x="0" y="5656"/>
                    <a:pt x="0" y="5970"/>
                  </a:cubicBezTo>
                  <a:cubicBezTo>
                    <a:pt x="0" y="6186"/>
                    <a:pt x="113" y="6307"/>
                    <a:pt x="277" y="6307"/>
                  </a:cubicBezTo>
                  <a:cubicBezTo>
                    <a:pt x="350" y="6307"/>
                    <a:pt x="434" y="6283"/>
                    <a:pt x="522" y="6233"/>
                  </a:cubicBezTo>
                  <a:lnTo>
                    <a:pt x="9231" y="1203"/>
                  </a:lnTo>
                  <a:cubicBezTo>
                    <a:pt x="9522" y="1035"/>
                    <a:pt x="9754" y="650"/>
                    <a:pt x="9754" y="339"/>
                  </a:cubicBezTo>
                  <a:cubicBezTo>
                    <a:pt x="9754" y="124"/>
                    <a:pt x="9643" y="0"/>
                    <a:pt x="94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
            <p:cNvSpPr/>
            <p:nvPr/>
          </p:nvSpPr>
          <p:spPr>
            <a:xfrm>
              <a:off x="3234405" y="1978971"/>
              <a:ext cx="94760" cy="87527"/>
            </a:xfrm>
            <a:custGeom>
              <a:rect b="b" l="l" r="r" t="t"/>
              <a:pathLst>
                <a:path extrusionOk="0" h="1803" w="1952">
                  <a:moveTo>
                    <a:pt x="1678" y="1"/>
                  </a:moveTo>
                  <a:cubicBezTo>
                    <a:pt x="1605" y="1"/>
                    <a:pt x="1522" y="25"/>
                    <a:pt x="1433" y="77"/>
                  </a:cubicBezTo>
                  <a:lnTo>
                    <a:pt x="522" y="602"/>
                  </a:lnTo>
                  <a:cubicBezTo>
                    <a:pt x="235" y="766"/>
                    <a:pt x="0" y="1155"/>
                    <a:pt x="0" y="1466"/>
                  </a:cubicBezTo>
                  <a:cubicBezTo>
                    <a:pt x="0" y="1681"/>
                    <a:pt x="113" y="1803"/>
                    <a:pt x="277" y="1803"/>
                  </a:cubicBezTo>
                  <a:cubicBezTo>
                    <a:pt x="350" y="1803"/>
                    <a:pt x="434" y="1779"/>
                    <a:pt x="522" y="1728"/>
                  </a:cubicBezTo>
                  <a:lnTo>
                    <a:pt x="1433" y="1203"/>
                  </a:lnTo>
                  <a:cubicBezTo>
                    <a:pt x="1720" y="1036"/>
                    <a:pt x="1952" y="651"/>
                    <a:pt x="1952" y="339"/>
                  </a:cubicBezTo>
                  <a:cubicBezTo>
                    <a:pt x="1952" y="124"/>
                    <a:pt x="184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
            <p:cNvSpPr/>
            <p:nvPr/>
          </p:nvSpPr>
          <p:spPr>
            <a:xfrm>
              <a:off x="3393238" y="1760287"/>
              <a:ext cx="314717" cy="214763"/>
            </a:xfrm>
            <a:custGeom>
              <a:rect b="b" l="l" r="r" t="t"/>
              <a:pathLst>
                <a:path extrusionOk="0" h="4424" w="6483">
                  <a:moveTo>
                    <a:pt x="6206" y="1"/>
                  </a:moveTo>
                  <a:cubicBezTo>
                    <a:pt x="6133" y="1"/>
                    <a:pt x="6049" y="25"/>
                    <a:pt x="5959" y="77"/>
                  </a:cubicBezTo>
                  <a:lnTo>
                    <a:pt x="520" y="3223"/>
                  </a:lnTo>
                  <a:cubicBezTo>
                    <a:pt x="233" y="3387"/>
                    <a:pt x="0" y="3773"/>
                    <a:pt x="0" y="4083"/>
                  </a:cubicBezTo>
                  <a:cubicBezTo>
                    <a:pt x="0" y="4301"/>
                    <a:pt x="112" y="4424"/>
                    <a:pt x="276" y="4424"/>
                  </a:cubicBezTo>
                  <a:cubicBezTo>
                    <a:pt x="349" y="4424"/>
                    <a:pt x="432" y="4400"/>
                    <a:pt x="520" y="4350"/>
                  </a:cubicBezTo>
                  <a:lnTo>
                    <a:pt x="5959" y="1203"/>
                  </a:lnTo>
                  <a:cubicBezTo>
                    <a:pt x="6250" y="1035"/>
                    <a:pt x="6482" y="650"/>
                    <a:pt x="6482" y="339"/>
                  </a:cubicBezTo>
                  <a:cubicBezTo>
                    <a:pt x="6482" y="124"/>
                    <a:pt x="6371" y="1"/>
                    <a:pt x="62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
            <p:cNvSpPr/>
            <p:nvPr/>
          </p:nvSpPr>
          <p:spPr>
            <a:xfrm>
              <a:off x="3234405" y="2088288"/>
              <a:ext cx="94760" cy="87575"/>
            </a:xfrm>
            <a:custGeom>
              <a:rect b="b" l="l" r="r" t="t"/>
              <a:pathLst>
                <a:path extrusionOk="0" h="1804" w="1952">
                  <a:moveTo>
                    <a:pt x="1679" y="1"/>
                  </a:moveTo>
                  <a:cubicBezTo>
                    <a:pt x="1606" y="1"/>
                    <a:pt x="1522" y="26"/>
                    <a:pt x="1433" y="78"/>
                  </a:cubicBezTo>
                  <a:lnTo>
                    <a:pt x="522" y="603"/>
                  </a:lnTo>
                  <a:cubicBezTo>
                    <a:pt x="235" y="767"/>
                    <a:pt x="0" y="1152"/>
                    <a:pt x="0" y="1466"/>
                  </a:cubicBezTo>
                  <a:cubicBezTo>
                    <a:pt x="0" y="1682"/>
                    <a:pt x="113" y="1803"/>
                    <a:pt x="277" y="1803"/>
                  </a:cubicBezTo>
                  <a:cubicBezTo>
                    <a:pt x="350" y="1803"/>
                    <a:pt x="434" y="1779"/>
                    <a:pt x="522" y="1729"/>
                  </a:cubicBezTo>
                  <a:lnTo>
                    <a:pt x="1433" y="1200"/>
                  </a:lnTo>
                  <a:cubicBezTo>
                    <a:pt x="1720" y="1036"/>
                    <a:pt x="1952" y="651"/>
                    <a:pt x="1952" y="340"/>
                  </a:cubicBezTo>
                  <a:cubicBezTo>
                    <a:pt x="1952" y="123"/>
                    <a:pt x="1842" y="1"/>
                    <a:pt x="16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
            <p:cNvSpPr/>
            <p:nvPr/>
          </p:nvSpPr>
          <p:spPr>
            <a:xfrm>
              <a:off x="3393238" y="1869653"/>
              <a:ext cx="314717" cy="214715"/>
            </a:xfrm>
            <a:custGeom>
              <a:rect b="b" l="l" r="r" t="t"/>
              <a:pathLst>
                <a:path extrusionOk="0" h="4423" w="6483">
                  <a:moveTo>
                    <a:pt x="6206" y="0"/>
                  </a:moveTo>
                  <a:cubicBezTo>
                    <a:pt x="6133" y="0"/>
                    <a:pt x="6049" y="25"/>
                    <a:pt x="5959" y="77"/>
                  </a:cubicBezTo>
                  <a:lnTo>
                    <a:pt x="520" y="3223"/>
                  </a:lnTo>
                  <a:cubicBezTo>
                    <a:pt x="233" y="3387"/>
                    <a:pt x="0" y="3772"/>
                    <a:pt x="0" y="4083"/>
                  </a:cubicBezTo>
                  <a:cubicBezTo>
                    <a:pt x="0" y="4300"/>
                    <a:pt x="111" y="4422"/>
                    <a:pt x="274" y="4422"/>
                  </a:cubicBezTo>
                  <a:cubicBezTo>
                    <a:pt x="347" y="4422"/>
                    <a:pt x="431" y="4398"/>
                    <a:pt x="520" y="4346"/>
                  </a:cubicBezTo>
                  <a:lnTo>
                    <a:pt x="5959" y="1203"/>
                  </a:lnTo>
                  <a:cubicBezTo>
                    <a:pt x="6250" y="1035"/>
                    <a:pt x="6482" y="650"/>
                    <a:pt x="6482" y="339"/>
                  </a:cubicBezTo>
                  <a:cubicBezTo>
                    <a:pt x="6482" y="124"/>
                    <a:pt x="6371" y="0"/>
                    <a:pt x="62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
            <p:cNvSpPr/>
            <p:nvPr/>
          </p:nvSpPr>
          <p:spPr>
            <a:xfrm>
              <a:off x="3234405" y="2197606"/>
              <a:ext cx="94760" cy="87527"/>
            </a:xfrm>
            <a:custGeom>
              <a:rect b="b" l="l" r="r" t="t"/>
              <a:pathLst>
                <a:path extrusionOk="0" h="1803" w="1952">
                  <a:moveTo>
                    <a:pt x="1677" y="0"/>
                  </a:moveTo>
                  <a:cubicBezTo>
                    <a:pt x="1604" y="0"/>
                    <a:pt x="1521" y="24"/>
                    <a:pt x="1433" y="74"/>
                  </a:cubicBezTo>
                  <a:lnTo>
                    <a:pt x="522" y="603"/>
                  </a:lnTo>
                  <a:cubicBezTo>
                    <a:pt x="235" y="767"/>
                    <a:pt x="0" y="1153"/>
                    <a:pt x="0" y="1463"/>
                  </a:cubicBezTo>
                  <a:cubicBezTo>
                    <a:pt x="0" y="1681"/>
                    <a:pt x="112" y="1803"/>
                    <a:pt x="276" y="1803"/>
                  </a:cubicBezTo>
                  <a:cubicBezTo>
                    <a:pt x="349" y="1803"/>
                    <a:pt x="433" y="1778"/>
                    <a:pt x="522" y="1726"/>
                  </a:cubicBezTo>
                  <a:lnTo>
                    <a:pt x="1433" y="1200"/>
                  </a:lnTo>
                  <a:cubicBezTo>
                    <a:pt x="1720" y="1037"/>
                    <a:pt x="1952" y="652"/>
                    <a:pt x="1952" y="337"/>
                  </a:cubicBezTo>
                  <a:cubicBezTo>
                    <a:pt x="1952" y="122"/>
                    <a:pt x="1841" y="0"/>
                    <a:pt x="16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
            <p:cNvSpPr/>
            <p:nvPr/>
          </p:nvSpPr>
          <p:spPr>
            <a:xfrm>
              <a:off x="3393238" y="1978971"/>
              <a:ext cx="314717" cy="214666"/>
            </a:xfrm>
            <a:custGeom>
              <a:rect b="b" l="l" r="r" t="t"/>
              <a:pathLst>
                <a:path extrusionOk="0" h="4422" w="6483">
                  <a:moveTo>
                    <a:pt x="6206" y="1"/>
                  </a:moveTo>
                  <a:cubicBezTo>
                    <a:pt x="6133" y="1"/>
                    <a:pt x="6049" y="25"/>
                    <a:pt x="5959" y="77"/>
                  </a:cubicBezTo>
                  <a:lnTo>
                    <a:pt x="520" y="3220"/>
                  </a:lnTo>
                  <a:cubicBezTo>
                    <a:pt x="233" y="3387"/>
                    <a:pt x="0" y="3773"/>
                    <a:pt x="0" y="4083"/>
                  </a:cubicBezTo>
                  <a:cubicBezTo>
                    <a:pt x="0" y="4299"/>
                    <a:pt x="112" y="4422"/>
                    <a:pt x="276" y="4422"/>
                  </a:cubicBezTo>
                  <a:cubicBezTo>
                    <a:pt x="349" y="4422"/>
                    <a:pt x="432" y="4398"/>
                    <a:pt x="520" y="4346"/>
                  </a:cubicBezTo>
                  <a:lnTo>
                    <a:pt x="5959" y="1203"/>
                  </a:lnTo>
                  <a:cubicBezTo>
                    <a:pt x="6250" y="1036"/>
                    <a:pt x="6482" y="651"/>
                    <a:pt x="6482" y="339"/>
                  </a:cubicBezTo>
                  <a:cubicBezTo>
                    <a:pt x="6482" y="124"/>
                    <a:pt x="6371" y="1"/>
                    <a:pt x="62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
            <p:cNvSpPr/>
            <p:nvPr/>
          </p:nvSpPr>
          <p:spPr>
            <a:xfrm>
              <a:off x="3660856" y="1078556"/>
              <a:ext cx="710116" cy="1752620"/>
            </a:xfrm>
            <a:custGeom>
              <a:rect b="b" l="l" r="r" t="t"/>
              <a:pathLst>
                <a:path extrusionOk="0" h="36103" w="14628">
                  <a:moveTo>
                    <a:pt x="13309" y="1"/>
                  </a:moveTo>
                  <a:cubicBezTo>
                    <a:pt x="13224" y="1"/>
                    <a:pt x="13129" y="28"/>
                    <a:pt x="13027" y="86"/>
                  </a:cubicBezTo>
                  <a:lnTo>
                    <a:pt x="621" y="7267"/>
                  </a:lnTo>
                  <a:cubicBezTo>
                    <a:pt x="279" y="7466"/>
                    <a:pt x="0" y="7950"/>
                    <a:pt x="0" y="8346"/>
                  </a:cubicBezTo>
                  <a:lnTo>
                    <a:pt x="0" y="33916"/>
                  </a:lnTo>
                  <a:cubicBezTo>
                    <a:pt x="0" y="34114"/>
                    <a:pt x="68" y="34254"/>
                    <a:pt x="180" y="34319"/>
                  </a:cubicBezTo>
                  <a:lnTo>
                    <a:pt x="1153" y="34882"/>
                  </a:lnTo>
                  <a:cubicBezTo>
                    <a:pt x="1157" y="34882"/>
                    <a:pt x="1160" y="34886"/>
                    <a:pt x="1160" y="34886"/>
                  </a:cubicBezTo>
                  <a:lnTo>
                    <a:pt x="1174" y="34892"/>
                  </a:lnTo>
                  <a:cubicBezTo>
                    <a:pt x="1218" y="34914"/>
                    <a:pt x="1268" y="34925"/>
                    <a:pt x="1322" y="34925"/>
                  </a:cubicBezTo>
                  <a:cubicBezTo>
                    <a:pt x="1405" y="34925"/>
                    <a:pt x="1498" y="34899"/>
                    <a:pt x="1597" y="34841"/>
                  </a:cubicBezTo>
                  <a:lnTo>
                    <a:pt x="4877" y="32950"/>
                  </a:lnTo>
                  <a:lnTo>
                    <a:pt x="4877" y="34919"/>
                  </a:lnTo>
                  <a:cubicBezTo>
                    <a:pt x="4877" y="35267"/>
                    <a:pt x="4931" y="35469"/>
                    <a:pt x="5020" y="35524"/>
                  </a:cubicBezTo>
                  <a:lnTo>
                    <a:pt x="5020" y="35527"/>
                  </a:lnTo>
                  <a:lnTo>
                    <a:pt x="5986" y="36083"/>
                  </a:lnTo>
                  <a:lnTo>
                    <a:pt x="5989" y="36086"/>
                  </a:lnTo>
                  <a:lnTo>
                    <a:pt x="6003" y="36094"/>
                  </a:lnTo>
                  <a:lnTo>
                    <a:pt x="6003" y="36090"/>
                  </a:lnTo>
                  <a:cubicBezTo>
                    <a:pt x="6019" y="36098"/>
                    <a:pt x="6035" y="36103"/>
                    <a:pt x="6053" y="36103"/>
                  </a:cubicBezTo>
                  <a:cubicBezTo>
                    <a:pt x="6158" y="36103"/>
                    <a:pt x="6298" y="35944"/>
                    <a:pt x="6451" y="35619"/>
                  </a:cubicBezTo>
                  <a:lnTo>
                    <a:pt x="8774" y="30697"/>
                  </a:lnTo>
                  <a:lnTo>
                    <a:pt x="14003" y="27660"/>
                  </a:lnTo>
                  <a:cubicBezTo>
                    <a:pt x="14348" y="27462"/>
                    <a:pt x="14628" y="26977"/>
                    <a:pt x="14628" y="26581"/>
                  </a:cubicBezTo>
                  <a:lnTo>
                    <a:pt x="14628" y="1011"/>
                  </a:lnTo>
                  <a:cubicBezTo>
                    <a:pt x="14628" y="814"/>
                    <a:pt x="14560" y="677"/>
                    <a:pt x="14447" y="609"/>
                  </a:cubicBezTo>
                  <a:lnTo>
                    <a:pt x="14444" y="609"/>
                  </a:lnTo>
                  <a:lnTo>
                    <a:pt x="13470" y="42"/>
                  </a:lnTo>
                  <a:cubicBezTo>
                    <a:pt x="13424" y="15"/>
                    <a:pt x="13369" y="1"/>
                    <a:pt x="133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
            <p:cNvSpPr/>
            <p:nvPr/>
          </p:nvSpPr>
          <p:spPr>
            <a:xfrm>
              <a:off x="4312935" y="1079721"/>
              <a:ext cx="48108" cy="27719"/>
            </a:xfrm>
            <a:custGeom>
              <a:rect b="b" l="l" r="r" t="t"/>
              <a:pathLst>
                <a:path extrusionOk="0" h="571" w="991">
                  <a:moveTo>
                    <a:pt x="1" y="1"/>
                  </a:moveTo>
                  <a:lnTo>
                    <a:pt x="1" y="1"/>
                  </a:lnTo>
                  <a:cubicBezTo>
                    <a:pt x="12" y="7"/>
                    <a:pt x="21" y="13"/>
                    <a:pt x="31" y="16"/>
                  </a:cubicBezTo>
                  <a:lnTo>
                    <a:pt x="31" y="16"/>
                  </a:lnTo>
                  <a:cubicBezTo>
                    <a:pt x="22" y="11"/>
                    <a:pt x="12" y="7"/>
                    <a:pt x="1" y="1"/>
                  </a:cubicBezTo>
                  <a:close/>
                  <a:moveTo>
                    <a:pt x="31" y="16"/>
                  </a:moveTo>
                  <a:cubicBezTo>
                    <a:pt x="32" y="17"/>
                    <a:pt x="33" y="17"/>
                    <a:pt x="34" y="18"/>
                  </a:cubicBezTo>
                  <a:lnTo>
                    <a:pt x="990" y="571"/>
                  </a:lnTo>
                  <a:lnTo>
                    <a:pt x="37" y="18"/>
                  </a:lnTo>
                  <a:cubicBezTo>
                    <a:pt x="35" y="17"/>
                    <a:pt x="33" y="17"/>
                    <a:pt x="31" y="1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
            <p:cNvSpPr/>
            <p:nvPr/>
          </p:nvSpPr>
          <p:spPr>
            <a:xfrm>
              <a:off x="3687166" y="1432188"/>
              <a:ext cx="2330" cy="1651"/>
            </a:xfrm>
            <a:custGeom>
              <a:rect b="b" l="l" r="r" t="t"/>
              <a:pathLst>
                <a:path extrusionOk="0" h="34" w="48">
                  <a:moveTo>
                    <a:pt x="47" y="0"/>
                  </a:moveTo>
                  <a:cubicBezTo>
                    <a:pt x="34" y="10"/>
                    <a:pt x="17" y="20"/>
                    <a:pt x="0" y="33"/>
                  </a:cubicBezTo>
                  <a:lnTo>
                    <a:pt x="4" y="33"/>
                  </a:lnTo>
                  <a:cubicBezTo>
                    <a:pt x="17" y="20"/>
                    <a:pt x="34" y="10"/>
                    <a:pt x="47" y="0"/>
                  </a:cubicBezTo>
                  <a:close/>
                </a:path>
              </a:pathLst>
            </a:custGeom>
            <a:solidFill>
              <a:srgbClr val="7DEB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
            <p:cNvSpPr/>
            <p:nvPr/>
          </p:nvSpPr>
          <p:spPr>
            <a:xfrm>
              <a:off x="3677361" y="1433790"/>
              <a:ext cx="10000" cy="9175"/>
            </a:xfrm>
            <a:custGeom>
              <a:rect b="b" l="l" r="r" t="t"/>
              <a:pathLst>
                <a:path extrusionOk="0" h="189" w="206">
                  <a:moveTo>
                    <a:pt x="202" y="0"/>
                  </a:moveTo>
                  <a:cubicBezTo>
                    <a:pt x="131" y="52"/>
                    <a:pt x="62" y="117"/>
                    <a:pt x="1" y="189"/>
                  </a:cubicBezTo>
                  <a:cubicBezTo>
                    <a:pt x="62" y="117"/>
                    <a:pt x="131" y="52"/>
                    <a:pt x="206" y="0"/>
                  </a:cubicBezTo>
                  <a:close/>
                </a:path>
              </a:pathLst>
            </a:custGeom>
            <a:solidFill>
              <a:srgbClr val="8F9C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
            <p:cNvSpPr/>
            <p:nvPr/>
          </p:nvSpPr>
          <p:spPr>
            <a:xfrm>
              <a:off x="3670079" y="1078604"/>
              <a:ext cx="690990" cy="402147"/>
            </a:xfrm>
            <a:custGeom>
              <a:rect b="b" l="l" r="r" t="t"/>
              <a:pathLst>
                <a:path extrusionOk="0" h="8284" w="14234">
                  <a:moveTo>
                    <a:pt x="13117" y="0"/>
                  </a:moveTo>
                  <a:cubicBezTo>
                    <a:pt x="13035" y="0"/>
                    <a:pt x="12940" y="27"/>
                    <a:pt x="12841" y="85"/>
                  </a:cubicBezTo>
                  <a:lnTo>
                    <a:pt x="431" y="7266"/>
                  </a:lnTo>
                  <a:cubicBezTo>
                    <a:pt x="420" y="7273"/>
                    <a:pt x="410" y="7276"/>
                    <a:pt x="400" y="7284"/>
                  </a:cubicBezTo>
                  <a:cubicBezTo>
                    <a:pt x="387" y="7293"/>
                    <a:pt x="369" y="7304"/>
                    <a:pt x="356" y="7317"/>
                  </a:cubicBezTo>
                  <a:cubicBezTo>
                    <a:pt x="281" y="7369"/>
                    <a:pt x="212" y="7434"/>
                    <a:pt x="151" y="7506"/>
                  </a:cubicBezTo>
                  <a:cubicBezTo>
                    <a:pt x="97" y="7570"/>
                    <a:pt x="45" y="7645"/>
                    <a:pt x="1" y="7720"/>
                  </a:cubicBezTo>
                  <a:lnTo>
                    <a:pt x="973" y="8284"/>
                  </a:lnTo>
                  <a:cubicBezTo>
                    <a:pt x="1086" y="8092"/>
                    <a:pt x="1239" y="7925"/>
                    <a:pt x="1407" y="7829"/>
                  </a:cubicBezTo>
                  <a:lnTo>
                    <a:pt x="13813" y="649"/>
                  </a:lnTo>
                  <a:cubicBezTo>
                    <a:pt x="13915" y="591"/>
                    <a:pt x="14011" y="567"/>
                    <a:pt x="14093" y="567"/>
                  </a:cubicBezTo>
                  <a:cubicBezTo>
                    <a:pt x="14145" y="567"/>
                    <a:pt x="14189" y="573"/>
                    <a:pt x="14233" y="594"/>
                  </a:cubicBezTo>
                  <a:lnTo>
                    <a:pt x="13280" y="41"/>
                  </a:lnTo>
                  <a:cubicBezTo>
                    <a:pt x="13267" y="38"/>
                    <a:pt x="13257" y="31"/>
                    <a:pt x="13244" y="24"/>
                  </a:cubicBezTo>
                  <a:cubicBezTo>
                    <a:pt x="13206" y="11"/>
                    <a:pt x="13165" y="0"/>
                    <a:pt x="13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
            <p:cNvSpPr/>
            <p:nvPr/>
          </p:nvSpPr>
          <p:spPr>
            <a:xfrm>
              <a:off x="3904542" y="2803125"/>
              <a:ext cx="46749" cy="27040"/>
            </a:xfrm>
            <a:custGeom>
              <a:rect b="b" l="l" r="r" t="t"/>
              <a:pathLst>
                <a:path extrusionOk="0" h="557" w="963">
                  <a:moveTo>
                    <a:pt x="0" y="0"/>
                  </a:moveTo>
                  <a:lnTo>
                    <a:pt x="963" y="556"/>
                  </a:lnTo>
                  <a:lnTo>
                    <a:pt x="960" y="553"/>
                  </a:lnTo>
                  <a:lnTo>
                    <a:pt x="0" y="0"/>
                  </a:lnTo>
                  <a:close/>
                </a:path>
              </a:pathLst>
            </a:custGeom>
            <a:solidFill>
              <a:srgbClr val="BCBC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
            <p:cNvSpPr/>
            <p:nvPr/>
          </p:nvSpPr>
          <p:spPr>
            <a:xfrm>
              <a:off x="3897601" y="2650702"/>
              <a:ext cx="53545" cy="179277"/>
            </a:xfrm>
            <a:custGeom>
              <a:rect b="b" l="l" r="r" t="t"/>
              <a:pathLst>
                <a:path extrusionOk="0" h="3693" w="1103">
                  <a:moveTo>
                    <a:pt x="972" y="0"/>
                  </a:moveTo>
                  <a:lnTo>
                    <a:pt x="0" y="563"/>
                  </a:lnTo>
                  <a:lnTo>
                    <a:pt x="0" y="2532"/>
                  </a:lnTo>
                  <a:cubicBezTo>
                    <a:pt x="0" y="2880"/>
                    <a:pt x="54" y="3082"/>
                    <a:pt x="143" y="3137"/>
                  </a:cubicBezTo>
                  <a:lnTo>
                    <a:pt x="143" y="3140"/>
                  </a:lnTo>
                  <a:lnTo>
                    <a:pt x="1103" y="3693"/>
                  </a:lnTo>
                  <a:cubicBezTo>
                    <a:pt x="1024" y="3625"/>
                    <a:pt x="972" y="3423"/>
                    <a:pt x="972" y="3096"/>
                  </a:cubicBezTo>
                  <a:lnTo>
                    <a:pt x="97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
            <p:cNvSpPr/>
            <p:nvPr/>
          </p:nvSpPr>
          <p:spPr>
            <a:xfrm>
              <a:off x="3669594" y="2744437"/>
              <a:ext cx="47283" cy="27379"/>
            </a:xfrm>
            <a:custGeom>
              <a:rect b="b" l="l" r="r" t="t"/>
              <a:pathLst>
                <a:path extrusionOk="0" h="564" w="974">
                  <a:moveTo>
                    <a:pt x="0" y="1"/>
                  </a:moveTo>
                  <a:lnTo>
                    <a:pt x="4" y="4"/>
                  </a:lnTo>
                  <a:lnTo>
                    <a:pt x="973" y="564"/>
                  </a:lnTo>
                  <a:lnTo>
                    <a:pt x="0"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
            <p:cNvSpPr/>
            <p:nvPr/>
          </p:nvSpPr>
          <p:spPr>
            <a:xfrm>
              <a:off x="3660856" y="1453352"/>
              <a:ext cx="56506" cy="1318725"/>
            </a:xfrm>
            <a:custGeom>
              <a:rect b="b" l="l" r="r" t="t"/>
              <a:pathLst>
                <a:path extrusionOk="0" h="27165" w="1164">
                  <a:moveTo>
                    <a:pt x="191" y="0"/>
                  </a:moveTo>
                  <a:cubicBezTo>
                    <a:pt x="71" y="198"/>
                    <a:pt x="0" y="424"/>
                    <a:pt x="0" y="628"/>
                  </a:cubicBezTo>
                  <a:lnTo>
                    <a:pt x="0" y="26195"/>
                  </a:lnTo>
                  <a:cubicBezTo>
                    <a:pt x="0" y="26355"/>
                    <a:pt x="44" y="26478"/>
                    <a:pt x="123" y="26554"/>
                  </a:cubicBezTo>
                  <a:cubicBezTo>
                    <a:pt x="139" y="26571"/>
                    <a:pt x="160" y="26584"/>
                    <a:pt x="180" y="26598"/>
                  </a:cubicBezTo>
                  <a:lnTo>
                    <a:pt x="1153" y="27161"/>
                  </a:lnTo>
                  <a:lnTo>
                    <a:pt x="1156" y="27161"/>
                  </a:lnTo>
                  <a:cubicBezTo>
                    <a:pt x="1045" y="27093"/>
                    <a:pt x="976" y="26956"/>
                    <a:pt x="976" y="26762"/>
                  </a:cubicBezTo>
                  <a:lnTo>
                    <a:pt x="976" y="1191"/>
                  </a:lnTo>
                  <a:cubicBezTo>
                    <a:pt x="976" y="990"/>
                    <a:pt x="1048" y="764"/>
                    <a:pt x="1163" y="564"/>
                  </a:cubicBezTo>
                  <a:lnTo>
                    <a:pt x="191" y="0"/>
                  </a:lnTo>
                  <a:close/>
                  <a:moveTo>
                    <a:pt x="1156" y="27161"/>
                  </a:moveTo>
                  <a:cubicBezTo>
                    <a:pt x="1156" y="27161"/>
                    <a:pt x="1157" y="27161"/>
                    <a:pt x="1157" y="27161"/>
                  </a:cubicBezTo>
                  <a:lnTo>
                    <a:pt x="1157" y="27161"/>
                  </a:lnTo>
                  <a:cubicBezTo>
                    <a:pt x="1157" y="27161"/>
                    <a:pt x="1157" y="27161"/>
                    <a:pt x="1157" y="27161"/>
                  </a:cubicBezTo>
                  <a:close/>
                  <a:moveTo>
                    <a:pt x="1157" y="27161"/>
                  </a:moveTo>
                  <a:cubicBezTo>
                    <a:pt x="1158" y="27162"/>
                    <a:pt x="1161" y="27165"/>
                    <a:pt x="1163" y="27165"/>
                  </a:cubicBezTo>
                  <a:cubicBezTo>
                    <a:pt x="1161" y="27163"/>
                    <a:pt x="1159" y="27162"/>
                    <a:pt x="1157" y="2716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
            <p:cNvSpPr/>
            <p:nvPr/>
          </p:nvSpPr>
          <p:spPr>
            <a:xfrm>
              <a:off x="3802796" y="1267774"/>
              <a:ext cx="473411" cy="579870"/>
            </a:xfrm>
            <a:custGeom>
              <a:rect b="b" l="l" r="r" t="t"/>
              <a:pathLst>
                <a:path extrusionOk="0" h="11945" w="9752">
                  <a:moveTo>
                    <a:pt x="9466" y="0"/>
                  </a:moveTo>
                  <a:cubicBezTo>
                    <a:pt x="9396" y="0"/>
                    <a:pt x="9316" y="24"/>
                    <a:pt x="9233" y="72"/>
                  </a:cubicBezTo>
                  <a:lnTo>
                    <a:pt x="520" y="5117"/>
                  </a:lnTo>
                  <a:cubicBezTo>
                    <a:pt x="233" y="5284"/>
                    <a:pt x="0" y="5687"/>
                    <a:pt x="0" y="6018"/>
                  </a:cubicBezTo>
                  <a:lnTo>
                    <a:pt x="0" y="11575"/>
                  </a:lnTo>
                  <a:cubicBezTo>
                    <a:pt x="0" y="11809"/>
                    <a:pt x="117" y="11944"/>
                    <a:pt x="288" y="11944"/>
                  </a:cubicBezTo>
                  <a:cubicBezTo>
                    <a:pt x="358" y="11944"/>
                    <a:pt x="436" y="11922"/>
                    <a:pt x="520" y="11874"/>
                  </a:cubicBezTo>
                  <a:lnTo>
                    <a:pt x="9233" y="6827"/>
                  </a:lnTo>
                  <a:cubicBezTo>
                    <a:pt x="9519" y="6660"/>
                    <a:pt x="9752" y="6257"/>
                    <a:pt x="9752" y="5926"/>
                  </a:cubicBezTo>
                  <a:lnTo>
                    <a:pt x="9752" y="373"/>
                  </a:lnTo>
                  <a:cubicBezTo>
                    <a:pt x="9752" y="136"/>
                    <a:pt x="9635" y="0"/>
                    <a:pt x="94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
            <p:cNvSpPr/>
            <p:nvPr/>
          </p:nvSpPr>
          <p:spPr>
            <a:xfrm>
              <a:off x="3802796" y="1650289"/>
              <a:ext cx="473411" cy="306125"/>
            </a:xfrm>
            <a:custGeom>
              <a:rect b="b" l="l" r="r" t="t"/>
              <a:pathLst>
                <a:path extrusionOk="0" h="6306" w="9752">
                  <a:moveTo>
                    <a:pt x="9478" y="0"/>
                  </a:moveTo>
                  <a:cubicBezTo>
                    <a:pt x="9405" y="0"/>
                    <a:pt x="9321" y="25"/>
                    <a:pt x="9233" y="76"/>
                  </a:cubicBezTo>
                  <a:lnTo>
                    <a:pt x="520" y="5103"/>
                  </a:lnTo>
                  <a:cubicBezTo>
                    <a:pt x="233" y="5271"/>
                    <a:pt x="0" y="5656"/>
                    <a:pt x="0" y="5968"/>
                  </a:cubicBezTo>
                  <a:cubicBezTo>
                    <a:pt x="0" y="6182"/>
                    <a:pt x="112" y="6306"/>
                    <a:pt x="275" y="6306"/>
                  </a:cubicBezTo>
                  <a:cubicBezTo>
                    <a:pt x="348" y="6306"/>
                    <a:pt x="431" y="6281"/>
                    <a:pt x="520" y="6230"/>
                  </a:cubicBezTo>
                  <a:lnTo>
                    <a:pt x="9233" y="1200"/>
                  </a:lnTo>
                  <a:cubicBezTo>
                    <a:pt x="9519" y="1036"/>
                    <a:pt x="9752" y="650"/>
                    <a:pt x="9752" y="339"/>
                  </a:cubicBezTo>
                  <a:cubicBezTo>
                    <a:pt x="9752" y="122"/>
                    <a:pt x="9641" y="0"/>
                    <a:pt x="94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
            <p:cNvSpPr/>
            <p:nvPr/>
          </p:nvSpPr>
          <p:spPr>
            <a:xfrm>
              <a:off x="3802796" y="1759558"/>
              <a:ext cx="473411" cy="306222"/>
            </a:xfrm>
            <a:custGeom>
              <a:rect b="b" l="l" r="r" t="t"/>
              <a:pathLst>
                <a:path extrusionOk="0" h="6308" w="9752">
                  <a:moveTo>
                    <a:pt x="9476" y="0"/>
                  </a:moveTo>
                  <a:cubicBezTo>
                    <a:pt x="9404" y="0"/>
                    <a:pt x="9321" y="24"/>
                    <a:pt x="9233" y="75"/>
                  </a:cubicBezTo>
                  <a:lnTo>
                    <a:pt x="520" y="5105"/>
                  </a:lnTo>
                  <a:cubicBezTo>
                    <a:pt x="233" y="5273"/>
                    <a:pt x="0" y="5658"/>
                    <a:pt x="0" y="5969"/>
                  </a:cubicBezTo>
                  <a:cubicBezTo>
                    <a:pt x="0" y="6184"/>
                    <a:pt x="112" y="6307"/>
                    <a:pt x="275" y="6307"/>
                  </a:cubicBezTo>
                  <a:cubicBezTo>
                    <a:pt x="348" y="6307"/>
                    <a:pt x="431" y="6283"/>
                    <a:pt x="520" y="6231"/>
                  </a:cubicBezTo>
                  <a:lnTo>
                    <a:pt x="9233" y="1201"/>
                  </a:lnTo>
                  <a:cubicBezTo>
                    <a:pt x="9519" y="1037"/>
                    <a:pt x="9752" y="651"/>
                    <a:pt x="9752" y="338"/>
                  </a:cubicBezTo>
                  <a:cubicBezTo>
                    <a:pt x="9752" y="122"/>
                    <a:pt x="9640" y="0"/>
                    <a:pt x="94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
            <p:cNvSpPr/>
            <p:nvPr/>
          </p:nvSpPr>
          <p:spPr>
            <a:xfrm>
              <a:off x="3802796" y="1868925"/>
              <a:ext cx="473411" cy="306222"/>
            </a:xfrm>
            <a:custGeom>
              <a:rect b="b" l="l" r="r" t="t"/>
              <a:pathLst>
                <a:path extrusionOk="0" h="6308" w="9752">
                  <a:moveTo>
                    <a:pt x="9476" y="0"/>
                  </a:moveTo>
                  <a:cubicBezTo>
                    <a:pt x="9404" y="0"/>
                    <a:pt x="9321" y="24"/>
                    <a:pt x="9233" y="74"/>
                  </a:cubicBezTo>
                  <a:lnTo>
                    <a:pt x="520" y="5105"/>
                  </a:lnTo>
                  <a:cubicBezTo>
                    <a:pt x="233" y="5272"/>
                    <a:pt x="0" y="5657"/>
                    <a:pt x="0" y="5969"/>
                  </a:cubicBezTo>
                  <a:cubicBezTo>
                    <a:pt x="0" y="6184"/>
                    <a:pt x="112" y="6307"/>
                    <a:pt x="275" y="6307"/>
                  </a:cubicBezTo>
                  <a:cubicBezTo>
                    <a:pt x="348" y="6307"/>
                    <a:pt x="431" y="6283"/>
                    <a:pt x="520" y="6231"/>
                  </a:cubicBezTo>
                  <a:lnTo>
                    <a:pt x="9233" y="1201"/>
                  </a:lnTo>
                  <a:cubicBezTo>
                    <a:pt x="9519" y="1037"/>
                    <a:pt x="9752" y="648"/>
                    <a:pt x="9752" y="337"/>
                  </a:cubicBezTo>
                  <a:cubicBezTo>
                    <a:pt x="9752" y="122"/>
                    <a:pt x="9640" y="0"/>
                    <a:pt x="94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
            <p:cNvSpPr/>
            <p:nvPr/>
          </p:nvSpPr>
          <p:spPr>
            <a:xfrm>
              <a:off x="3802796" y="1978242"/>
              <a:ext cx="473411" cy="306222"/>
            </a:xfrm>
            <a:custGeom>
              <a:rect b="b" l="l" r="r" t="t"/>
              <a:pathLst>
                <a:path extrusionOk="0" h="6308" w="9752">
                  <a:moveTo>
                    <a:pt x="9476" y="1"/>
                  </a:moveTo>
                  <a:cubicBezTo>
                    <a:pt x="9404" y="1"/>
                    <a:pt x="9321" y="25"/>
                    <a:pt x="9233" y="75"/>
                  </a:cubicBezTo>
                  <a:lnTo>
                    <a:pt x="520" y="5105"/>
                  </a:lnTo>
                  <a:cubicBezTo>
                    <a:pt x="233" y="5273"/>
                    <a:pt x="0" y="5658"/>
                    <a:pt x="0" y="5969"/>
                  </a:cubicBezTo>
                  <a:cubicBezTo>
                    <a:pt x="0" y="6184"/>
                    <a:pt x="112" y="6308"/>
                    <a:pt x="275" y="6308"/>
                  </a:cubicBezTo>
                  <a:cubicBezTo>
                    <a:pt x="348" y="6308"/>
                    <a:pt x="431" y="6283"/>
                    <a:pt x="520" y="6231"/>
                  </a:cubicBezTo>
                  <a:lnTo>
                    <a:pt x="9233" y="1201"/>
                  </a:lnTo>
                  <a:cubicBezTo>
                    <a:pt x="9519" y="1034"/>
                    <a:pt x="9752" y="648"/>
                    <a:pt x="9752" y="338"/>
                  </a:cubicBezTo>
                  <a:cubicBezTo>
                    <a:pt x="9752" y="122"/>
                    <a:pt x="9640" y="1"/>
                    <a:pt x="94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
            <p:cNvSpPr/>
            <p:nvPr/>
          </p:nvSpPr>
          <p:spPr>
            <a:xfrm>
              <a:off x="3802796" y="2306196"/>
              <a:ext cx="94663" cy="87624"/>
            </a:xfrm>
            <a:custGeom>
              <a:rect b="b" l="l" r="r" t="t"/>
              <a:pathLst>
                <a:path extrusionOk="0" h="1805" w="1950">
                  <a:moveTo>
                    <a:pt x="1675" y="1"/>
                  </a:moveTo>
                  <a:cubicBezTo>
                    <a:pt x="1602" y="1"/>
                    <a:pt x="1519" y="25"/>
                    <a:pt x="1430" y="77"/>
                  </a:cubicBezTo>
                  <a:lnTo>
                    <a:pt x="520" y="602"/>
                  </a:lnTo>
                  <a:cubicBezTo>
                    <a:pt x="233" y="770"/>
                    <a:pt x="0" y="1155"/>
                    <a:pt x="0" y="1466"/>
                  </a:cubicBezTo>
                  <a:cubicBezTo>
                    <a:pt x="0" y="1681"/>
                    <a:pt x="112" y="1804"/>
                    <a:pt x="275" y="1804"/>
                  </a:cubicBezTo>
                  <a:cubicBezTo>
                    <a:pt x="348" y="1804"/>
                    <a:pt x="431" y="1780"/>
                    <a:pt x="520" y="1728"/>
                  </a:cubicBezTo>
                  <a:lnTo>
                    <a:pt x="1430" y="1203"/>
                  </a:lnTo>
                  <a:cubicBezTo>
                    <a:pt x="1717" y="1036"/>
                    <a:pt x="1950" y="650"/>
                    <a:pt x="1950" y="340"/>
                  </a:cubicBezTo>
                  <a:cubicBezTo>
                    <a:pt x="1950" y="124"/>
                    <a:pt x="1838"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
            <p:cNvSpPr/>
            <p:nvPr/>
          </p:nvSpPr>
          <p:spPr>
            <a:xfrm>
              <a:off x="3961677" y="2087609"/>
              <a:ext cx="314523" cy="214666"/>
            </a:xfrm>
            <a:custGeom>
              <a:rect b="b" l="l" r="r" t="t"/>
              <a:pathLst>
                <a:path extrusionOk="0" h="4422" w="6479">
                  <a:moveTo>
                    <a:pt x="6203" y="0"/>
                  </a:moveTo>
                  <a:cubicBezTo>
                    <a:pt x="6131" y="0"/>
                    <a:pt x="6048" y="24"/>
                    <a:pt x="5960" y="75"/>
                  </a:cubicBezTo>
                  <a:lnTo>
                    <a:pt x="520" y="3221"/>
                  </a:lnTo>
                  <a:cubicBezTo>
                    <a:pt x="233" y="3389"/>
                    <a:pt x="0" y="3774"/>
                    <a:pt x="0" y="4085"/>
                  </a:cubicBezTo>
                  <a:cubicBezTo>
                    <a:pt x="0" y="4300"/>
                    <a:pt x="112" y="4421"/>
                    <a:pt x="276" y="4421"/>
                  </a:cubicBezTo>
                  <a:cubicBezTo>
                    <a:pt x="349" y="4421"/>
                    <a:pt x="432" y="4397"/>
                    <a:pt x="520" y="4347"/>
                  </a:cubicBezTo>
                  <a:lnTo>
                    <a:pt x="5960" y="1201"/>
                  </a:lnTo>
                  <a:cubicBezTo>
                    <a:pt x="6246" y="1037"/>
                    <a:pt x="6479" y="648"/>
                    <a:pt x="6479" y="337"/>
                  </a:cubicBezTo>
                  <a:cubicBezTo>
                    <a:pt x="6479" y="122"/>
                    <a:pt x="6367" y="0"/>
                    <a:pt x="62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
            <p:cNvSpPr/>
            <p:nvPr/>
          </p:nvSpPr>
          <p:spPr>
            <a:xfrm>
              <a:off x="3802796" y="2415562"/>
              <a:ext cx="94663" cy="87478"/>
            </a:xfrm>
            <a:custGeom>
              <a:rect b="b" l="l" r="r" t="t"/>
              <a:pathLst>
                <a:path extrusionOk="0" h="1802" w="1950">
                  <a:moveTo>
                    <a:pt x="1675" y="0"/>
                  </a:moveTo>
                  <a:cubicBezTo>
                    <a:pt x="1602" y="0"/>
                    <a:pt x="1519" y="25"/>
                    <a:pt x="1430" y="76"/>
                  </a:cubicBezTo>
                  <a:lnTo>
                    <a:pt x="520" y="601"/>
                  </a:lnTo>
                  <a:cubicBezTo>
                    <a:pt x="233" y="769"/>
                    <a:pt x="0" y="1154"/>
                    <a:pt x="0" y="1465"/>
                  </a:cubicBezTo>
                  <a:cubicBezTo>
                    <a:pt x="0" y="1680"/>
                    <a:pt x="112" y="1802"/>
                    <a:pt x="276" y="1802"/>
                  </a:cubicBezTo>
                  <a:cubicBezTo>
                    <a:pt x="348" y="1802"/>
                    <a:pt x="431" y="1778"/>
                    <a:pt x="520" y="1728"/>
                  </a:cubicBezTo>
                  <a:lnTo>
                    <a:pt x="1430" y="1203"/>
                  </a:lnTo>
                  <a:cubicBezTo>
                    <a:pt x="1717" y="1035"/>
                    <a:pt x="1950" y="650"/>
                    <a:pt x="1950" y="339"/>
                  </a:cubicBezTo>
                  <a:cubicBezTo>
                    <a:pt x="1950" y="124"/>
                    <a:pt x="1838"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
            <p:cNvSpPr/>
            <p:nvPr/>
          </p:nvSpPr>
          <p:spPr>
            <a:xfrm>
              <a:off x="3961677" y="2196878"/>
              <a:ext cx="314523" cy="214715"/>
            </a:xfrm>
            <a:custGeom>
              <a:rect b="b" l="l" r="r" t="t"/>
              <a:pathLst>
                <a:path extrusionOk="0" h="4423" w="6479">
                  <a:moveTo>
                    <a:pt x="6204" y="0"/>
                  </a:moveTo>
                  <a:cubicBezTo>
                    <a:pt x="6131" y="0"/>
                    <a:pt x="6048" y="25"/>
                    <a:pt x="5960" y="76"/>
                  </a:cubicBezTo>
                  <a:lnTo>
                    <a:pt x="520" y="3222"/>
                  </a:lnTo>
                  <a:cubicBezTo>
                    <a:pt x="233" y="3386"/>
                    <a:pt x="0" y="3775"/>
                    <a:pt x="0" y="4086"/>
                  </a:cubicBezTo>
                  <a:cubicBezTo>
                    <a:pt x="0" y="4301"/>
                    <a:pt x="112" y="4423"/>
                    <a:pt x="276" y="4423"/>
                  </a:cubicBezTo>
                  <a:cubicBezTo>
                    <a:pt x="349" y="4423"/>
                    <a:pt x="432" y="4399"/>
                    <a:pt x="520" y="4349"/>
                  </a:cubicBezTo>
                  <a:lnTo>
                    <a:pt x="5960" y="1202"/>
                  </a:lnTo>
                  <a:cubicBezTo>
                    <a:pt x="6246" y="1035"/>
                    <a:pt x="6479" y="649"/>
                    <a:pt x="6479" y="339"/>
                  </a:cubicBezTo>
                  <a:cubicBezTo>
                    <a:pt x="6479" y="124"/>
                    <a:pt x="6367" y="0"/>
                    <a:pt x="62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
            <p:cNvSpPr/>
            <p:nvPr/>
          </p:nvSpPr>
          <p:spPr>
            <a:xfrm>
              <a:off x="3802796" y="2524928"/>
              <a:ext cx="94663" cy="87478"/>
            </a:xfrm>
            <a:custGeom>
              <a:rect b="b" l="l" r="r" t="t"/>
              <a:pathLst>
                <a:path extrusionOk="0" h="1802" w="1950">
                  <a:moveTo>
                    <a:pt x="1675" y="0"/>
                  </a:moveTo>
                  <a:cubicBezTo>
                    <a:pt x="1602" y="0"/>
                    <a:pt x="1519" y="24"/>
                    <a:pt x="1430" y="76"/>
                  </a:cubicBezTo>
                  <a:lnTo>
                    <a:pt x="520" y="601"/>
                  </a:lnTo>
                  <a:cubicBezTo>
                    <a:pt x="233" y="765"/>
                    <a:pt x="0" y="1154"/>
                    <a:pt x="0" y="1465"/>
                  </a:cubicBezTo>
                  <a:cubicBezTo>
                    <a:pt x="0" y="1680"/>
                    <a:pt x="112" y="1801"/>
                    <a:pt x="276" y="1801"/>
                  </a:cubicBezTo>
                  <a:cubicBezTo>
                    <a:pt x="348" y="1801"/>
                    <a:pt x="431" y="1778"/>
                    <a:pt x="520" y="1727"/>
                  </a:cubicBezTo>
                  <a:lnTo>
                    <a:pt x="1430" y="1202"/>
                  </a:lnTo>
                  <a:cubicBezTo>
                    <a:pt x="1717" y="1035"/>
                    <a:pt x="1950" y="649"/>
                    <a:pt x="1950" y="339"/>
                  </a:cubicBezTo>
                  <a:cubicBezTo>
                    <a:pt x="1950" y="123"/>
                    <a:pt x="1838"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
            <p:cNvSpPr/>
            <p:nvPr/>
          </p:nvSpPr>
          <p:spPr>
            <a:xfrm>
              <a:off x="3961677" y="2306196"/>
              <a:ext cx="314523" cy="214763"/>
            </a:xfrm>
            <a:custGeom>
              <a:rect b="b" l="l" r="r" t="t"/>
              <a:pathLst>
                <a:path extrusionOk="0" h="4424" w="6479">
                  <a:moveTo>
                    <a:pt x="6204" y="1"/>
                  </a:moveTo>
                  <a:cubicBezTo>
                    <a:pt x="6131" y="1"/>
                    <a:pt x="6048" y="25"/>
                    <a:pt x="5960" y="77"/>
                  </a:cubicBezTo>
                  <a:lnTo>
                    <a:pt x="520" y="3223"/>
                  </a:lnTo>
                  <a:cubicBezTo>
                    <a:pt x="233" y="3387"/>
                    <a:pt x="0" y="3776"/>
                    <a:pt x="0" y="4087"/>
                  </a:cubicBezTo>
                  <a:cubicBezTo>
                    <a:pt x="0" y="4302"/>
                    <a:pt x="112" y="4424"/>
                    <a:pt x="276" y="4424"/>
                  </a:cubicBezTo>
                  <a:cubicBezTo>
                    <a:pt x="349" y="4424"/>
                    <a:pt x="432" y="4400"/>
                    <a:pt x="520" y="4349"/>
                  </a:cubicBezTo>
                  <a:lnTo>
                    <a:pt x="5960" y="1203"/>
                  </a:lnTo>
                  <a:cubicBezTo>
                    <a:pt x="6246" y="1036"/>
                    <a:pt x="6479" y="650"/>
                    <a:pt x="6479" y="340"/>
                  </a:cubicBezTo>
                  <a:cubicBezTo>
                    <a:pt x="6479" y="124"/>
                    <a:pt x="6367" y="1"/>
                    <a:pt x="62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
            <p:cNvSpPr/>
            <p:nvPr/>
          </p:nvSpPr>
          <p:spPr>
            <a:xfrm>
              <a:off x="4654678" y="580995"/>
              <a:ext cx="323504" cy="417147"/>
            </a:xfrm>
            <a:custGeom>
              <a:rect b="b" l="l" r="r" t="t"/>
              <a:pathLst>
                <a:path extrusionOk="0" h="8593" w="6664">
                  <a:moveTo>
                    <a:pt x="4555" y="0"/>
                  </a:moveTo>
                  <a:cubicBezTo>
                    <a:pt x="4132" y="0"/>
                    <a:pt x="3655" y="137"/>
                    <a:pt x="3151" y="428"/>
                  </a:cubicBezTo>
                  <a:cubicBezTo>
                    <a:pt x="1411" y="1436"/>
                    <a:pt x="1" y="3879"/>
                    <a:pt x="1" y="5886"/>
                  </a:cubicBezTo>
                  <a:cubicBezTo>
                    <a:pt x="1" y="6889"/>
                    <a:pt x="353" y="7595"/>
                    <a:pt x="919" y="7923"/>
                  </a:cubicBezTo>
                  <a:lnTo>
                    <a:pt x="919" y="7927"/>
                  </a:lnTo>
                  <a:lnTo>
                    <a:pt x="922" y="7927"/>
                  </a:lnTo>
                  <a:lnTo>
                    <a:pt x="2090" y="8592"/>
                  </a:lnTo>
                  <a:lnTo>
                    <a:pt x="2370" y="8128"/>
                  </a:lnTo>
                  <a:cubicBezTo>
                    <a:pt x="2656" y="8060"/>
                    <a:pt x="2957" y="7958"/>
                    <a:pt x="3274" y="7776"/>
                  </a:cubicBezTo>
                  <a:cubicBezTo>
                    <a:pt x="5011" y="6770"/>
                    <a:pt x="6424" y="4326"/>
                    <a:pt x="6424" y="2320"/>
                  </a:cubicBezTo>
                  <a:cubicBezTo>
                    <a:pt x="6424" y="2019"/>
                    <a:pt x="6383" y="1756"/>
                    <a:pt x="6325" y="1514"/>
                  </a:cubicBezTo>
                  <a:lnTo>
                    <a:pt x="6664" y="951"/>
                  </a:lnTo>
                  <a:lnTo>
                    <a:pt x="5380" y="210"/>
                  </a:lnTo>
                  <a:lnTo>
                    <a:pt x="5366" y="203"/>
                  </a:lnTo>
                  <a:cubicBezTo>
                    <a:pt x="5129" y="70"/>
                    <a:pt x="4856" y="0"/>
                    <a:pt x="4555"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
            <p:cNvSpPr/>
            <p:nvPr/>
          </p:nvSpPr>
          <p:spPr>
            <a:xfrm>
              <a:off x="4654678" y="705992"/>
              <a:ext cx="272823" cy="292144"/>
            </a:xfrm>
            <a:custGeom>
              <a:rect b="b" l="l" r="r" t="t"/>
              <a:pathLst>
                <a:path extrusionOk="0" h="6018" w="5620">
                  <a:moveTo>
                    <a:pt x="1049" y="0"/>
                  </a:moveTo>
                  <a:cubicBezTo>
                    <a:pt x="404" y="1035"/>
                    <a:pt x="1" y="2235"/>
                    <a:pt x="1" y="3311"/>
                  </a:cubicBezTo>
                  <a:cubicBezTo>
                    <a:pt x="1" y="4314"/>
                    <a:pt x="353" y="5020"/>
                    <a:pt x="919" y="5348"/>
                  </a:cubicBezTo>
                  <a:lnTo>
                    <a:pt x="919" y="5352"/>
                  </a:lnTo>
                  <a:lnTo>
                    <a:pt x="922" y="5352"/>
                  </a:lnTo>
                  <a:lnTo>
                    <a:pt x="2090" y="6017"/>
                  </a:lnTo>
                  <a:lnTo>
                    <a:pt x="2370" y="5553"/>
                  </a:lnTo>
                  <a:cubicBezTo>
                    <a:pt x="2656" y="5485"/>
                    <a:pt x="2957" y="5383"/>
                    <a:pt x="3274" y="5198"/>
                  </a:cubicBezTo>
                  <a:cubicBezTo>
                    <a:pt x="4206" y="4663"/>
                    <a:pt x="5043" y="3710"/>
                    <a:pt x="5619" y="2638"/>
                  </a:cubicBezTo>
                  <a:lnTo>
                    <a:pt x="10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
            <p:cNvSpPr/>
            <p:nvPr/>
          </p:nvSpPr>
          <p:spPr>
            <a:xfrm>
              <a:off x="4705600" y="580995"/>
              <a:ext cx="272580" cy="253114"/>
            </a:xfrm>
            <a:custGeom>
              <a:rect b="b" l="l" r="r" t="t"/>
              <a:pathLst>
                <a:path extrusionOk="0" h="5214" w="5615">
                  <a:moveTo>
                    <a:pt x="3506" y="0"/>
                  </a:moveTo>
                  <a:cubicBezTo>
                    <a:pt x="3083" y="0"/>
                    <a:pt x="2606" y="137"/>
                    <a:pt x="2102" y="428"/>
                  </a:cubicBezTo>
                  <a:cubicBezTo>
                    <a:pt x="1294" y="896"/>
                    <a:pt x="557" y="1674"/>
                    <a:pt x="0" y="2575"/>
                  </a:cubicBezTo>
                  <a:lnTo>
                    <a:pt x="4570" y="5213"/>
                  </a:lnTo>
                  <a:cubicBezTo>
                    <a:pt x="5071" y="4278"/>
                    <a:pt x="5375" y="3251"/>
                    <a:pt x="5375" y="2320"/>
                  </a:cubicBezTo>
                  <a:cubicBezTo>
                    <a:pt x="5375" y="2019"/>
                    <a:pt x="5334" y="1756"/>
                    <a:pt x="5276" y="1514"/>
                  </a:cubicBezTo>
                  <a:lnTo>
                    <a:pt x="5615" y="951"/>
                  </a:lnTo>
                  <a:lnTo>
                    <a:pt x="4331" y="210"/>
                  </a:lnTo>
                  <a:lnTo>
                    <a:pt x="4317" y="203"/>
                  </a:lnTo>
                  <a:cubicBezTo>
                    <a:pt x="4080" y="70"/>
                    <a:pt x="3807" y="0"/>
                    <a:pt x="35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
            <p:cNvSpPr/>
            <p:nvPr/>
          </p:nvSpPr>
          <p:spPr>
            <a:xfrm>
              <a:off x="4713852" y="614878"/>
              <a:ext cx="305931" cy="395011"/>
            </a:xfrm>
            <a:custGeom>
              <a:rect b="b" l="l" r="r" t="t"/>
              <a:pathLst>
                <a:path extrusionOk="0" h="8137" w="6302">
                  <a:moveTo>
                    <a:pt x="4559" y="0"/>
                  </a:moveTo>
                  <a:cubicBezTo>
                    <a:pt x="4135" y="0"/>
                    <a:pt x="3657" y="139"/>
                    <a:pt x="3151" y="431"/>
                  </a:cubicBezTo>
                  <a:cubicBezTo>
                    <a:pt x="1410" y="1434"/>
                    <a:pt x="1" y="3877"/>
                    <a:pt x="1" y="5887"/>
                  </a:cubicBezTo>
                  <a:cubicBezTo>
                    <a:pt x="1" y="7313"/>
                    <a:pt x="710" y="8137"/>
                    <a:pt x="1744" y="8137"/>
                  </a:cubicBezTo>
                  <a:cubicBezTo>
                    <a:pt x="2167" y="8137"/>
                    <a:pt x="2645" y="7998"/>
                    <a:pt x="3151" y="7707"/>
                  </a:cubicBezTo>
                  <a:cubicBezTo>
                    <a:pt x="4892" y="6703"/>
                    <a:pt x="6301" y="4260"/>
                    <a:pt x="6301" y="2249"/>
                  </a:cubicBezTo>
                  <a:cubicBezTo>
                    <a:pt x="6301" y="823"/>
                    <a:pt x="5592" y="0"/>
                    <a:pt x="4559"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
            <p:cNvSpPr/>
            <p:nvPr/>
          </p:nvSpPr>
          <p:spPr>
            <a:xfrm>
              <a:off x="4819239" y="694002"/>
              <a:ext cx="95148" cy="236754"/>
            </a:xfrm>
            <a:custGeom>
              <a:rect b="b" l="l" r="r" t="t"/>
              <a:pathLst>
                <a:path extrusionOk="0" h="4877" w="1960">
                  <a:moveTo>
                    <a:pt x="1150" y="1"/>
                  </a:moveTo>
                  <a:cubicBezTo>
                    <a:pt x="1140" y="1"/>
                    <a:pt x="1129" y="4"/>
                    <a:pt x="1116" y="12"/>
                  </a:cubicBezTo>
                  <a:lnTo>
                    <a:pt x="843" y="168"/>
                  </a:lnTo>
                  <a:cubicBezTo>
                    <a:pt x="819" y="182"/>
                    <a:pt x="796" y="209"/>
                    <a:pt x="779" y="247"/>
                  </a:cubicBezTo>
                  <a:cubicBezTo>
                    <a:pt x="761" y="285"/>
                    <a:pt x="752" y="326"/>
                    <a:pt x="752" y="363"/>
                  </a:cubicBezTo>
                  <a:lnTo>
                    <a:pt x="752" y="718"/>
                  </a:lnTo>
                  <a:cubicBezTo>
                    <a:pt x="652" y="803"/>
                    <a:pt x="560" y="899"/>
                    <a:pt x="478" y="1008"/>
                  </a:cubicBezTo>
                  <a:cubicBezTo>
                    <a:pt x="393" y="1118"/>
                    <a:pt x="321" y="1237"/>
                    <a:pt x="260" y="1364"/>
                  </a:cubicBezTo>
                  <a:cubicBezTo>
                    <a:pt x="202" y="1490"/>
                    <a:pt x="154" y="1619"/>
                    <a:pt x="120" y="1756"/>
                  </a:cubicBezTo>
                  <a:cubicBezTo>
                    <a:pt x="86" y="1889"/>
                    <a:pt x="68" y="2025"/>
                    <a:pt x="68" y="2159"/>
                  </a:cubicBezTo>
                  <a:cubicBezTo>
                    <a:pt x="68" y="2315"/>
                    <a:pt x="82" y="2446"/>
                    <a:pt x="109" y="2541"/>
                  </a:cubicBezTo>
                  <a:cubicBezTo>
                    <a:pt x="137" y="2640"/>
                    <a:pt x="178" y="2715"/>
                    <a:pt x="235" y="2766"/>
                  </a:cubicBezTo>
                  <a:cubicBezTo>
                    <a:pt x="290" y="2817"/>
                    <a:pt x="358" y="2848"/>
                    <a:pt x="444" y="2855"/>
                  </a:cubicBezTo>
                  <a:cubicBezTo>
                    <a:pt x="466" y="2858"/>
                    <a:pt x="489" y="2859"/>
                    <a:pt x="513" y="2859"/>
                  </a:cubicBezTo>
                  <a:cubicBezTo>
                    <a:pt x="582" y="2859"/>
                    <a:pt x="658" y="2849"/>
                    <a:pt x="741" y="2831"/>
                  </a:cubicBezTo>
                  <a:cubicBezTo>
                    <a:pt x="864" y="2810"/>
                    <a:pt x="977" y="2786"/>
                    <a:pt x="1069" y="2763"/>
                  </a:cubicBezTo>
                  <a:cubicBezTo>
                    <a:pt x="1164" y="2739"/>
                    <a:pt x="1246" y="2725"/>
                    <a:pt x="1308" y="2725"/>
                  </a:cubicBezTo>
                  <a:cubicBezTo>
                    <a:pt x="1314" y="2725"/>
                    <a:pt x="1320" y="2724"/>
                    <a:pt x="1326" y="2724"/>
                  </a:cubicBezTo>
                  <a:cubicBezTo>
                    <a:pt x="1381" y="2724"/>
                    <a:pt x="1423" y="2738"/>
                    <a:pt x="1454" y="2766"/>
                  </a:cubicBezTo>
                  <a:cubicBezTo>
                    <a:pt x="1485" y="2797"/>
                    <a:pt x="1502" y="2851"/>
                    <a:pt x="1502" y="2926"/>
                  </a:cubicBezTo>
                  <a:cubicBezTo>
                    <a:pt x="1502" y="3005"/>
                    <a:pt x="1485" y="3084"/>
                    <a:pt x="1458" y="3152"/>
                  </a:cubicBezTo>
                  <a:cubicBezTo>
                    <a:pt x="1427" y="3224"/>
                    <a:pt x="1390" y="3292"/>
                    <a:pt x="1341" y="3356"/>
                  </a:cubicBezTo>
                  <a:cubicBezTo>
                    <a:pt x="1294" y="3418"/>
                    <a:pt x="1239" y="3476"/>
                    <a:pt x="1174" y="3531"/>
                  </a:cubicBezTo>
                  <a:cubicBezTo>
                    <a:pt x="1113" y="3582"/>
                    <a:pt x="1045" y="3626"/>
                    <a:pt x="980" y="3667"/>
                  </a:cubicBezTo>
                  <a:cubicBezTo>
                    <a:pt x="891" y="3715"/>
                    <a:pt x="819" y="3746"/>
                    <a:pt x="761" y="3756"/>
                  </a:cubicBezTo>
                  <a:cubicBezTo>
                    <a:pt x="736" y="3761"/>
                    <a:pt x="712" y="3763"/>
                    <a:pt x="690" y="3763"/>
                  </a:cubicBezTo>
                  <a:cubicBezTo>
                    <a:pt x="663" y="3763"/>
                    <a:pt x="638" y="3760"/>
                    <a:pt x="618" y="3752"/>
                  </a:cubicBezTo>
                  <a:cubicBezTo>
                    <a:pt x="580" y="3742"/>
                    <a:pt x="550" y="3719"/>
                    <a:pt x="526" y="3687"/>
                  </a:cubicBezTo>
                  <a:cubicBezTo>
                    <a:pt x="506" y="3654"/>
                    <a:pt x="485" y="3619"/>
                    <a:pt x="471" y="3585"/>
                  </a:cubicBezTo>
                  <a:cubicBezTo>
                    <a:pt x="457" y="3551"/>
                    <a:pt x="440" y="3527"/>
                    <a:pt x="420" y="3520"/>
                  </a:cubicBezTo>
                  <a:cubicBezTo>
                    <a:pt x="414" y="3517"/>
                    <a:pt x="407" y="3516"/>
                    <a:pt x="399" y="3516"/>
                  </a:cubicBezTo>
                  <a:cubicBezTo>
                    <a:pt x="381" y="3516"/>
                    <a:pt x="358" y="3524"/>
                    <a:pt x="331" y="3541"/>
                  </a:cubicBezTo>
                  <a:lnTo>
                    <a:pt x="92" y="3678"/>
                  </a:lnTo>
                  <a:cubicBezTo>
                    <a:pt x="68" y="3691"/>
                    <a:pt x="48" y="3715"/>
                    <a:pt x="27" y="3752"/>
                  </a:cubicBezTo>
                  <a:cubicBezTo>
                    <a:pt x="7" y="3790"/>
                    <a:pt x="0" y="3831"/>
                    <a:pt x="0" y="3868"/>
                  </a:cubicBezTo>
                  <a:cubicBezTo>
                    <a:pt x="7" y="3998"/>
                    <a:pt x="27" y="4108"/>
                    <a:pt x="68" y="4193"/>
                  </a:cubicBezTo>
                  <a:cubicBezTo>
                    <a:pt x="109" y="4281"/>
                    <a:pt x="164" y="4346"/>
                    <a:pt x="232" y="4391"/>
                  </a:cubicBezTo>
                  <a:cubicBezTo>
                    <a:pt x="297" y="4435"/>
                    <a:pt x="376" y="4459"/>
                    <a:pt x="465" y="4466"/>
                  </a:cubicBezTo>
                  <a:cubicBezTo>
                    <a:pt x="480" y="4467"/>
                    <a:pt x="496" y="4467"/>
                    <a:pt x="512" y="4467"/>
                  </a:cubicBezTo>
                  <a:cubicBezTo>
                    <a:pt x="587" y="4467"/>
                    <a:pt x="667" y="4453"/>
                    <a:pt x="752" y="4425"/>
                  </a:cubicBezTo>
                  <a:lnTo>
                    <a:pt x="752" y="4780"/>
                  </a:lnTo>
                  <a:cubicBezTo>
                    <a:pt x="752" y="4817"/>
                    <a:pt x="761" y="4845"/>
                    <a:pt x="779" y="4862"/>
                  </a:cubicBezTo>
                  <a:cubicBezTo>
                    <a:pt x="788" y="4871"/>
                    <a:pt x="800" y="4876"/>
                    <a:pt x="812" y="4876"/>
                  </a:cubicBezTo>
                  <a:cubicBezTo>
                    <a:pt x="822" y="4876"/>
                    <a:pt x="833" y="4873"/>
                    <a:pt x="843" y="4865"/>
                  </a:cubicBezTo>
                  <a:lnTo>
                    <a:pt x="1116" y="4708"/>
                  </a:lnTo>
                  <a:cubicBezTo>
                    <a:pt x="1144" y="4694"/>
                    <a:pt x="1164" y="4667"/>
                    <a:pt x="1182" y="4629"/>
                  </a:cubicBezTo>
                  <a:cubicBezTo>
                    <a:pt x="1198" y="4592"/>
                    <a:pt x="1209" y="4551"/>
                    <a:pt x="1209" y="4514"/>
                  </a:cubicBezTo>
                  <a:lnTo>
                    <a:pt x="1209" y="4158"/>
                  </a:lnTo>
                  <a:cubicBezTo>
                    <a:pt x="1325" y="4067"/>
                    <a:pt x="1431" y="3964"/>
                    <a:pt x="1522" y="3848"/>
                  </a:cubicBezTo>
                  <a:cubicBezTo>
                    <a:pt x="1618" y="3732"/>
                    <a:pt x="1697" y="3605"/>
                    <a:pt x="1758" y="3476"/>
                  </a:cubicBezTo>
                  <a:cubicBezTo>
                    <a:pt x="1823" y="3347"/>
                    <a:pt x="1874" y="3210"/>
                    <a:pt x="1908" y="3073"/>
                  </a:cubicBezTo>
                  <a:cubicBezTo>
                    <a:pt x="1943" y="2933"/>
                    <a:pt x="1960" y="2797"/>
                    <a:pt x="1960" y="2663"/>
                  </a:cubicBezTo>
                  <a:cubicBezTo>
                    <a:pt x="1960" y="2520"/>
                    <a:pt x="1946" y="2401"/>
                    <a:pt x="1919" y="2306"/>
                  </a:cubicBezTo>
                  <a:cubicBezTo>
                    <a:pt x="1894" y="2206"/>
                    <a:pt x="1850" y="2134"/>
                    <a:pt x="1789" y="2084"/>
                  </a:cubicBezTo>
                  <a:cubicBezTo>
                    <a:pt x="1730" y="2032"/>
                    <a:pt x="1653" y="2005"/>
                    <a:pt x="1560" y="1998"/>
                  </a:cubicBezTo>
                  <a:cubicBezTo>
                    <a:pt x="1543" y="1997"/>
                    <a:pt x="1526" y="1996"/>
                    <a:pt x="1508" y="1996"/>
                  </a:cubicBezTo>
                  <a:cubicBezTo>
                    <a:pt x="1424" y="1996"/>
                    <a:pt x="1328" y="2010"/>
                    <a:pt x="1215" y="2036"/>
                  </a:cubicBezTo>
                  <a:cubicBezTo>
                    <a:pt x="1092" y="2066"/>
                    <a:pt x="987" y="2090"/>
                    <a:pt x="898" y="2111"/>
                  </a:cubicBezTo>
                  <a:cubicBezTo>
                    <a:pt x="827" y="2125"/>
                    <a:pt x="765" y="2132"/>
                    <a:pt x="715" y="2132"/>
                  </a:cubicBezTo>
                  <a:cubicBezTo>
                    <a:pt x="705" y="2132"/>
                    <a:pt x="695" y="2132"/>
                    <a:pt x="686" y="2131"/>
                  </a:cubicBezTo>
                  <a:cubicBezTo>
                    <a:pt x="629" y="2128"/>
                    <a:pt x="591" y="2107"/>
                    <a:pt x="563" y="2070"/>
                  </a:cubicBezTo>
                  <a:cubicBezTo>
                    <a:pt x="539" y="2036"/>
                    <a:pt x="526" y="1978"/>
                    <a:pt x="526" y="1896"/>
                  </a:cubicBezTo>
                  <a:cubicBezTo>
                    <a:pt x="526" y="1831"/>
                    <a:pt x="539" y="1766"/>
                    <a:pt x="560" y="1698"/>
                  </a:cubicBezTo>
                  <a:cubicBezTo>
                    <a:pt x="584" y="1633"/>
                    <a:pt x="615" y="1572"/>
                    <a:pt x="656" y="1513"/>
                  </a:cubicBezTo>
                  <a:cubicBezTo>
                    <a:pt x="693" y="1452"/>
                    <a:pt x="741" y="1397"/>
                    <a:pt x="792" y="1350"/>
                  </a:cubicBezTo>
                  <a:cubicBezTo>
                    <a:pt x="847" y="1299"/>
                    <a:pt x="901" y="1258"/>
                    <a:pt x="963" y="1223"/>
                  </a:cubicBezTo>
                  <a:cubicBezTo>
                    <a:pt x="1065" y="1163"/>
                    <a:pt x="1148" y="1133"/>
                    <a:pt x="1213" y="1133"/>
                  </a:cubicBezTo>
                  <a:cubicBezTo>
                    <a:pt x="1233" y="1133"/>
                    <a:pt x="1251" y="1136"/>
                    <a:pt x="1267" y="1142"/>
                  </a:cubicBezTo>
                  <a:cubicBezTo>
                    <a:pt x="1338" y="1165"/>
                    <a:pt x="1390" y="1213"/>
                    <a:pt x="1423" y="1282"/>
                  </a:cubicBezTo>
                  <a:cubicBezTo>
                    <a:pt x="1437" y="1309"/>
                    <a:pt x="1454" y="1329"/>
                    <a:pt x="1475" y="1343"/>
                  </a:cubicBezTo>
                  <a:cubicBezTo>
                    <a:pt x="1481" y="1346"/>
                    <a:pt x="1488" y="1348"/>
                    <a:pt x="1496" y="1348"/>
                  </a:cubicBezTo>
                  <a:cubicBezTo>
                    <a:pt x="1513" y="1348"/>
                    <a:pt x="1534" y="1340"/>
                    <a:pt x="1560" y="1326"/>
                  </a:cubicBezTo>
                  <a:lnTo>
                    <a:pt x="1799" y="1189"/>
                  </a:lnTo>
                  <a:cubicBezTo>
                    <a:pt x="1823" y="1176"/>
                    <a:pt x="1847" y="1148"/>
                    <a:pt x="1864" y="1110"/>
                  </a:cubicBezTo>
                  <a:cubicBezTo>
                    <a:pt x="1884" y="1074"/>
                    <a:pt x="1891" y="1036"/>
                    <a:pt x="1891" y="995"/>
                  </a:cubicBezTo>
                  <a:cubicBezTo>
                    <a:pt x="1884" y="913"/>
                    <a:pt x="1867" y="834"/>
                    <a:pt x="1840" y="756"/>
                  </a:cubicBezTo>
                  <a:cubicBezTo>
                    <a:pt x="1809" y="677"/>
                    <a:pt x="1768" y="609"/>
                    <a:pt x="1710" y="554"/>
                  </a:cubicBezTo>
                  <a:cubicBezTo>
                    <a:pt x="1653" y="500"/>
                    <a:pt x="1584" y="466"/>
                    <a:pt x="1502" y="445"/>
                  </a:cubicBezTo>
                  <a:cubicBezTo>
                    <a:pt x="1470" y="438"/>
                    <a:pt x="1436" y="434"/>
                    <a:pt x="1401" y="434"/>
                  </a:cubicBezTo>
                  <a:cubicBezTo>
                    <a:pt x="1342" y="434"/>
                    <a:pt x="1279" y="444"/>
                    <a:pt x="1209" y="466"/>
                  </a:cubicBezTo>
                  <a:lnTo>
                    <a:pt x="1209" y="97"/>
                  </a:lnTo>
                  <a:cubicBezTo>
                    <a:pt x="1209" y="60"/>
                    <a:pt x="1198" y="32"/>
                    <a:pt x="1182" y="15"/>
                  </a:cubicBezTo>
                  <a:cubicBezTo>
                    <a:pt x="1172" y="6"/>
                    <a:pt x="1162" y="1"/>
                    <a:pt x="11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
            <p:cNvSpPr/>
            <p:nvPr/>
          </p:nvSpPr>
          <p:spPr>
            <a:xfrm>
              <a:off x="4654678" y="1721501"/>
              <a:ext cx="323504" cy="417147"/>
            </a:xfrm>
            <a:custGeom>
              <a:rect b="b" l="l" r="r" t="t"/>
              <a:pathLst>
                <a:path extrusionOk="0" h="8593" w="6664">
                  <a:moveTo>
                    <a:pt x="4554" y="0"/>
                  </a:moveTo>
                  <a:cubicBezTo>
                    <a:pt x="4132" y="0"/>
                    <a:pt x="3655" y="137"/>
                    <a:pt x="3151" y="429"/>
                  </a:cubicBezTo>
                  <a:cubicBezTo>
                    <a:pt x="1411" y="1432"/>
                    <a:pt x="1" y="3876"/>
                    <a:pt x="1" y="5886"/>
                  </a:cubicBezTo>
                  <a:cubicBezTo>
                    <a:pt x="1" y="6889"/>
                    <a:pt x="353" y="7593"/>
                    <a:pt x="919" y="7924"/>
                  </a:cubicBezTo>
                  <a:lnTo>
                    <a:pt x="922" y="7927"/>
                  </a:lnTo>
                  <a:lnTo>
                    <a:pt x="2090" y="8592"/>
                  </a:lnTo>
                  <a:lnTo>
                    <a:pt x="2370" y="8125"/>
                  </a:lnTo>
                  <a:cubicBezTo>
                    <a:pt x="2656" y="8060"/>
                    <a:pt x="2957" y="7957"/>
                    <a:pt x="3274" y="7773"/>
                  </a:cubicBezTo>
                  <a:cubicBezTo>
                    <a:pt x="5011" y="6770"/>
                    <a:pt x="6424" y="4326"/>
                    <a:pt x="6424" y="2316"/>
                  </a:cubicBezTo>
                  <a:cubicBezTo>
                    <a:pt x="6424" y="2019"/>
                    <a:pt x="6383" y="1757"/>
                    <a:pt x="6325" y="1511"/>
                  </a:cubicBezTo>
                  <a:lnTo>
                    <a:pt x="6664" y="947"/>
                  </a:lnTo>
                  <a:lnTo>
                    <a:pt x="5380" y="207"/>
                  </a:lnTo>
                  <a:lnTo>
                    <a:pt x="5366" y="200"/>
                  </a:lnTo>
                  <a:lnTo>
                    <a:pt x="5366" y="203"/>
                  </a:lnTo>
                  <a:cubicBezTo>
                    <a:pt x="5129" y="70"/>
                    <a:pt x="4855" y="0"/>
                    <a:pt x="4554"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
            <p:cNvSpPr/>
            <p:nvPr/>
          </p:nvSpPr>
          <p:spPr>
            <a:xfrm>
              <a:off x="4654678" y="1846304"/>
              <a:ext cx="272823" cy="292338"/>
            </a:xfrm>
            <a:custGeom>
              <a:rect b="b" l="l" r="r" t="t"/>
              <a:pathLst>
                <a:path extrusionOk="0" h="6022" w="5620">
                  <a:moveTo>
                    <a:pt x="1049" y="1"/>
                  </a:moveTo>
                  <a:cubicBezTo>
                    <a:pt x="404" y="1038"/>
                    <a:pt x="1" y="2240"/>
                    <a:pt x="1" y="3315"/>
                  </a:cubicBezTo>
                  <a:cubicBezTo>
                    <a:pt x="1" y="4318"/>
                    <a:pt x="353" y="5022"/>
                    <a:pt x="919" y="5353"/>
                  </a:cubicBezTo>
                  <a:lnTo>
                    <a:pt x="922" y="5356"/>
                  </a:lnTo>
                  <a:lnTo>
                    <a:pt x="2090" y="6021"/>
                  </a:lnTo>
                  <a:lnTo>
                    <a:pt x="2370" y="5554"/>
                  </a:lnTo>
                  <a:cubicBezTo>
                    <a:pt x="2656" y="5489"/>
                    <a:pt x="2957" y="5386"/>
                    <a:pt x="3274" y="5202"/>
                  </a:cubicBezTo>
                  <a:cubicBezTo>
                    <a:pt x="4206" y="4666"/>
                    <a:pt x="5043" y="3714"/>
                    <a:pt x="5619" y="2639"/>
                  </a:cubicBezTo>
                  <a:lnTo>
                    <a:pt x="10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
            <p:cNvSpPr/>
            <p:nvPr/>
          </p:nvSpPr>
          <p:spPr>
            <a:xfrm>
              <a:off x="4705600" y="1721501"/>
              <a:ext cx="272580" cy="252919"/>
            </a:xfrm>
            <a:custGeom>
              <a:rect b="b" l="l" r="r" t="t"/>
              <a:pathLst>
                <a:path extrusionOk="0" h="5210" w="5615">
                  <a:moveTo>
                    <a:pt x="3505" y="0"/>
                  </a:moveTo>
                  <a:cubicBezTo>
                    <a:pt x="3083" y="0"/>
                    <a:pt x="2606" y="137"/>
                    <a:pt x="2102" y="429"/>
                  </a:cubicBezTo>
                  <a:cubicBezTo>
                    <a:pt x="1294" y="896"/>
                    <a:pt x="557" y="1675"/>
                    <a:pt x="0" y="2572"/>
                  </a:cubicBezTo>
                  <a:lnTo>
                    <a:pt x="4570" y="5210"/>
                  </a:lnTo>
                  <a:cubicBezTo>
                    <a:pt x="5071" y="4279"/>
                    <a:pt x="5375" y="3251"/>
                    <a:pt x="5375" y="2316"/>
                  </a:cubicBezTo>
                  <a:cubicBezTo>
                    <a:pt x="5375" y="2019"/>
                    <a:pt x="5334" y="1757"/>
                    <a:pt x="5276" y="1511"/>
                  </a:cubicBezTo>
                  <a:lnTo>
                    <a:pt x="5615" y="947"/>
                  </a:lnTo>
                  <a:lnTo>
                    <a:pt x="4331" y="207"/>
                  </a:lnTo>
                  <a:lnTo>
                    <a:pt x="4317" y="200"/>
                  </a:lnTo>
                  <a:lnTo>
                    <a:pt x="4317" y="203"/>
                  </a:lnTo>
                  <a:cubicBezTo>
                    <a:pt x="4080" y="70"/>
                    <a:pt x="3806" y="0"/>
                    <a:pt x="35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
            <p:cNvSpPr/>
            <p:nvPr/>
          </p:nvSpPr>
          <p:spPr>
            <a:xfrm>
              <a:off x="4713852" y="1755287"/>
              <a:ext cx="305931" cy="395108"/>
            </a:xfrm>
            <a:custGeom>
              <a:rect b="b" l="l" r="r" t="t"/>
              <a:pathLst>
                <a:path extrusionOk="0" h="8139" w="6302">
                  <a:moveTo>
                    <a:pt x="4559" y="1"/>
                  </a:moveTo>
                  <a:cubicBezTo>
                    <a:pt x="4135" y="1"/>
                    <a:pt x="3657" y="140"/>
                    <a:pt x="3151" y="432"/>
                  </a:cubicBezTo>
                  <a:cubicBezTo>
                    <a:pt x="1410" y="1436"/>
                    <a:pt x="1" y="3879"/>
                    <a:pt x="1" y="5889"/>
                  </a:cubicBezTo>
                  <a:cubicBezTo>
                    <a:pt x="1" y="7316"/>
                    <a:pt x="710" y="8139"/>
                    <a:pt x="1743" y="8139"/>
                  </a:cubicBezTo>
                  <a:cubicBezTo>
                    <a:pt x="2167" y="8139"/>
                    <a:pt x="2645" y="8000"/>
                    <a:pt x="3151" y="7709"/>
                  </a:cubicBezTo>
                  <a:cubicBezTo>
                    <a:pt x="4892" y="6702"/>
                    <a:pt x="6301" y="4262"/>
                    <a:pt x="6301" y="2252"/>
                  </a:cubicBezTo>
                  <a:cubicBezTo>
                    <a:pt x="6301" y="826"/>
                    <a:pt x="5592" y="1"/>
                    <a:pt x="455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
            <p:cNvSpPr/>
            <p:nvPr/>
          </p:nvSpPr>
          <p:spPr>
            <a:xfrm>
              <a:off x="4785745" y="1839217"/>
              <a:ext cx="162092" cy="238696"/>
            </a:xfrm>
            <a:custGeom>
              <a:rect b="b" l="l" r="r" t="t"/>
              <a:pathLst>
                <a:path extrusionOk="0" h="4917" w="3339">
                  <a:moveTo>
                    <a:pt x="3296" y="1"/>
                  </a:moveTo>
                  <a:cubicBezTo>
                    <a:pt x="3289" y="1"/>
                    <a:pt x="3282" y="3"/>
                    <a:pt x="3274" y="7"/>
                  </a:cubicBezTo>
                  <a:lnTo>
                    <a:pt x="65" y="1857"/>
                  </a:lnTo>
                  <a:cubicBezTo>
                    <a:pt x="29" y="1881"/>
                    <a:pt x="1" y="1942"/>
                    <a:pt x="1" y="2000"/>
                  </a:cubicBezTo>
                  <a:lnTo>
                    <a:pt x="1" y="4843"/>
                  </a:lnTo>
                  <a:cubicBezTo>
                    <a:pt x="1" y="4888"/>
                    <a:pt x="17" y="4916"/>
                    <a:pt x="41" y="4916"/>
                  </a:cubicBezTo>
                  <a:cubicBezTo>
                    <a:pt x="49" y="4916"/>
                    <a:pt x="57" y="4914"/>
                    <a:pt x="65" y="4908"/>
                  </a:cubicBezTo>
                  <a:lnTo>
                    <a:pt x="3274" y="3059"/>
                  </a:lnTo>
                  <a:cubicBezTo>
                    <a:pt x="3308" y="3038"/>
                    <a:pt x="3339" y="2973"/>
                    <a:pt x="3339" y="2915"/>
                  </a:cubicBezTo>
                  <a:lnTo>
                    <a:pt x="3339" y="72"/>
                  </a:lnTo>
                  <a:cubicBezTo>
                    <a:pt x="3339" y="27"/>
                    <a:pt x="3320" y="1"/>
                    <a:pt x="32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
            <p:cNvSpPr/>
            <p:nvPr/>
          </p:nvSpPr>
          <p:spPr>
            <a:xfrm>
              <a:off x="4832831" y="1839362"/>
              <a:ext cx="67963" cy="72284"/>
            </a:xfrm>
            <a:custGeom>
              <a:rect b="b" l="l" r="r" t="t"/>
              <a:pathLst>
                <a:path extrusionOk="0" h="1489" w="1400">
                  <a:moveTo>
                    <a:pt x="1355" y="1"/>
                  </a:moveTo>
                  <a:cubicBezTo>
                    <a:pt x="1348" y="1"/>
                    <a:pt x="1340" y="3"/>
                    <a:pt x="1332" y="8"/>
                  </a:cubicBezTo>
                  <a:lnTo>
                    <a:pt x="69" y="737"/>
                  </a:lnTo>
                  <a:cubicBezTo>
                    <a:pt x="31" y="758"/>
                    <a:pt x="1" y="823"/>
                    <a:pt x="1" y="881"/>
                  </a:cubicBezTo>
                  <a:lnTo>
                    <a:pt x="1" y="1417"/>
                  </a:lnTo>
                  <a:cubicBezTo>
                    <a:pt x="1" y="1462"/>
                    <a:pt x="19" y="1489"/>
                    <a:pt x="45" y="1489"/>
                  </a:cubicBezTo>
                  <a:cubicBezTo>
                    <a:pt x="52" y="1489"/>
                    <a:pt x="60" y="1487"/>
                    <a:pt x="69" y="1482"/>
                  </a:cubicBezTo>
                  <a:cubicBezTo>
                    <a:pt x="106" y="1462"/>
                    <a:pt x="136" y="1397"/>
                    <a:pt x="136" y="1339"/>
                  </a:cubicBezTo>
                  <a:lnTo>
                    <a:pt x="136" y="905"/>
                  </a:lnTo>
                  <a:lnTo>
                    <a:pt x="1263" y="257"/>
                  </a:lnTo>
                  <a:lnTo>
                    <a:pt x="1263" y="687"/>
                  </a:lnTo>
                  <a:cubicBezTo>
                    <a:pt x="1263" y="731"/>
                    <a:pt x="1281" y="759"/>
                    <a:pt x="1307" y="759"/>
                  </a:cubicBezTo>
                  <a:cubicBezTo>
                    <a:pt x="1314" y="759"/>
                    <a:pt x="1323" y="757"/>
                    <a:pt x="1332" y="751"/>
                  </a:cubicBezTo>
                  <a:cubicBezTo>
                    <a:pt x="1368" y="731"/>
                    <a:pt x="1400" y="666"/>
                    <a:pt x="1400" y="611"/>
                  </a:cubicBezTo>
                  <a:lnTo>
                    <a:pt x="1400" y="72"/>
                  </a:lnTo>
                  <a:cubicBezTo>
                    <a:pt x="1400" y="27"/>
                    <a:pt x="1381" y="1"/>
                    <a:pt x="135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
            <p:cNvSpPr/>
            <p:nvPr/>
          </p:nvSpPr>
          <p:spPr>
            <a:xfrm>
              <a:off x="4832831" y="1827761"/>
              <a:ext cx="67963" cy="57866"/>
            </a:xfrm>
            <a:custGeom>
              <a:rect b="b" l="l" r="r" t="t"/>
              <a:pathLst>
                <a:path extrusionOk="0" h="1192" w="1400">
                  <a:moveTo>
                    <a:pt x="1355" y="1"/>
                  </a:moveTo>
                  <a:cubicBezTo>
                    <a:pt x="1348" y="1"/>
                    <a:pt x="1340" y="3"/>
                    <a:pt x="1332" y="7"/>
                  </a:cubicBezTo>
                  <a:lnTo>
                    <a:pt x="69" y="738"/>
                  </a:lnTo>
                  <a:cubicBezTo>
                    <a:pt x="31" y="759"/>
                    <a:pt x="1" y="823"/>
                    <a:pt x="1" y="881"/>
                  </a:cubicBezTo>
                  <a:lnTo>
                    <a:pt x="1" y="1120"/>
                  </a:lnTo>
                  <a:cubicBezTo>
                    <a:pt x="1" y="1163"/>
                    <a:pt x="19" y="1192"/>
                    <a:pt x="46" y="1192"/>
                  </a:cubicBezTo>
                  <a:cubicBezTo>
                    <a:pt x="53" y="1192"/>
                    <a:pt x="61" y="1190"/>
                    <a:pt x="69" y="1185"/>
                  </a:cubicBezTo>
                  <a:lnTo>
                    <a:pt x="1332" y="455"/>
                  </a:lnTo>
                  <a:cubicBezTo>
                    <a:pt x="1368" y="434"/>
                    <a:pt x="1400" y="369"/>
                    <a:pt x="1400" y="311"/>
                  </a:cubicBezTo>
                  <a:lnTo>
                    <a:pt x="1400" y="72"/>
                  </a:lnTo>
                  <a:cubicBezTo>
                    <a:pt x="1400" y="27"/>
                    <a:pt x="1381" y="1"/>
                    <a:pt x="13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
            <p:cNvSpPr/>
            <p:nvPr/>
          </p:nvSpPr>
          <p:spPr>
            <a:xfrm>
              <a:off x="4842103" y="1919943"/>
              <a:ext cx="49419" cy="41991"/>
            </a:xfrm>
            <a:custGeom>
              <a:rect b="b" l="l" r="r" t="t"/>
              <a:pathLst>
                <a:path extrusionOk="0" h="865" w="1018">
                  <a:moveTo>
                    <a:pt x="984" y="1"/>
                  </a:moveTo>
                  <a:cubicBezTo>
                    <a:pt x="978" y="1"/>
                    <a:pt x="972" y="2"/>
                    <a:pt x="966" y="6"/>
                  </a:cubicBezTo>
                  <a:lnTo>
                    <a:pt x="51" y="535"/>
                  </a:lnTo>
                  <a:cubicBezTo>
                    <a:pt x="24" y="552"/>
                    <a:pt x="0" y="597"/>
                    <a:pt x="0" y="638"/>
                  </a:cubicBezTo>
                  <a:lnTo>
                    <a:pt x="0" y="812"/>
                  </a:lnTo>
                  <a:cubicBezTo>
                    <a:pt x="0" y="843"/>
                    <a:pt x="15" y="865"/>
                    <a:pt x="34" y="865"/>
                  </a:cubicBezTo>
                  <a:cubicBezTo>
                    <a:pt x="39" y="865"/>
                    <a:pt x="45" y="863"/>
                    <a:pt x="51" y="859"/>
                  </a:cubicBezTo>
                  <a:lnTo>
                    <a:pt x="966" y="331"/>
                  </a:lnTo>
                  <a:cubicBezTo>
                    <a:pt x="993" y="313"/>
                    <a:pt x="1018" y="269"/>
                    <a:pt x="1018" y="228"/>
                  </a:cubicBezTo>
                  <a:lnTo>
                    <a:pt x="1018" y="54"/>
                  </a:lnTo>
                  <a:cubicBezTo>
                    <a:pt x="1018" y="22"/>
                    <a:pt x="1003" y="1"/>
                    <a:pt x="984"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
            <p:cNvSpPr/>
            <p:nvPr/>
          </p:nvSpPr>
          <p:spPr>
            <a:xfrm>
              <a:off x="4654678" y="1151224"/>
              <a:ext cx="323504" cy="417196"/>
            </a:xfrm>
            <a:custGeom>
              <a:rect b="b" l="l" r="r" t="t"/>
              <a:pathLst>
                <a:path extrusionOk="0" h="8594" w="6664">
                  <a:moveTo>
                    <a:pt x="4555" y="1"/>
                  </a:moveTo>
                  <a:cubicBezTo>
                    <a:pt x="4132" y="1"/>
                    <a:pt x="3656" y="138"/>
                    <a:pt x="3151" y="429"/>
                  </a:cubicBezTo>
                  <a:cubicBezTo>
                    <a:pt x="1411" y="1436"/>
                    <a:pt x="1" y="3876"/>
                    <a:pt x="1" y="5887"/>
                  </a:cubicBezTo>
                  <a:cubicBezTo>
                    <a:pt x="1" y="6890"/>
                    <a:pt x="353" y="7596"/>
                    <a:pt x="919" y="7924"/>
                  </a:cubicBezTo>
                  <a:lnTo>
                    <a:pt x="922" y="7927"/>
                  </a:lnTo>
                  <a:lnTo>
                    <a:pt x="2090" y="8593"/>
                  </a:lnTo>
                  <a:lnTo>
                    <a:pt x="2370" y="8125"/>
                  </a:lnTo>
                  <a:cubicBezTo>
                    <a:pt x="2656" y="8061"/>
                    <a:pt x="2957" y="7958"/>
                    <a:pt x="3274" y="7774"/>
                  </a:cubicBezTo>
                  <a:cubicBezTo>
                    <a:pt x="5011" y="6771"/>
                    <a:pt x="6424" y="4326"/>
                    <a:pt x="6424" y="2316"/>
                  </a:cubicBezTo>
                  <a:cubicBezTo>
                    <a:pt x="6424" y="2020"/>
                    <a:pt x="6383" y="1757"/>
                    <a:pt x="6325" y="1514"/>
                  </a:cubicBezTo>
                  <a:lnTo>
                    <a:pt x="6664" y="947"/>
                  </a:lnTo>
                  <a:lnTo>
                    <a:pt x="5380" y="210"/>
                  </a:lnTo>
                  <a:lnTo>
                    <a:pt x="5380" y="207"/>
                  </a:lnTo>
                  <a:lnTo>
                    <a:pt x="5366" y="200"/>
                  </a:lnTo>
                  <a:lnTo>
                    <a:pt x="5366" y="204"/>
                  </a:lnTo>
                  <a:cubicBezTo>
                    <a:pt x="5129" y="70"/>
                    <a:pt x="4856" y="1"/>
                    <a:pt x="4555"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
            <p:cNvSpPr/>
            <p:nvPr/>
          </p:nvSpPr>
          <p:spPr>
            <a:xfrm>
              <a:off x="4654678" y="1276075"/>
              <a:ext cx="272823" cy="292338"/>
            </a:xfrm>
            <a:custGeom>
              <a:rect b="b" l="l" r="r" t="t"/>
              <a:pathLst>
                <a:path extrusionOk="0" h="6022" w="5620">
                  <a:moveTo>
                    <a:pt x="1049" y="1"/>
                  </a:moveTo>
                  <a:cubicBezTo>
                    <a:pt x="404" y="1038"/>
                    <a:pt x="1" y="2239"/>
                    <a:pt x="1" y="3315"/>
                  </a:cubicBezTo>
                  <a:cubicBezTo>
                    <a:pt x="1" y="4318"/>
                    <a:pt x="353" y="5024"/>
                    <a:pt x="919" y="5352"/>
                  </a:cubicBezTo>
                  <a:lnTo>
                    <a:pt x="922" y="5355"/>
                  </a:lnTo>
                  <a:lnTo>
                    <a:pt x="2090" y="6021"/>
                  </a:lnTo>
                  <a:lnTo>
                    <a:pt x="2370" y="5557"/>
                  </a:lnTo>
                  <a:cubicBezTo>
                    <a:pt x="2656" y="5489"/>
                    <a:pt x="2957" y="5386"/>
                    <a:pt x="3274" y="5202"/>
                  </a:cubicBezTo>
                  <a:cubicBezTo>
                    <a:pt x="4206" y="4666"/>
                    <a:pt x="5043" y="3714"/>
                    <a:pt x="5619" y="2639"/>
                  </a:cubicBezTo>
                  <a:lnTo>
                    <a:pt x="10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
            <p:cNvSpPr/>
            <p:nvPr/>
          </p:nvSpPr>
          <p:spPr>
            <a:xfrm>
              <a:off x="4705600" y="1151224"/>
              <a:ext cx="272580" cy="252968"/>
            </a:xfrm>
            <a:custGeom>
              <a:rect b="b" l="l" r="r" t="t"/>
              <a:pathLst>
                <a:path extrusionOk="0" h="5211" w="5615">
                  <a:moveTo>
                    <a:pt x="3506" y="1"/>
                  </a:moveTo>
                  <a:cubicBezTo>
                    <a:pt x="3083" y="1"/>
                    <a:pt x="2607" y="138"/>
                    <a:pt x="2102" y="429"/>
                  </a:cubicBezTo>
                  <a:cubicBezTo>
                    <a:pt x="1294" y="897"/>
                    <a:pt x="557" y="1675"/>
                    <a:pt x="0" y="2573"/>
                  </a:cubicBezTo>
                  <a:lnTo>
                    <a:pt x="4570" y="5211"/>
                  </a:lnTo>
                  <a:cubicBezTo>
                    <a:pt x="5071" y="4279"/>
                    <a:pt x="5375" y="3252"/>
                    <a:pt x="5375" y="2316"/>
                  </a:cubicBezTo>
                  <a:cubicBezTo>
                    <a:pt x="5375" y="2020"/>
                    <a:pt x="5334" y="1757"/>
                    <a:pt x="5276" y="1511"/>
                  </a:cubicBezTo>
                  <a:lnTo>
                    <a:pt x="5615" y="947"/>
                  </a:lnTo>
                  <a:lnTo>
                    <a:pt x="4331" y="210"/>
                  </a:lnTo>
                  <a:lnTo>
                    <a:pt x="4317" y="200"/>
                  </a:lnTo>
                  <a:lnTo>
                    <a:pt x="4317" y="204"/>
                  </a:lnTo>
                  <a:cubicBezTo>
                    <a:pt x="4080" y="70"/>
                    <a:pt x="3807" y="1"/>
                    <a:pt x="3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
            <p:cNvSpPr/>
            <p:nvPr/>
          </p:nvSpPr>
          <p:spPr>
            <a:xfrm>
              <a:off x="4713852" y="1185107"/>
              <a:ext cx="305931" cy="395059"/>
            </a:xfrm>
            <a:custGeom>
              <a:rect b="b" l="l" r="r" t="t"/>
              <a:pathLst>
                <a:path extrusionOk="0" h="8138" w="6302">
                  <a:moveTo>
                    <a:pt x="4558" y="1"/>
                  </a:moveTo>
                  <a:cubicBezTo>
                    <a:pt x="4135" y="1"/>
                    <a:pt x="3657" y="139"/>
                    <a:pt x="3151" y="430"/>
                  </a:cubicBezTo>
                  <a:cubicBezTo>
                    <a:pt x="1410" y="1434"/>
                    <a:pt x="1" y="3878"/>
                    <a:pt x="1" y="5888"/>
                  </a:cubicBezTo>
                  <a:cubicBezTo>
                    <a:pt x="1" y="7314"/>
                    <a:pt x="710" y="8137"/>
                    <a:pt x="1744" y="8137"/>
                  </a:cubicBezTo>
                  <a:cubicBezTo>
                    <a:pt x="2167" y="8137"/>
                    <a:pt x="2645" y="7999"/>
                    <a:pt x="3151" y="7708"/>
                  </a:cubicBezTo>
                  <a:cubicBezTo>
                    <a:pt x="4892" y="6704"/>
                    <a:pt x="6301" y="4260"/>
                    <a:pt x="6301" y="2250"/>
                  </a:cubicBezTo>
                  <a:cubicBezTo>
                    <a:pt x="6301" y="824"/>
                    <a:pt x="5592" y="1"/>
                    <a:pt x="455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
            <p:cNvSpPr/>
            <p:nvPr/>
          </p:nvSpPr>
          <p:spPr>
            <a:xfrm>
              <a:off x="4810744" y="1303162"/>
              <a:ext cx="52283" cy="85973"/>
            </a:xfrm>
            <a:custGeom>
              <a:rect b="b" l="l" r="r" t="t"/>
              <a:pathLst>
                <a:path extrusionOk="0" h="1771" w="1077">
                  <a:moveTo>
                    <a:pt x="726" y="1"/>
                  </a:moveTo>
                  <a:cubicBezTo>
                    <a:pt x="667" y="1"/>
                    <a:pt x="604" y="19"/>
                    <a:pt x="537" y="57"/>
                  </a:cubicBezTo>
                  <a:cubicBezTo>
                    <a:pt x="240" y="231"/>
                    <a:pt x="1" y="739"/>
                    <a:pt x="1" y="1196"/>
                  </a:cubicBezTo>
                  <a:cubicBezTo>
                    <a:pt x="1" y="1551"/>
                    <a:pt x="144" y="1770"/>
                    <a:pt x="347" y="1770"/>
                  </a:cubicBezTo>
                  <a:cubicBezTo>
                    <a:pt x="406" y="1770"/>
                    <a:pt x="470" y="1752"/>
                    <a:pt x="537" y="1712"/>
                  </a:cubicBezTo>
                  <a:cubicBezTo>
                    <a:pt x="834" y="1541"/>
                    <a:pt x="1076" y="1033"/>
                    <a:pt x="1076" y="575"/>
                  </a:cubicBezTo>
                  <a:cubicBezTo>
                    <a:pt x="1076" y="220"/>
                    <a:pt x="930" y="1"/>
                    <a:pt x="7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
            <p:cNvSpPr/>
            <p:nvPr/>
          </p:nvSpPr>
          <p:spPr>
            <a:xfrm>
              <a:off x="4787249" y="1385636"/>
              <a:ext cx="95973" cy="142965"/>
            </a:xfrm>
            <a:custGeom>
              <a:rect b="b" l="l" r="r" t="t"/>
              <a:pathLst>
                <a:path extrusionOk="0" h="2945" w="1977">
                  <a:moveTo>
                    <a:pt x="1424" y="1"/>
                  </a:moveTo>
                  <a:cubicBezTo>
                    <a:pt x="1347" y="1"/>
                    <a:pt x="1264" y="25"/>
                    <a:pt x="1178" y="75"/>
                  </a:cubicBezTo>
                  <a:lnTo>
                    <a:pt x="796" y="293"/>
                  </a:lnTo>
                  <a:cubicBezTo>
                    <a:pt x="448" y="497"/>
                    <a:pt x="151" y="1068"/>
                    <a:pt x="106" y="1631"/>
                  </a:cubicBezTo>
                  <a:lnTo>
                    <a:pt x="1" y="2945"/>
                  </a:lnTo>
                  <a:lnTo>
                    <a:pt x="1977" y="1802"/>
                  </a:lnTo>
                  <a:lnTo>
                    <a:pt x="1871" y="611"/>
                  </a:lnTo>
                  <a:cubicBezTo>
                    <a:pt x="1837" y="227"/>
                    <a:pt x="1660" y="1"/>
                    <a:pt x="14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
            <p:cNvSpPr/>
            <p:nvPr/>
          </p:nvSpPr>
          <p:spPr>
            <a:xfrm>
              <a:off x="4873753" y="1236707"/>
              <a:ext cx="52234" cy="85876"/>
            </a:xfrm>
            <a:custGeom>
              <a:rect b="b" l="l" r="r" t="t"/>
              <a:pathLst>
                <a:path extrusionOk="0" h="1769" w="1076">
                  <a:moveTo>
                    <a:pt x="729" y="1"/>
                  </a:moveTo>
                  <a:cubicBezTo>
                    <a:pt x="670" y="1"/>
                    <a:pt x="606" y="19"/>
                    <a:pt x="539" y="57"/>
                  </a:cubicBezTo>
                  <a:cubicBezTo>
                    <a:pt x="243" y="228"/>
                    <a:pt x="0" y="736"/>
                    <a:pt x="0" y="1193"/>
                  </a:cubicBezTo>
                  <a:cubicBezTo>
                    <a:pt x="0" y="1549"/>
                    <a:pt x="147" y="1769"/>
                    <a:pt x="351" y="1769"/>
                  </a:cubicBezTo>
                  <a:cubicBezTo>
                    <a:pt x="410" y="1769"/>
                    <a:pt x="473" y="1751"/>
                    <a:pt x="539" y="1713"/>
                  </a:cubicBezTo>
                  <a:cubicBezTo>
                    <a:pt x="837" y="1541"/>
                    <a:pt x="1075" y="1029"/>
                    <a:pt x="1075" y="572"/>
                  </a:cubicBezTo>
                  <a:cubicBezTo>
                    <a:pt x="1075" y="218"/>
                    <a:pt x="932"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
            <p:cNvSpPr/>
            <p:nvPr/>
          </p:nvSpPr>
          <p:spPr>
            <a:xfrm>
              <a:off x="4860307" y="1319084"/>
              <a:ext cx="86070" cy="121557"/>
            </a:xfrm>
            <a:custGeom>
              <a:rect b="b" l="l" r="r" t="t"/>
              <a:pathLst>
                <a:path extrusionOk="0" h="2504" w="1773">
                  <a:moveTo>
                    <a:pt x="1219" y="1"/>
                  </a:moveTo>
                  <a:cubicBezTo>
                    <a:pt x="1142" y="1"/>
                    <a:pt x="1060" y="24"/>
                    <a:pt x="974" y="74"/>
                  </a:cubicBezTo>
                  <a:lnTo>
                    <a:pt x="591" y="295"/>
                  </a:lnTo>
                  <a:cubicBezTo>
                    <a:pt x="345" y="438"/>
                    <a:pt x="123" y="766"/>
                    <a:pt x="1" y="1145"/>
                  </a:cubicBezTo>
                  <a:cubicBezTo>
                    <a:pt x="267" y="1166"/>
                    <a:pt x="465" y="1432"/>
                    <a:pt x="506" y="1872"/>
                  </a:cubicBezTo>
                  <a:lnTo>
                    <a:pt x="561" y="2503"/>
                  </a:lnTo>
                  <a:lnTo>
                    <a:pt x="1772" y="1804"/>
                  </a:lnTo>
                  <a:lnTo>
                    <a:pt x="1667" y="609"/>
                  </a:lnTo>
                  <a:cubicBezTo>
                    <a:pt x="1633" y="225"/>
                    <a:pt x="1455" y="1"/>
                    <a:pt x="12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
            <p:cNvSpPr/>
            <p:nvPr/>
          </p:nvSpPr>
          <p:spPr>
            <a:xfrm>
              <a:off x="2404125" y="3297385"/>
              <a:ext cx="978619" cy="698077"/>
            </a:xfrm>
            <a:custGeom>
              <a:rect b="b" l="l" r="r" t="t"/>
              <a:pathLst>
                <a:path extrusionOk="0" h="14380" w="20159">
                  <a:moveTo>
                    <a:pt x="10080" y="975"/>
                  </a:moveTo>
                  <a:cubicBezTo>
                    <a:pt x="12605" y="975"/>
                    <a:pt x="14964" y="1535"/>
                    <a:pt x="16721" y="2549"/>
                  </a:cubicBezTo>
                  <a:cubicBezTo>
                    <a:pt x="18308" y="3466"/>
                    <a:pt x="19185" y="4627"/>
                    <a:pt x="19185" y="5818"/>
                  </a:cubicBezTo>
                  <a:cubicBezTo>
                    <a:pt x="19185" y="7009"/>
                    <a:pt x="18308" y="8170"/>
                    <a:pt x="16721" y="9088"/>
                  </a:cubicBezTo>
                  <a:cubicBezTo>
                    <a:pt x="14964" y="10105"/>
                    <a:pt x="12605" y="10661"/>
                    <a:pt x="10080" y="10661"/>
                  </a:cubicBezTo>
                  <a:cubicBezTo>
                    <a:pt x="7557" y="10661"/>
                    <a:pt x="5199" y="10105"/>
                    <a:pt x="3441" y="9088"/>
                  </a:cubicBezTo>
                  <a:cubicBezTo>
                    <a:pt x="1851" y="8170"/>
                    <a:pt x="977" y="7009"/>
                    <a:pt x="977" y="5818"/>
                  </a:cubicBezTo>
                  <a:cubicBezTo>
                    <a:pt x="977" y="4627"/>
                    <a:pt x="1851" y="3466"/>
                    <a:pt x="3441" y="2549"/>
                  </a:cubicBezTo>
                  <a:cubicBezTo>
                    <a:pt x="5199" y="1535"/>
                    <a:pt x="7557" y="975"/>
                    <a:pt x="10080" y="975"/>
                  </a:cubicBezTo>
                  <a:close/>
                  <a:moveTo>
                    <a:pt x="10080" y="0"/>
                  </a:moveTo>
                  <a:cubicBezTo>
                    <a:pt x="7500" y="0"/>
                    <a:pt x="4921" y="569"/>
                    <a:pt x="2954" y="1705"/>
                  </a:cubicBezTo>
                  <a:cubicBezTo>
                    <a:pt x="988" y="2839"/>
                    <a:pt x="1" y="4330"/>
                    <a:pt x="1" y="5818"/>
                  </a:cubicBezTo>
                  <a:lnTo>
                    <a:pt x="1" y="8562"/>
                  </a:lnTo>
                  <a:cubicBezTo>
                    <a:pt x="1" y="10050"/>
                    <a:pt x="988" y="11539"/>
                    <a:pt x="2954" y="12675"/>
                  </a:cubicBezTo>
                  <a:cubicBezTo>
                    <a:pt x="4921" y="13811"/>
                    <a:pt x="7500" y="14379"/>
                    <a:pt x="10080" y="14379"/>
                  </a:cubicBezTo>
                  <a:cubicBezTo>
                    <a:pt x="12659" y="14379"/>
                    <a:pt x="15238" y="13811"/>
                    <a:pt x="17206" y="12675"/>
                  </a:cubicBezTo>
                  <a:cubicBezTo>
                    <a:pt x="19176" y="11539"/>
                    <a:pt x="20158" y="10050"/>
                    <a:pt x="20158" y="8562"/>
                  </a:cubicBezTo>
                  <a:lnTo>
                    <a:pt x="20158" y="5818"/>
                  </a:lnTo>
                  <a:cubicBezTo>
                    <a:pt x="20158" y="4330"/>
                    <a:pt x="19176" y="2839"/>
                    <a:pt x="17206" y="1705"/>
                  </a:cubicBezTo>
                  <a:cubicBezTo>
                    <a:pt x="15238" y="569"/>
                    <a:pt x="12659" y="0"/>
                    <a:pt x="100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
            <p:cNvSpPr/>
            <p:nvPr/>
          </p:nvSpPr>
          <p:spPr>
            <a:xfrm>
              <a:off x="2404319" y="3380150"/>
              <a:ext cx="143208" cy="192578"/>
            </a:xfrm>
            <a:custGeom>
              <a:rect b="b" l="l" r="r" t="t"/>
              <a:pathLst>
                <a:path extrusionOk="0" h="3967" w="2950">
                  <a:moveTo>
                    <a:pt x="2950" y="0"/>
                  </a:moveTo>
                  <a:cubicBezTo>
                    <a:pt x="1619" y="766"/>
                    <a:pt x="738" y="1695"/>
                    <a:pt x="307" y="2677"/>
                  </a:cubicBezTo>
                  <a:lnTo>
                    <a:pt x="307" y="2677"/>
                  </a:lnTo>
                  <a:cubicBezTo>
                    <a:pt x="739" y="1695"/>
                    <a:pt x="1621" y="766"/>
                    <a:pt x="2950" y="0"/>
                  </a:cubicBezTo>
                  <a:close/>
                  <a:moveTo>
                    <a:pt x="307" y="2677"/>
                  </a:moveTo>
                  <a:lnTo>
                    <a:pt x="307" y="2677"/>
                  </a:lnTo>
                  <a:cubicBezTo>
                    <a:pt x="229" y="2855"/>
                    <a:pt x="165" y="3034"/>
                    <a:pt x="116" y="3215"/>
                  </a:cubicBezTo>
                  <a:cubicBezTo>
                    <a:pt x="114" y="3226"/>
                    <a:pt x="111" y="3237"/>
                    <a:pt x="109" y="3248"/>
                  </a:cubicBezTo>
                  <a:lnTo>
                    <a:pt x="109" y="3248"/>
                  </a:lnTo>
                  <a:cubicBezTo>
                    <a:pt x="158" y="3056"/>
                    <a:pt x="224" y="2865"/>
                    <a:pt x="307" y="2677"/>
                  </a:cubicBezTo>
                  <a:close/>
                  <a:moveTo>
                    <a:pt x="109" y="3248"/>
                  </a:moveTo>
                  <a:cubicBezTo>
                    <a:pt x="93" y="3309"/>
                    <a:pt x="79" y="3371"/>
                    <a:pt x="66" y="3433"/>
                  </a:cubicBezTo>
                  <a:lnTo>
                    <a:pt x="66" y="3433"/>
                  </a:lnTo>
                  <a:cubicBezTo>
                    <a:pt x="78" y="3374"/>
                    <a:pt x="92" y="3315"/>
                    <a:pt x="107" y="3256"/>
                  </a:cubicBezTo>
                  <a:cubicBezTo>
                    <a:pt x="107" y="3253"/>
                    <a:pt x="108" y="3250"/>
                    <a:pt x="109" y="3248"/>
                  </a:cubicBezTo>
                  <a:close/>
                  <a:moveTo>
                    <a:pt x="66" y="3433"/>
                  </a:moveTo>
                  <a:lnTo>
                    <a:pt x="66" y="3433"/>
                  </a:lnTo>
                  <a:cubicBezTo>
                    <a:pt x="63" y="3446"/>
                    <a:pt x="61" y="3459"/>
                    <a:pt x="58" y="3471"/>
                  </a:cubicBezTo>
                  <a:cubicBezTo>
                    <a:pt x="56" y="3486"/>
                    <a:pt x="53" y="3500"/>
                    <a:pt x="50" y="3515"/>
                  </a:cubicBezTo>
                  <a:lnTo>
                    <a:pt x="50" y="3515"/>
                  </a:lnTo>
                  <a:cubicBezTo>
                    <a:pt x="55" y="3488"/>
                    <a:pt x="61" y="3460"/>
                    <a:pt x="66" y="3433"/>
                  </a:cubicBezTo>
                  <a:close/>
                  <a:moveTo>
                    <a:pt x="50" y="3515"/>
                  </a:moveTo>
                  <a:lnTo>
                    <a:pt x="50" y="3515"/>
                  </a:lnTo>
                  <a:cubicBezTo>
                    <a:pt x="34" y="3609"/>
                    <a:pt x="21" y="3704"/>
                    <a:pt x="12" y="3798"/>
                  </a:cubicBezTo>
                  <a:lnTo>
                    <a:pt x="12" y="3798"/>
                  </a:lnTo>
                  <a:cubicBezTo>
                    <a:pt x="21" y="3704"/>
                    <a:pt x="34" y="3609"/>
                    <a:pt x="50" y="3515"/>
                  </a:cubicBezTo>
                  <a:close/>
                  <a:moveTo>
                    <a:pt x="12" y="3798"/>
                  </a:moveTo>
                  <a:lnTo>
                    <a:pt x="12" y="3798"/>
                  </a:lnTo>
                  <a:cubicBezTo>
                    <a:pt x="7" y="3855"/>
                    <a:pt x="3" y="3911"/>
                    <a:pt x="1" y="3966"/>
                  </a:cubicBezTo>
                  <a:cubicBezTo>
                    <a:pt x="3" y="3910"/>
                    <a:pt x="7" y="3854"/>
                    <a:pt x="12" y="379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
            <p:cNvSpPr/>
            <p:nvPr/>
          </p:nvSpPr>
          <p:spPr>
            <a:xfrm>
              <a:off x="2893439" y="3646357"/>
              <a:ext cx="422973" cy="168597"/>
            </a:xfrm>
            <a:custGeom>
              <a:rect b="b" l="l" r="r" t="t"/>
              <a:pathLst>
                <a:path extrusionOk="0" h="3473" w="8713">
                  <a:moveTo>
                    <a:pt x="8713" y="1"/>
                  </a:moveTo>
                  <a:cubicBezTo>
                    <a:pt x="8688" y="44"/>
                    <a:pt x="8662" y="87"/>
                    <a:pt x="8634" y="129"/>
                  </a:cubicBezTo>
                  <a:lnTo>
                    <a:pt x="8634" y="129"/>
                  </a:lnTo>
                  <a:cubicBezTo>
                    <a:pt x="8662" y="87"/>
                    <a:pt x="8688" y="44"/>
                    <a:pt x="8713" y="1"/>
                  </a:cubicBezTo>
                  <a:close/>
                  <a:moveTo>
                    <a:pt x="8634" y="129"/>
                  </a:moveTo>
                  <a:lnTo>
                    <a:pt x="8634" y="129"/>
                  </a:lnTo>
                  <a:cubicBezTo>
                    <a:pt x="8252" y="724"/>
                    <a:pt x="7645" y="1286"/>
                    <a:pt x="6836" y="1782"/>
                  </a:cubicBezTo>
                  <a:cubicBezTo>
                    <a:pt x="6832" y="1786"/>
                    <a:pt x="6829" y="1786"/>
                    <a:pt x="6829" y="1786"/>
                  </a:cubicBezTo>
                  <a:cubicBezTo>
                    <a:pt x="6829" y="1787"/>
                    <a:pt x="6829" y="1787"/>
                    <a:pt x="6829" y="1788"/>
                  </a:cubicBezTo>
                  <a:lnTo>
                    <a:pt x="6829" y="1788"/>
                  </a:lnTo>
                  <a:cubicBezTo>
                    <a:pt x="7640" y="1292"/>
                    <a:pt x="8250" y="726"/>
                    <a:pt x="8634" y="129"/>
                  </a:cubicBezTo>
                  <a:close/>
                  <a:moveTo>
                    <a:pt x="6829" y="1788"/>
                  </a:moveTo>
                  <a:cubicBezTo>
                    <a:pt x="6828" y="1788"/>
                    <a:pt x="6826" y="1789"/>
                    <a:pt x="6825" y="1790"/>
                  </a:cubicBezTo>
                  <a:lnTo>
                    <a:pt x="6825" y="1790"/>
                  </a:lnTo>
                  <a:cubicBezTo>
                    <a:pt x="6826" y="1790"/>
                    <a:pt x="6826" y="1790"/>
                    <a:pt x="6826" y="1790"/>
                  </a:cubicBezTo>
                  <a:cubicBezTo>
                    <a:pt x="6826" y="1790"/>
                    <a:pt x="6828" y="1790"/>
                    <a:pt x="6829" y="1788"/>
                  </a:cubicBezTo>
                  <a:close/>
                  <a:moveTo>
                    <a:pt x="6825" y="1790"/>
                  </a:moveTo>
                  <a:cubicBezTo>
                    <a:pt x="6825" y="1790"/>
                    <a:pt x="6824" y="1790"/>
                    <a:pt x="6823" y="1791"/>
                  </a:cubicBezTo>
                  <a:lnTo>
                    <a:pt x="6823" y="1791"/>
                  </a:lnTo>
                  <a:cubicBezTo>
                    <a:pt x="6824" y="1791"/>
                    <a:pt x="6824" y="1790"/>
                    <a:pt x="6825" y="1790"/>
                  </a:cubicBezTo>
                  <a:close/>
                  <a:moveTo>
                    <a:pt x="6823" y="1791"/>
                  </a:moveTo>
                  <a:lnTo>
                    <a:pt x="6823" y="1791"/>
                  </a:lnTo>
                  <a:cubicBezTo>
                    <a:pt x="6822" y="1792"/>
                    <a:pt x="6821" y="1793"/>
                    <a:pt x="6819" y="1793"/>
                  </a:cubicBezTo>
                  <a:lnTo>
                    <a:pt x="6819" y="1793"/>
                  </a:lnTo>
                  <a:cubicBezTo>
                    <a:pt x="6820" y="1793"/>
                    <a:pt x="6821" y="1793"/>
                    <a:pt x="6823" y="1793"/>
                  </a:cubicBezTo>
                  <a:cubicBezTo>
                    <a:pt x="6823" y="1792"/>
                    <a:pt x="6823" y="1792"/>
                    <a:pt x="6823" y="1791"/>
                  </a:cubicBezTo>
                  <a:close/>
                  <a:moveTo>
                    <a:pt x="6819" y="1793"/>
                  </a:moveTo>
                  <a:lnTo>
                    <a:pt x="6819" y="1793"/>
                  </a:lnTo>
                  <a:cubicBezTo>
                    <a:pt x="6819" y="1794"/>
                    <a:pt x="6818" y="1794"/>
                    <a:pt x="6817" y="1795"/>
                  </a:cubicBezTo>
                  <a:lnTo>
                    <a:pt x="6817" y="1795"/>
                  </a:lnTo>
                  <a:cubicBezTo>
                    <a:pt x="6818" y="1794"/>
                    <a:pt x="6819" y="1794"/>
                    <a:pt x="6819" y="1793"/>
                  </a:cubicBezTo>
                  <a:close/>
                  <a:moveTo>
                    <a:pt x="6817" y="1795"/>
                  </a:moveTo>
                  <a:cubicBezTo>
                    <a:pt x="6816" y="1795"/>
                    <a:pt x="6815" y="1796"/>
                    <a:pt x="6815" y="1796"/>
                  </a:cubicBezTo>
                  <a:lnTo>
                    <a:pt x="6815" y="1796"/>
                  </a:lnTo>
                  <a:cubicBezTo>
                    <a:pt x="6816" y="1796"/>
                    <a:pt x="6817" y="1795"/>
                    <a:pt x="6817" y="1795"/>
                  </a:cubicBezTo>
                  <a:close/>
                  <a:moveTo>
                    <a:pt x="6812" y="1796"/>
                  </a:moveTo>
                  <a:lnTo>
                    <a:pt x="6808" y="1800"/>
                  </a:lnTo>
                  <a:lnTo>
                    <a:pt x="6808" y="1800"/>
                  </a:lnTo>
                  <a:cubicBezTo>
                    <a:pt x="6810" y="1799"/>
                    <a:pt x="6812" y="1798"/>
                    <a:pt x="6815" y="1796"/>
                  </a:cubicBezTo>
                  <a:close/>
                  <a:moveTo>
                    <a:pt x="6808" y="1800"/>
                  </a:moveTo>
                  <a:cubicBezTo>
                    <a:pt x="6806" y="1801"/>
                    <a:pt x="6805" y="1802"/>
                    <a:pt x="6804" y="1803"/>
                  </a:cubicBezTo>
                  <a:lnTo>
                    <a:pt x="6805" y="1803"/>
                  </a:lnTo>
                  <a:lnTo>
                    <a:pt x="6808" y="1800"/>
                  </a:lnTo>
                  <a:close/>
                  <a:moveTo>
                    <a:pt x="6802" y="1803"/>
                  </a:moveTo>
                  <a:cubicBezTo>
                    <a:pt x="6802" y="1803"/>
                    <a:pt x="6799" y="1806"/>
                    <a:pt x="6795" y="1806"/>
                  </a:cubicBezTo>
                  <a:lnTo>
                    <a:pt x="6795" y="1808"/>
                  </a:lnTo>
                  <a:lnTo>
                    <a:pt x="6795" y="1808"/>
                  </a:lnTo>
                  <a:cubicBezTo>
                    <a:pt x="6798" y="1807"/>
                    <a:pt x="6801" y="1805"/>
                    <a:pt x="6804" y="1803"/>
                  </a:cubicBezTo>
                  <a:close/>
                  <a:moveTo>
                    <a:pt x="6795" y="1808"/>
                  </a:moveTo>
                  <a:cubicBezTo>
                    <a:pt x="6794" y="1809"/>
                    <a:pt x="6792" y="1810"/>
                    <a:pt x="6791" y="1810"/>
                  </a:cubicBezTo>
                  <a:lnTo>
                    <a:pt x="6791" y="1810"/>
                  </a:lnTo>
                  <a:cubicBezTo>
                    <a:pt x="6792" y="1810"/>
                    <a:pt x="6793" y="1810"/>
                    <a:pt x="6795" y="1810"/>
                  </a:cubicBezTo>
                  <a:lnTo>
                    <a:pt x="6795" y="1808"/>
                  </a:lnTo>
                  <a:close/>
                  <a:moveTo>
                    <a:pt x="6791" y="1810"/>
                  </a:moveTo>
                  <a:lnTo>
                    <a:pt x="6791" y="1810"/>
                  </a:lnTo>
                  <a:cubicBezTo>
                    <a:pt x="6790" y="1811"/>
                    <a:pt x="6789" y="1811"/>
                    <a:pt x="6788" y="1812"/>
                  </a:cubicBezTo>
                  <a:lnTo>
                    <a:pt x="6788" y="1812"/>
                  </a:lnTo>
                  <a:cubicBezTo>
                    <a:pt x="6789" y="1812"/>
                    <a:pt x="6790" y="1811"/>
                    <a:pt x="6791" y="1810"/>
                  </a:cubicBezTo>
                  <a:close/>
                  <a:moveTo>
                    <a:pt x="6788" y="1812"/>
                  </a:moveTo>
                  <a:lnTo>
                    <a:pt x="6788" y="1812"/>
                  </a:lnTo>
                  <a:cubicBezTo>
                    <a:pt x="6788" y="1813"/>
                    <a:pt x="6787" y="1813"/>
                    <a:pt x="6786" y="1814"/>
                  </a:cubicBezTo>
                  <a:lnTo>
                    <a:pt x="6788" y="1814"/>
                  </a:lnTo>
                  <a:cubicBezTo>
                    <a:pt x="6788" y="1813"/>
                    <a:pt x="6788" y="1813"/>
                    <a:pt x="6788" y="1812"/>
                  </a:cubicBezTo>
                  <a:close/>
                  <a:moveTo>
                    <a:pt x="6785" y="1814"/>
                  </a:moveTo>
                  <a:cubicBezTo>
                    <a:pt x="6770" y="1823"/>
                    <a:pt x="6755" y="1832"/>
                    <a:pt x="6740" y="1841"/>
                  </a:cubicBezTo>
                  <a:lnTo>
                    <a:pt x="6740" y="1841"/>
                  </a:lnTo>
                  <a:cubicBezTo>
                    <a:pt x="6755" y="1832"/>
                    <a:pt x="6771" y="1823"/>
                    <a:pt x="6786" y="1814"/>
                  </a:cubicBezTo>
                  <a:close/>
                  <a:moveTo>
                    <a:pt x="6740" y="1841"/>
                  </a:moveTo>
                  <a:lnTo>
                    <a:pt x="6740" y="1841"/>
                  </a:lnTo>
                  <a:cubicBezTo>
                    <a:pt x="6715" y="1856"/>
                    <a:pt x="6690" y="1870"/>
                    <a:pt x="6666" y="1885"/>
                  </a:cubicBezTo>
                  <a:lnTo>
                    <a:pt x="6669" y="1885"/>
                  </a:lnTo>
                  <a:cubicBezTo>
                    <a:pt x="6691" y="1870"/>
                    <a:pt x="6716" y="1856"/>
                    <a:pt x="6740" y="1841"/>
                  </a:cubicBezTo>
                  <a:close/>
                  <a:moveTo>
                    <a:pt x="6665" y="1885"/>
                  </a:moveTo>
                  <a:cubicBezTo>
                    <a:pt x="6665" y="1885"/>
                    <a:pt x="6665" y="1885"/>
                    <a:pt x="6665" y="1885"/>
                  </a:cubicBezTo>
                  <a:lnTo>
                    <a:pt x="6665" y="1885"/>
                  </a:lnTo>
                  <a:cubicBezTo>
                    <a:pt x="6665" y="1885"/>
                    <a:pt x="6665" y="1885"/>
                    <a:pt x="6666" y="1885"/>
                  </a:cubicBezTo>
                  <a:close/>
                  <a:moveTo>
                    <a:pt x="6665" y="1885"/>
                  </a:moveTo>
                  <a:cubicBezTo>
                    <a:pt x="6663" y="1886"/>
                    <a:pt x="6662" y="1887"/>
                    <a:pt x="6660" y="1888"/>
                  </a:cubicBezTo>
                  <a:lnTo>
                    <a:pt x="6660" y="1888"/>
                  </a:lnTo>
                  <a:cubicBezTo>
                    <a:pt x="6662" y="1887"/>
                    <a:pt x="6664" y="1886"/>
                    <a:pt x="6665" y="1885"/>
                  </a:cubicBezTo>
                  <a:close/>
                  <a:moveTo>
                    <a:pt x="6660" y="1888"/>
                  </a:moveTo>
                  <a:cubicBezTo>
                    <a:pt x="6660" y="1888"/>
                    <a:pt x="6659" y="1888"/>
                    <a:pt x="6659" y="1888"/>
                  </a:cubicBezTo>
                  <a:cubicBezTo>
                    <a:pt x="6658" y="1889"/>
                    <a:pt x="6658" y="1889"/>
                    <a:pt x="6657" y="1890"/>
                  </a:cubicBezTo>
                  <a:lnTo>
                    <a:pt x="6657" y="1890"/>
                  </a:lnTo>
                  <a:cubicBezTo>
                    <a:pt x="6658" y="1889"/>
                    <a:pt x="6659" y="1888"/>
                    <a:pt x="6660" y="1888"/>
                  </a:cubicBezTo>
                  <a:close/>
                  <a:moveTo>
                    <a:pt x="6657" y="1890"/>
                  </a:moveTo>
                  <a:lnTo>
                    <a:pt x="6657" y="1890"/>
                  </a:lnTo>
                  <a:cubicBezTo>
                    <a:pt x="6654" y="1892"/>
                    <a:pt x="6650" y="1894"/>
                    <a:pt x="6647" y="1896"/>
                  </a:cubicBezTo>
                  <a:lnTo>
                    <a:pt x="6647" y="1896"/>
                  </a:lnTo>
                  <a:cubicBezTo>
                    <a:pt x="6647" y="1896"/>
                    <a:pt x="6648" y="1895"/>
                    <a:pt x="6648" y="1895"/>
                  </a:cubicBezTo>
                  <a:lnTo>
                    <a:pt x="6651" y="1895"/>
                  </a:lnTo>
                  <a:cubicBezTo>
                    <a:pt x="6651" y="1893"/>
                    <a:pt x="6654" y="1892"/>
                    <a:pt x="6657" y="1890"/>
                  </a:cubicBezTo>
                  <a:close/>
                  <a:moveTo>
                    <a:pt x="6647" y="1896"/>
                  </a:moveTo>
                  <a:cubicBezTo>
                    <a:pt x="6644" y="1896"/>
                    <a:pt x="6641" y="1899"/>
                    <a:pt x="6638" y="1899"/>
                  </a:cubicBezTo>
                  <a:cubicBezTo>
                    <a:pt x="4880" y="2916"/>
                    <a:pt x="2522" y="3472"/>
                    <a:pt x="0" y="3472"/>
                  </a:cubicBezTo>
                  <a:cubicBezTo>
                    <a:pt x="2525" y="3472"/>
                    <a:pt x="4884" y="2916"/>
                    <a:pt x="6641" y="1899"/>
                  </a:cubicBezTo>
                  <a:cubicBezTo>
                    <a:pt x="6643" y="1898"/>
                    <a:pt x="6645" y="1897"/>
                    <a:pt x="6647" y="1896"/>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
            <p:cNvSpPr/>
            <p:nvPr/>
          </p:nvSpPr>
          <p:spPr>
            <a:xfrm>
              <a:off x="2386940" y="3297288"/>
              <a:ext cx="1043523" cy="565015"/>
            </a:xfrm>
            <a:custGeom>
              <a:rect b="b" l="l" r="r" t="t"/>
              <a:pathLst>
                <a:path extrusionOk="0" h="11639" w="21496">
                  <a:moveTo>
                    <a:pt x="10434" y="977"/>
                  </a:moveTo>
                  <a:cubicBezTo>
                    <a:pt x="11359" y="977"/>
                    <a:pt x="12263" y="1052"/>
                    <a:pt x="13120" y="1195"/>
                  </a:cubicBezTo>
                  <a:cubicBezTo>
                    <a:pt x="14386" y="1411"/>
                    <a:pt x="15554" y="1776"/>
                    <a:pt x="16560" y="2274"/>
                  </a:cubicBezTo>
                  <a:lnTo>
                    <a:pt x="16564" y="2277"/>
                  </a:lnTo>
                  <a:lnTo>
                    <a:pt x="16567" y="2277"/>
                  </a:lnTo>
                  <a:cubicBezTo>
                    <a:pt x="16741" y="2362"/>
                    <a:pt x="16908" y="2455"/>
                    <a:pt x="17072" y="2551"/>
                  </a:cubicBezTo>
                  <a:cubicBezTo>
                    <a:pt x="17178" y="2612"/>
                    <a:pt x="17280" y="2674"/>
                    <a:pt x="17383" y="2735"/>
                  </a:cubicBezTo>
                  <a:cubicBezTo>
                    <a:pt x="17383" y="2738"/>
                    <a:pt x="17386" y="2738"/>
                    <a:pt x="17389" y="2742"/>
                  </a:cubicBezTo>
                  <a:cubicBezTo>
                    <a:pt x="17392" y="2742"/>
                    <a:pt x="17392" y="2745"/>
                    <a:pt x="17397" y="2745"/>
                  </a:cubicBezTo>
                  <a:cubicBezTo>
                    <a:pt x="17963" y="3107"/>
                    <a:pt x="18424" y="3503"/>
                    <a:pt x="18772" y="3919"/>
                  </a:cubicBezTo>
                  <a:cubicBezTo>
                    <a:pt x="18772" y="3919"/>
                    <a:pt x="18775" y="3919"/>
                    <a:pt x="18775" y="3923"/>
                  </a:cubicBezTo>
                  <a:cubicBezTo>
                    <a:pt x="19276" y="4523"/>
                    <a:pt x="19539" y="5168"/>
                    <a:pt x="19539" y="5820"/>
                  </a:cubicBezTo>
                  <a:cubicBezTo>
                    <a:pt x="19539" y="6288"/>
                    <a:pt x="19403" y="6749"/>
                    <a:pt x="19147" y="7192"/>
                  </a:cubicBezTo>
                  <a:cubicBezTo>
                    <a:pt x="18744" y="7882"/>
                    <a:pt x="18041" y="8534"/>
                    <a:pt x="17075" y="9090"/>
                  </a:cubicBezTo>
                  <a:cubicBezTo>
                    <a:pt x="15318" y="10107"/>
                    <a:pt x="12959" y="10663"/>
                    <a:pt x="10434" y="10663"/>
                  </a:cubicBezTo>
                  <a:cubicBezTo>
                    <a:pt x="7911" y="10663"/>
                    <a:pt x="5553" y="10107"/>
                    <a:pt x="3795" y="9090"/>
                  </a:cubicBezTo>
                  <a:cubicBezTo>
                    <a:pt x="3792" y="9090"/>
                    <a:pt x="3789" y="9086"/>
                    <a:pt x="3785" y="9086"/>
                  </a:cubicBezTo>
                  <a:cubicBezTo>
                    <a:pt x="3782" y="9083"/>
                    <a:pt x="3779" y="9083"/>
                    <a:pt x="3775" y="9079"/>
                  </a:cubicBezTo>
                  <a:cubicBezTo>
                    <a:pt x="3771" y="9079"/>
                    <a:pt x="3768" y="9076"/>
                    <a:pt x="3768" y="9076"/>
                  </a:cubicBezTo>
                  <a:cubicBezTo>
                    <a:pt x="3710" y="9042"/>
                    <a:pt x="3656" y="9011"/>
                    <a:pt x="3604" y="8977"/>
                  </a:cubicBezTo>
                  <a:lnTo>
                    <a:pt x="3601" y="8977"/>
                  </a:lnTo>
                  <a:cubicBezTo>
                    <a:pt x="3601" y="8973"/>
                    <a:pt x="3598" y="8973"/>
                    <a:pt x="3594" y="8970"/>
                  </a:cubicBezTo>
                  <a:cubicBezTo>
                    <a:pt x="3590" y="8970"/>
                    <a:pt x="3587" y="8967"/>
                    <a:pt x="3587" y="8967"/>
                  </a:cubicBezTo>
                  <a:lnTo>
                    <a:pt x="3584" y="8967"/>
                  </a:lnTo>
                  <a:cubicBezTo>
                    <a:pt x="3581" y="8964"/>
                    <a:pt x="3581" y="8964"/>
                    <a:pt x="3577" y="8960"/>
                  </a:cubicBezTo>
                  <a:lnTo>
                    <a:pt x="3574" y="8960"/>
                  </a:lnTo>
                  <a:cubicBezTo>
                    <a:pt x="3570" y="8956"/>
                    <a:pt x="3570" y="8956"/>
                    <a:pt x="3567" y="8956"/>
                  </a:cubicBezTo>
                  <a:cubicBezTo>
                    <a:pt x="3567" y="8953"/>
                    <a:pt x="3563" y="8953"/>
                    <a:pt x="3563" y="8953"/>
                  </a:cubicBezTo>
                  <a:lnTo>
                    <a:pt x="3560" y="8950"/>
                  </a:lnTo>
                  <a:cubicBezTo>
                    <a:pt x="3560" y="8950"/>
                    <a:pt x="3557" y="8950"/>
                    <a:pt x="3553" y="8946"/>
                  </a:cubicBezTo>
                  <a:cubicBezTo>
                    <a:pt x="2577" y="8339"/>
                    <a:pt x="1901" y="7636"/>
                    <a:pt x="1570" y="6895"/>
                  </a:cubicBezTo>
                  <a:cubicBezTo>
                    <a:pt x="1410" y="6544"/>
                    <a:pt x="1328" y="6185"/>
                    <a:pt x="1328" y="5820"/>
                  </a:cubicBezTo>
                  <a:cubicBezTo>
                    <a:pt x="1328" y="4629"/>
                    <a:pt x="2205" y="3468"/>
                    <a:pt x="3795" y="2551"/>
                  </a:cubicBezTo>
                  <a:cubicBezTo>
                    <a:pt x="5553" y="1537"/>
                    <a:pt x="7911" y="977"/>
                    <a:pt x="10434" y="977"/>
                  </a:cubicBezTo>
                  <a:close/>
                  <a:moveTo>
                    <a:pt x="10434" y="1"/>
                  </a:moveTo>
                  <a:cubicBezTo>
                    <a:pt x="7854" y="1"/>
                    <a:pt x="5277" y="571"/>
                    <a:pt x="3308" y="1707"/>
                  </a:cubicBezTo>
                  <a:cubicBezTo>
                    <a:pt x="1738" y="2612"/>
                    <a:pt x="792" y="3745"/>
                    <a:pt x="474" y="4922"/>
                  </a:cubicBezTo>
                  <a:lnTo>
                    <a:pt x="478" y="4922"/>
                  </a:lnTo>
                  <a:cubicBezTo>
                    <a:pt x="0" y="6694"/>
                    <a:pt x="945" y="8567"/>
                    <a:pt x="3308" y="9936"/>
                  </a:cubicBezTo>
                  <a:cubicBezTo>
                    <a:pt x="3481" y="10035"/>
                    <a:pt x="3662" y="10131"/>
                    <a:pt x="3843" y="10223"/>
                  </a:cubicBezTo>
                  <a:cubicBezTo>
                    <a:pt x="5731" y="11168"/>
                    <a:pt x="8082" y="11639"/>
                    <a:pt x="10434" y="11639"/>
                  </a:cubicBezTo>
                  <a:cubicBezTo>
                    <a:pt x="13014" y="11639"/>
                    <a:pt x="15595" y="11073"/>
                    <a:pt x="17560" y="9936"/>
                  </a:cubicBezTo>
                  <a:cubicBezTo>
                    <a:pt x="21495" y="7663"/>
                    <a:pt x="21495" y="3977"/>
                    <a:pt x="17560" y="1707"/>
                  </a:cubicBezTo>
                  <a:cubicBezTo>
                    <a:pt x="15595" y="571"/>
                    <a:pt x="13014" y="1"/>
                    <a:pt x="104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
            <p:cNvSpPr/>
            <p:nvPr/>
          </p:nvSpPr>
          <p:spPr>
            <a:xfrm>
              <a:off x="2451357" y="3344714"/>
              <a:ext cx="884150" cy="301707"/>
            </a:xfrm>
            <a:custGeom>
              <a:rect b="b" l="l" r="r" t="t"/>
              <a:pathLst>
                <a:path extrusionOk="0" h="6215" w="18213">
                  <a:moveTo>
                    <a:pt x="9107" y="0"/>
                  </a:moveTo>
                  <a:cubicBezTo>
                    <a:pt x="6584" y="0"/>
                    <a:pt x="4226" y="560"/>
                    <a:pt x="2468" y="1574"/>
                  </a:cubicBezTo>
                  <a:cubicBezTo>
                    <a:pt x="878" y="2491"/>
                    <a:pt x="1" y="3652"/>
                    <a:pt x="1" y="4843"/>
                  </a:cubicBezTo>
                  <a:cubicBezTo>
                    <a:pt x="1" y="5311"/>
                    <a:pt x="138" y="5772"/>
                    <a:pt x="397" y="6215"/>
                  </a:cubicBezTo>
                  <a:cubicBezTo>
                    <a:pt x="796" y="5522"/>
                    <a:pt x="1499" y="4874"/>
                    <a:pt x="2468" y="4318"/>
                  </a:cubicBezTo>
                  <a:cubicBezTo>
                    <a:pt x="4226" y="3300"/>
                    <a:pt x="6584" y="2741"/>
                    <a:pt x="9107" y="2741"/>
                  </a:cubicBezTo>
                  <a:cubicBezTo>
                    <a:pt x="11629" y="2741"/>
                    <a:pt x="13991" y="3300"/>
                    <a:pt x="15745" y="4318"/>
                  </a:cubicBezTo>
                  <a:cubicBezTo>
                    <a:pt x="16714" y="4874"/>
                    <a:pt x="17417" y="5522"/>
                    <a:pt x="17820" y="6215"/>
                  </a:cubicBezTo>
                  <a:cubicBezTo>
                    <a:pt x="18076" y="5772"/>
                    <a:pt x="18212" y="5311"/>
                    <a:pt x="18212" y="4843"/>
                  </a:cubicBezTo>
                  <a:cubicBezTo>
                    <a:pt x="18212" y="3652"/>
                    <a:pt x="17335" y="2491"/>
                    <a:pt x="15745" y="1574"/>
                  </a:cubicBezTo>
                  <a:cubicBezTo>
                    <a:pt x="13991" y="560"/>
                    <a:pt x="11629" y="0"/>
                    <a:pt x="9107"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
            <p:cNvSpPr/>
            <p:nvPr/>
          </p:nvSpPr>
          <p:spPr>
            <a:xfrm>
              <a:off x="2451357" y="3344714"/>
              <a:ext cx="884150" cy="301707"/>
            </a:xfrm>
            <a:custGeom>
              <a:rect b="b" l="l" r="r" t="t"/>
              <a:pathLst>
                <a:path extrusionOk="0" h="6215" w="18213">
                  <a:moveTo>
                    <a:pt x="9107" y="0"/>
                  </a:moveTo>
                  <a:cubicBezTo>
                    <a:pt x="6584" y="0"/>
                    <a:pt x="4226" y="560"/>
                    <a:pt x="2468" y="1574"/>
                  </a:cubicBezTo>
                  <a:cubicBezTo>
                    <a:pt x="878" y="2491"/>
                    <a:pt x="1" y="3652"/>
                    <a:pt x="1" y="4843"/>
                  </a:cubicBezTo>
                  <a:cubicBezTo>
                    <a:pt x="1" y="5311"/>
                    <a:pt x="138" y="5772"/>
                    <a:pt x="397" y="6215"/>
                  </a:cubicBezTo>
                  <a:cubicBezTo>
                    <a:pt x="253" y="5969"/>
                    <a:pt x="148" y="5717"/>
                    <a:pt x="83" y="5465"/>
                  </a:cubicBezTo>
                  <a:cubicBezTo>
                    <a:pt x="332" y="4495"/>
                    <a:pt x="1154" y="3573"/>
                    <a:pt x="2468" y="2816"/>
                  </a:cubicBezTo>
                  <a:cubicBezTo>
                    <a:pt x="4226" y="1799"/>
                    <a:pt x="6584" y="1242"/>
                    <a:pt x="9107" y="1242"/>
                  </a:cubicBezTo>
                  <a:cubicBezTo>
                    <a:pt x="11632" y="1242"/>
                    <a:pt x="13987" y="1799"/>
                    <a:pt x="15745" y="2816"/>
                  </a:cubicBezTo>
                  <a:cubicBezTo>
                    <a:pt x="17059" y="3573"/>
                    <a:pt x="17881" y="4495"/>
                    <a:pt x="18130" y="5465"/>
                  </a:cubicBezTo>
                  <a:cubicBezTo>
                    <a:pt x="18066" y="5717"/>
                    <a:pt x="17960" y="5969"/>
                    <a:pt x="17817" y="6212"/>
                  </a:cubicBezTo>
                  <a:lnTo>
                    <a:pt x="17820" y="6215"/>
                  </a:lnTo>
                  <a:cubicBezTo>
                    <a:pt x="18076" y="5772"/>
                    <a:pt x="18212" y="5311"/>
                    <a:pt x="18212" y="4843"/>
                  </a:cubicBezTo>
                  <a:cubicBezTo>
                    <a:pt x="18212" y="4191"/>
                    <a:pt x="17949" y="3546"/>
                    <a:pt x="17448" y="2946"/>
                  </a:cubicBezTo>
                  <a:cubicBezTo>
                    <a:pt x="17448" y="2942"/>
                    <a:pt x="17445" y="2942"/>
                    <a:pt x="17445" y="2942"/>
                  </a:cubicBezTo>
                  <a:cubicBezTo>
                    <a:pt x="17097" y="2526"/>
                    <a:pt x="16636" y="2130"/>
                    <a:pt x="16070" y="1768"/>
                  </a:cubicBezTo>
                  <a:cubicBezTo>
                    <a:pt x="16065" y="1768"/>
                    <a:pt x="16065" y="1765"/>
                    <a:pt x="16062" y="1765"/>
                  </a:cubicBezTo>
                  <a:cubicBezTo>
                    <a:pt x="16059" y="1761"/>
                    <a:pt x="16056" y="1761"/>
                    <a:pt x="16056" y="1758"/>
                  </a:cubicBezTo>
                  <a:cubicBezTo>
                    <a:pt x="15953" y="1697"/>
                    <a:pt x="15851" y="1635"/>
                    <a:pt x="15745" y="1574"/>
                  </a:cubicBezTo>
                  <a:cubicBezTo>
                    <a:pt x="15581" y="1478"/>
                    <a:pt x="15414" y="1385"/>
                    <a:pt x="15240" y="1300"/>
                  </a:cubicBezTo>
                  <a:lnTo>
                    <a:pt x="15237" y="1300"/>
                  </a:lnTo>
                  <a:lnTo>
                    <a:pt x="15233" y="1297"/>
                  </a:lnTo>
                  <a:cubicBezTo>
                    <a:pt x="13543" y="457"/>
                    <a:pt x="11393" y="0"/>
                    <a:pt x="91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
            <p:cNvSpPr/>
            <p:nvPr/>
          </p:nvSpPr>
          <p:spPr>
            <a:xfrm>
              <a:off x="2470580" y="3477720"/>
              <a:ext cx="845702" cy="337242"/>
            </a:xfrm>
            <a:custGeom>
              <a:rect b="b" l="l" r="r" t="t"/>
              <a:pathLst>
                <a:path extrusionOk="0" h="6947" w="17421">
                  <a:moveTo>
                    <a:pt x="8711" y="1"/>
                  </a:moveTo>
                  <a:cubicBezTo>
                    <a:pt x="6188" y="1"/>
                    <a:pt x="3830" y="560"/>
                    <a:pt x="2072" y="1578"/>
                  </a:cubicBezTo>
                  <a:cubicBezTo>
                    <a:pt x="1103" y="2134"/>
                    <a:pt x="400" y="2782"/>
                    <a:pt x="1" y="3475"/>
                  </a:cubicBezTo>
                  <a:cubicBezTo>
                    <a:pt x="175" y="3772"/>
                    <a:pt x="404" y="4062"/>
                    <a:pt x="684" y="4342"/>
                  </a:cubicBezTo>
                  <a:lnTo>
                    <a:pt x="687" y="4342"/>
                  </a:lnTo>
                  <a:lnTo>
                    <a:pt x="687" y="4346"/>
                  </a:lnTo>
                  <a:cubicBezTo>
                    <a:pt x="1059" y="4711"/>
                    <a:pt x="1523" y="5055"/>
                    <a:pt x="2072" y="5373"/>
                  </a:cubicBezTo>
                  <a:cubicBezTo>
                    <a:pt x="3830" y="6390"/>
                    <a:pt x="6188" y="6946"/>
                    <a:pt x="8711" y="6946"/>
                  </a:cubicBezTo>
                  <a:cubicBezTo>
                    <a:pt x="11233" y="6946"/>
                    <a:pt x="13591" y="6390"/>
                    <a:pt x="15349" y="5373"/>
                  </a:cubicBezTo>
                  <a:cubicBezTo>
                    <a:pt x="15352" y="5373"/>
                    <a:pt x="15356" y="5369"/>
                    <a:pt x="15359" y="5369"/>
                  </a:cubicBezTo>
                  <a:lnTo>
                    <a:pt x="15362" y="5369"/>
                  </a:lnTo>
                  <a:cubicBezTo>
                    <a:pt x="15362" y="5366"/>
                    <a:pt x="15366" y="5366"/>
                    <a:pt x="15370" y="5362"/>
                  </a:cubicBezTo>
                  <a:cubicBezTo>
                    <a:pt x="15373" y="5362"/>
                    <a:pt x="15376" y="5359"/>
                    <a:pt x="15376" y="5359"/>
                  </a:cubicBezTo>
                  <a:lnTo>
                    <a:pt x="15380" y="5359"/>
                  </a:lnTo>
                  <a:cubicBezTo>
                    <a:pt x="15417" y="5335"/>
                    <a:pt x="15458" y="5311"/>
                    <a:pt x="15496" y="5288"/>
                  </a:cubicBezTo>
                  <a:lnTo>
                    <a:pt x="15499" y="5288"/>
                  </a:lnTo>
                  <a:cubicBezTo>
                    <a:pt x="15499" y="5284"/>
                    <a:pt x="15502" y="5284"/>
                    <a:pt x="15506" y="5284"/>
                  </a:cubicBezTo>
                  <a:lnTo>
                    <a:pt x="15506" y="5280"/>
                  </a:lnTo>
                  <a:cubicBezTo>
                    <a:pt x="15510" y="5280"/>
                    <a:pt x="15513" y="5277"/>
                    <a:pt x="15513" y="5277"/>
                  </a:cubicBezTo>
                  <a:lnTo>
                    <a:pt x="15516" y="5277"/>
                  </a:lnTo>
                  <a:lnTo>
                    <a:pt x="15523" y="5270"/>
                  </a:lnTo>
                  <a:lnTo>
                    <a:pt x="15526" y="5270"/>
                  </a:lnTo>
                  <a:cubicBezTo>
                    <a:pt x="15530" y="5267"/>
                    <a:pt x="15530" y="5267"/>
                    <a:pt x="15534" y="5267"/>
                  </a:cubicBezTo>
                  <a:cubicBezTo>
                    <a:pt x="15534" y="5264"/>
                    <a:pt x="15537" y="5264"/>
                    <a:pt x="15537" y="5264"/>
                  </a:cubicBezTo>
                  <a:cubicBezTo>
                    <a:pt x="15537" y="5264"/>
                    <a:pt x="15540" y="5264"/>
                    <a:pt x="15540" y="5260"/>
                  </a:cubicBezTo>
                  <a:cubicBezTo>
                    <a:pt x="15540" y="5260"/>
                    <a:pt x="15543" y="5260"/>
                    <a:pt x="15547" y="5256"/>
                  </a:cubicBezTo>
                  <a:cubicBezTo>
                    <a:pt x="16414" y="4724"/>
                    <a:pt x="17049" y="4117"/>
                    <a:pt x="17421" y="3472"/>
                  </a:cubicBezTo>
                  <a:cubicBezTo>
                    <a:pt x="17021" y="2782"/>
                    <a:pt x="16318" y="2134"/>
                    <a:pt x="15349" y="1578"/>
                  </a:cubicBezTo>
                  <a:cubicBezTo>
                    <a:pt x="13595" y="560"/>
                    <a:pt x="11233" y="1"/>
                    <a:pt x="87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
            <p:cNvSpPr/>
            <p:nvPr/>
          </p:nvSpPr>
          <p:spPr>
            <a:xfrm>
              <a:off x="2503929" y="3688637"/>
              <a:ext cx="67283" cy="49904"/>
            </a:xfrm>
            <a:custGeom>
              <a:rect b="b" l="l" r="r" t="t"/>
              <a:pathLst>
                <a:path extrusionOk="0" h="1028" w="1386">
                  <a:moveTo>
                    <a:pt x="0" y="1"/>
                  </a:moveTo>
                  <a:cubicBezTo>
                    <a:pt x="122" y="121"/>
                    <a:pt x="254" y="238"/>
                    <a:pt x="396" y="354"/>
                  </a:cubicBezTo>
                  <a:lnTo>
                    <a:pt x="396" y="354"/>
                  </a:lnTo>
                  <a:cubicBezTo>
                    <a:pt x="255" y="238"/>
                    <a:pt x="122" y="120"/>
                    <a:pt x="0" y="1"/>
                  </a:cubicBezTo>
                  <a:close/>
                  <a:moveTo>
                    <a:pt x="396" y="354"/>
                  </a:moveTo>
                  <a:cubicBezTo>
                    <a:pt x="622" y="537"/>
                    <a:pt x="871" y="714"/>
                    <a:pt x="1143" y="884"/>
                  </a:cubicBezTo>
                  <a:cubicBezTo>
                    <a:pt x="1147" y="888"/>
                    <a:pt x="1150" y="888"/>
                    <a:pt x="1150" y="888"/>
                  </a:cubicBezTo>
                  <a:lnTo>
                    <a:pt x="1153" y="891"/>
                  </a:lnTo>
                  <a:cubicBezTo>
                    <a:pt x="1153" y="891"/>
                    <a:pt x="1157" y="891"/>
                    <a:pt x="1157" y="894"/>
                  </a:cubicBezTo>
                  <a:cubicBezTo>
                    <a:pt x="1160" y="894"/>
                    <a:pt x="1160" y="894"/>
                    <a:pt x="1164" y="898"/>
                  </a:cubicBezTo>
                  <a:lnTo>
                    <a:pt x="1167" y="898"/>
                  </a:lnTo>
                  <a:cubicBezTo>
                    <a:pt x="1171" y="902"/>
                    <a:pt x="1171" y="902"/>
                    <a:pt x="1174" y="905"/>
                  </a:cubicBezTo>
                  <a:lnTo>
                    <a:pt x="1177" y="905"/>
                  </a:lnTo>
                  <a:cubicBezTo>
                    <a:pt x="1177" y="905"/>
                    <a:pt x="1180" y="908"/>
                    <a:pt x="1184" y="908"/>
                  </a:cubicBezTo>
                  <a:cubicBezTo>
                    <a:pt x="1188" y="911"/>
                    <a:pt x="1191" y="911"/>
                    <a:pt x="1191" y="915"/>
                  </a:cubicBezTo>
                  <a:lnTo>
                    <a:pt x="1194" y="915"/>
                  </a:lnTo>
                  <a:cubicBezTo>
                    <a:pt x="1246" y="949"/>
                    <a:pt x="1300" y="980"/>
                    <a:pt x="1358" y="1014"/>
                  </a:cubicBezTo>
                  <a:cubicBezTo>
                    <a:pt x="1358" y="1014"/>
                    <a:pt x="1361" y="1017"/>
                    <a:pt x="1365" y="1017"/>
                  </a:cubicBezTo>
                  <a:cubicBezTo>
                    <a:pt x="1369" y="1021"/>
                    <a:pt x="1372" y="1021"/>
                    <a:pt x="1375" y="1024"/>
                  </a:cubicBezTo>
                  <a:cubicBezTo>
                    <a:pt x="1379" y="1024"/>
                    <a:pt x="1382" y="1028"/>
                    <a:pt x="1385" y="1028"/>
                  </a:cubicBezTo>
                  <a:cubicBezTo>
                    <a:pt x="1017" y="814"/>
                    <a:pt x="686" y="589"/>
                    <a:pt x="396" y="354"/>
                  </a:cubicBezTo>
                  <a:close/>
                </a:path>
              </a:pathLst>
            </a:custGeom>
            <a:solidFill>
              <a:srgbClr val="7DEB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
            <p:cNvSpPr/>
            <p:nvPr/>
          </p:nvSpPr>
          <p:spPr>
            <a:xfrm>
              <a:off x="2559414" y="3731549"/>
              <a:ext cx="2379" cy="1505"/>
            </a:xfrm>
            <a:custGeom>
              <a:rect b="b" l="l" r="r" t="t"/>
              <a:pathLst>
                <a:path extrusionOk="0" h="31" w="49">
                  <a:moveTo>
                    <a:pt x="41" y="24"/>
                  </a:moveTo>
                  <a:cubicBezTo>
                    <a:pt x="45" y="27"/>
                    <a:pt x="48" y="27"/>
                    <a:pt x="48" y="31"/>
                  </a:cubicBezTo>
                  <a:cubicBezTo>
                    <a:pt x="48" y="27"/>
                    <a:pt x="45" y="27"/>
                    <a:pt x="41" y="24"/>
                  </a:cubicBezTo>
                  <a:close/>
                  <a:moveTo>
                    <a:pt x="34" y="21"/>
                  </a:moveTo>
                  <a:cubicBezTo>
                    <a:pt x="34" y="21"/>
                    <a:pt x="37" y="24"/>
                    <a:pt x="41" y="24"/>
                  </a:cubicBezTo>
                  <a:cubicBezTo>
                    <a:pt x="37" y="24"/>
                    <a:pt x="34" y="21"/>
                    <a:pt x="34" y="21"/>
                  </a:cubicBezTo>
                  <a:close/>
                  <a:moveTo>
                    <a:pt x="24" y="14"/>
                  </a:moveTo>
                  <a:cubicBezTo>
                    <a:pt x="28" y="18"/>
                    <a:pt x="28" y="18"/>
                    <a:pt x="31" y="21"/>
                  </a:cubicBezTo>
                  <a:cubicBezTo>
                    <a:pt x="28" y="18"/>
                    <a:pt x="28" y="18"/>
                    <a:pt x="24" y="14"/>
                  </a:cubicBezTo>
                  <a:close/>
                  <a:moveTo>
                    <a:pt x="14" y="10"/>
                  </a:moveTo>
                  <a:cubicBezTo>
                    <a:pt x="17" y="10"/>
                    <a:pt x="17" y="10"/>
                    <a:pt x="21" y="14"/>
                  </a:cubicBezTo>
                  <a:cubicBezTo>
                    <a:pt x="17" y="10"/>
                    <a:pt x="17" y="10"/>
                    <a:pt x="14" y="10"/>
                  </a:cubicBezTo>
                  <a:close/>
                  <a:moveTo>
                    <a:pt x="7" y="4"/>
                  </a:moveTo>
                  <a:lnTo>
                    <a:pt x="10" y="7"/>
                  </a:lnTo>
                  <a:lnTo>
                    <a:pt x="7" y="4"/>
                  </a:lnTo>
                  <a:close/>
                  <a:moveTo>
                    <a:pt x="0" y="0"/>
                  </a:moveTo>
                  <a:lnTo>
                    <a:pt x="0" y="0"/>
                  </a:lnTo>
                  <a:close/>
                </a:path>
              </a:pathLst>
            </a:custGeom>
            <a:solidFill>
              <a:srgbClr val="A4F1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
            <p:cNvSpPr/>
            <p:nvPr/>
          </p:nvSpPr>
          <p:spPr>
            <a:xfrm>
              <a:off x="3225231" y="3732860"/>
              <a:ext cx="49" cy="49"/>
            </a:xfrm>
            <a:custGeom>
              <a:rect b="b" l="l" r="r" t="t"/>
              <a:pathLst>
                <a:path extrusionOk="0" h="1" w="1">
                  <a:moveTo>
                    <a:pt x="1" y="0"/>
                  </a:moveTo>
                  <a:lnTo>
                    <a:pt x="1"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
            <p:cNvSpPr/>
            <p:nvPr/>
          </p:nvSpPr>
          <p:spPr>
            <a:xfrm>
              <a:off x="2561890" y="3733005"/>
              <a:ext cx="8010" cy="4854"/>
            </a:xfrm>
            <a:custGeom>
              <a:rect b="b" l="l" r="r" t="t"/>
              <a:pathLst>
                <a:path extrusionOk="0" h="100" w="165">
                  <a:moveTo>
                    <a:pt x="0" y="1"/>
                  </a:moveTo>
                  <a:cubicBezTo>
                    <a:pt x="52" y="35"/>
                    <a:pt x="106" y="66"/>
                    <a:pt x="164" y="100"/>
                  </a:cubicBezTo>
                  <a:cubicBezTo>
                    <a:pt x="106" y="66"/>
                    <a:pt x="52" y="35"/>
                    <a:pt x="0" y="1"/>
                  </a:cubicBezTo>
                  <a:close/>
                </a:path>
              </a:pathLst>
            </a:custGeom>
            <a:solidFill>
              <a:srgbClr val="A4F1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
            <p:cNvSpPr/>
            <p:nvPr/>
          </p:nvSpPr>
          <p:spPr>
            <a:xfrm>
              <a:off x="3217124" y="3733005"/>
              <a:ext cx="7864" cy="4854"/>
            </a:xfrm>
            <a:custGeom>
              <a:rect b="b" l="l" r="r" t="t"/>
              <a:pathLst>
                <a:path extrusionOk="0" h="100" w="162">
                  <a:moveTo>
                    <a:pt x="117" y="29"/>
                  </a:moveTo>
                  <a:cubicBezTo>
                    <a:pt x="79" y="52"/>
                    <a:pt x="38" y="76"/>
                    <a:pt x="1" y="100"/>
                  </a:cubicBezTo>
                  <a:cubicBezTo>
                    <a:pt x="38" y="76"/>
                    <a:pt x="79" y="52"/>
                    <a:pt x="117" y="29"/>
                  </a:cubicBezTo>
                  <a:close/>
                  <a:moveTo>
                    <a:pt x="127" y="25"/>
                  </a:moveTo>
                  <a:cubicBezTo>
                    <a:pt x="123" y="25"/>
                    <a:pt x="120" y="25"/>
                    <a:pt x="120" y="29"/>
                  </a:cubicBezTo>
                  <a:cubicBezTo>
                    <a:pt x="120" y="25"/>
                    <a:pt x="123" y="25"/>
                    <a:pt x="127" y="25"/>
                  </a:cubicBezTo>
                  <a:close/>
                  <a:moveTo>
                    <a:pt x="134" y="18"/>
                  </a:moveTo>
                  <a:cubicBezTo>
                    <a:pt x="134" y="18"/>
                    <a:pt x="131" y="21"/>
                    <a:pt x="127" y="21"/>
                  </a:cubicBezTo>
                  <a:cubicBezTo>
                    <a:pt x="131" y="21"/>
                    <a:pt x="134" y="18"/>
                    <a:pt x="134" y="18"/>
                  </a:cubicBezTo>
                  <a:close/>
                  <a:moveTo>
                    <a:pt x="144" y="11"/>
                  </a:moveTo>
                  <a:lnTo>
                    <a:pt x="137" y="18"/>
                  </a:lnTo>
                  <a:lnTo>
                    <a:pt x="144" y="11"/>
                  </a:lnTo>
                  <a:close/>
                  <a:moveTo>
                    <a:pt x="155" y="8"/>
                  </a:moveTo>
                  <a:cubicBezTo>
                    <a:pt x="151" y="8"/>
                    <a:pt x="151" y="8"/>
                    <a:pt x="147" y="11"/>
                  </a:cubicBezTo>
                  <a:cubicBezTo>
                    <a:pt x="151" y="8"/>
                    <a:pt x="151" y="8"/>
                    <a:pt x="155" y="8"/>
                  </a:cubicBezTo>
                  <a:close/>
                  <a:moveTo>
                    <a:pt x="161" y="1"/>
                  </a:moveTo>
                  <a:cubicBezTo>
                    <a:pt x="161" y="5"/>
                    <a:pt x="158" y="5"/>
                    <a:pt x="158" y="5"/>
                  </a:cubicBezTo>
                  <a:cubicBezTo>
                    <a:pt x="158" y="5"/>
                    <a:pt x="161" y="5"/>
                    <a:pt x="161"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
            <p:cNvSpPr/>
            <p:nvPr/>
          </p:nvSpPr>
          <p:spPr>
            <a:xfrm>
              <a:off x="2569851" y="3737811"/>
              <a:ext cx="340" cy="243"/>
            </a:xfrm>
            <a:custGeom>
              <a:rect b="b" l="l" r="r" t="t"/>
              <a:pathLst>
                <a:path extrusionOk="0" h="5" w="7">
                  <a:moveTo>
                    <a:pt x="0" y="1"/>
                  </a:moveTo>
                  <a:cubicBezTo>
                    <a:pt x="0" y="1"/>
                    <a:pt x="3" y="4"/>
                    <a:pt x="7" y="4"/>
                  </a:cubicBezTo>
                  <a:cubicBezTo>
                    <a:pt x="3" y="4"/>
                    <a:pt x="0" y="1"/>
                    <a:pt x="0" y="1"/>
                  </a:cubicBezTo>
                  <a:close/>
                </a:path>
              </a:pathLst>
            </a:custGeom>
            <a:solidFill>
              <a:srgbClr val="A4F1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
            <p:cNvSpPr/>
            <p:nvPr/>
          </p:nvSpPr>
          <p:spPr>
            <a:xfrm>
              <a:off x="3216638" y="3737811"/>
              <a:ext cx="388" cy="243"/>
            </a:xfrm>
            <a:custGeom>
              <a:rect b="b" l="l" r="r" t="t"/>
              <a:pathLst>
                <a:path extrusionOk="0" h="5" w="8">
                  <a:moveTo>
                    <a:pt x="7" y="1"/>
                  </a:moveTo>
                  <a:cubicBezTo>
                    <a:pt x="7" y="1"/>
                    <a:pt x="4" y="4"/>
                    <a:pt x="1" y="4"/>
                  </a:cubicBezTo>
                  <a:cubicBezTo>
                    <a:pt x="4" y="4"/>
                    <a:pt x="7" y="1"/>
                    <a:pt x="7"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
            <p:cNvSpPr/>
            <p:nvPr/>
          </p:nvSpPr>
          <p:spPr>
            <a:xfrm>
              <a:off x="2570142" y="3738005"/>
              <a:ext cx="583" cy="388"/>
            </a:xfrm>
            <a:custGeom>
              <a:rect b="b" l="l" r="r" t="t"/>
              <a:pathLst>
                <a:path extrusionOk="0" h="8" w="12">
                  <a:moveTo>
                    <a:pt x="1" y="0"/>
                  </a:moveTo>
                  <a:cubicBezTo>
                    <a:pt x="5" y="4"/>
                    <a:pt x="8" y="4"/>
                    <a:pt x="11" y="7"/>
                  </a:cubicBezTo>
                  <a:cubicBezTo>
                    <a:pt x="8" y="4"/>
                    <a:pt x="5" y="4"/>
                    <a:pt x="1" y="0"/>
                  </a:cubicBezTo>
                  <a:close/>
                </a:path>
              </a:pathLst>
            </a:custGeom>
            <a:solidFill>
              <a:srgbClr val="A4F1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
            <p:cNvSpPr/>
            <p:nvPr/>
          </p:nvSpPr>
          <p:spPr>
            <a:xfrm>
              <a:off x="3216299" y="3738005"/>
              <a:ext cx="388" cy="388"/>
            </a:xfrm>
            <a:custGeom>
              <a:rect b="b" l="l" r="r" t="t"/>
              <a:pathLst>
                <a:path extrusionOk="0" h="8" w="8">
                  <a:moveTo>
                    <a:pt x="8" y="0"/>
                  </a:moveTo>
                  <a:cubicBezTo>
                    <a:pt x="4" y="4"/>
                    <a:pt x="0" y="4"/>
                    <a:pt x="0" y="7"/>
                  </a:cubicBezTo>
                  <a:cubicBezTo>
                    <a:pt x="0" y="4"/>
                    <a:pt x="4" y="4"/>
                    <a:pt x="8"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
            <p:cNvSpPr/>
            <p:nvPr/>
          </p:nvSpPr>
          <p:spPr>
            <a:xfrm>
              <a:off x="2570676" y="3738345"/>
              <a:ext cx="534" cy="194"/>
            </a:xfrm>
            <a:custGeom>
              <a:rect b="b" l="l" r="r" t="t"/>
              <a:pathLst>
                <a:path extrusionOk="0" h="4" w="11">
                  <a:moveTo>
                    <a:pt x="0" y="0"/>
                  </a:moveTo>
                  <a:cubicBezTo>
                    <a:pt x="4" y="0"/>
                    <a:pt x="7" y="4"/>
                    <a:pt x="10" y="4"/>
                  </a:cubicBezTo>
                  <a:cubicBezTo>
                    <a:pt x="7" y="4"/>
                    <a:pt x="4" y="0"/>
                    <a:pt x="0" y="0"/>
                  </a:cubicBezTo>
                  <a:close/>
                </a:path>
              </a:pathLst>
            </a:custGeom>
            <a:solidFill>
              <a:srgbClr val="A4F1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
            <p:cNvSpPr/>
            <p:nvPr/>
          </p:nvSpPr>
          <p:spPr>
            <a:xfrm>
              <a:off x="3215668" y="3738345"/>
              <a:ext cx="534" cy="194"/>
            </a:xfrm>
            <a:custGeom>
              <a:rect b="b" l="l" r="r" t="t"/>
              <a:pathLst>
                <a:path extrusionOk="0" h="4" w="11">
                  <a:moveTo>
                    <a:pt x="10" y="0"/>
                  </a:moveTo>
                  <a:cubicBezTo>
                    <a:pt x="7" y="0"/>
                    <a:pt x="3" y="4"/>
                    <a:pt x="0" y="4"/>
                  </a:cubicBezTo>
                  <a:cubicBezTo>
                    <a:pt x="3" y="4"/>
                    <a:pt x="7" y="0"/>
                    <a:pt x="10"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
            <p:cNvSpPr/>
            <p:nvPr/>
          </p:nvSpPr>
          <p:spPr>
            <a:xfrm>
              <a:off x="2455338" y="3404955"/>
              <a:ext cx="876189" cy="241463"/>
            </a:xfrm>
            <a:custGeom>
              <a:rect b="b" l="l" r="r" t="t"/>
              <a:pathLst>
                <a:path extrusionOk="0" h="4974" w="18049">
                  <a:moveTo>
                    <a:pt x="9025" y="1"/>
                  </a:moveTo>
                  <a:cubicBezTo>
                    <a:pt x="6502" y="1"/>
                    <a:pt x="4144" y="558"/>
                    <a:pt x="2386" y="1575"/>
                  </a:cubicBezTo>
                  <a:cubicBezTo>
                    <a:pt x="1072" y="2332"/>
                    <a:pt x="250" y="3254"/>
                    <a:pt x="1" y="4224"/>
                  </a:cubicBezTo>
                  <a:cubicBezTo>
                    <a:pt x="66" y="4476"/>
                    <a:pt x="171" y="4728"/>
                    <a:pt x="315" y="4974"/>
                  </a:cubicBezTo>
                  <a:cubicBezTo>
                    <a:pt x="714" y="4281"/>
                    <a:pt x="1417" y="3633"/>
                    <a:pt x="2386" y="3077"/>
                  </a:cubicBezTo>
                  <a:cubicBezTo>
                    <a:pt x="4144" y="2059"/>
                    <a:pt x="6502" y="1500"/>
                    <a:pt x="9025" y="1500"/>
                  </a:cubicBezTo>
                  <a:cubicBezTo>
                    <a:pt x="11547" y="1500"/>
                    <a:pt x="13909" y="2059"/>
                    <a:pt x="15663" y="3077"/>
                  </a:cubicBezTo>
                  <a:cubicBezTo>
                    <a:pt x="16632" y="3633"/>
                    <a:pt x="17335" y="4281"/>
                    <a:pt x="17735" y="4971"/>
                  </a:cubicBezTo>
                  <a:cubicBezTo>
                    <a:pt x="17878" y="4728"/>
                    <a:pt x="17984" y="4476"/>
                    <a:pt x="18048" y="4224"/>
                  </a:cubicBezTo>
                  <a:cubicBezTo>
                    <a:pt x="17799" y="3254"/>
                    <a:pt x="16977" y="2332"/>
                    <a:pt x="15663" y="1575"/>
                  </a:cubicBezTo>
                  <a:cubicBezTo>
                    <a:pt x="13905" y="558"/>
                    <a:pt x="11550" y="1"/>
                    <a:pt x="902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
            <p:cNvSpPr/>
            <p:nvPr/>
          </p:nvSpPr>
          <p:spPr>
            <a:xfrm>
              <a:off x="2404125" y="3572669"/>
              <a:ext cx="243" cy="10146"/>
            </a:xfrm>
            <a:custGeom>
              <a:rect b="b" l="l" r="r" t="t"/>
              <a:pathLst>
                <a:path extrusionOk="0" h="209" w="5">
                  <a:moveTo>
                    <a:pt x="5" y="0"/>
                  </a:moveTo>
                  <a:cubicBezTo>
                    <a:pt x="1" y="48"/>
                    <a:pt x="1" y="99"/>
                    <a:pt x="1" y="147"/>
                  </a:cubicBezTo>
                  <a:lnTo>
                    <a:pt x="1" y="208"/>
                  </a:lnTo>
                  <a:cubicBezTo>
                    <a:pt x="1" y="140"/>
                    <a:pt x="1" y="68"/>
                    <a:pt x="5" y="0"/>
                  </a:cubicBez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
            <p:cNvSpPr/>
            <p:nvPr/>
          </p:nvSpPr>
          <p:spPr>
            <a:xfrm>
              <a:off x="2404125" y="3591407"/>
              <a:ext cx="272143" cy="374816"/>
            </a:xfrm>
            <a:custGeom>
              <a:rect b="b" l="l" r="r" t="t"/>
              <a:pathLst>
                <a:path extrusionOk="0" h="7721" w="5606">
                  <a:moveTo>
                    <a:pt x="5602" y="7720"/>
                  </a:moveTo>
                  <a:lnTo>
                    <a:pt x="5605" y="7720"/>
                  </a:lnTo>
                  <a:lnTo>
                    <a:pt x="5602" y="7720"/>
                  </a:lnTo>
                  <a:close/>
                  <a:moveTo>
                    <a:pt x="3227" y="6772"/>
                  </a:moveTo>
                  <a:cubicBezTo>
                    <a:pt x="3950" y="7161"/>
                    <a:pt x="4748" y="7474"/>
                    <a:pt x="5595" y="7717"/>
                  </a:cubicBezTo>
                  <a:cubicBezTo>
                    <a:pt x="4748" y="7474"/>
                    <a:pt x="3950" y="7161"/>
                    <a:pt x="3227" y="6772"/>
                  </a:cubicBezTo>
                  <a:close/>
                  <a:moveTo>
                    <a:pt x="1" y="0"/>
                  </a:moveTo>
                  <a:lnTo>
                    <a:pt x="1" y="0"/>
                  </a:lnTo>
                  <a:lnTo>
                    <a:pt x="1" y="2505"/>
                  </a:lnTo>
                  <a:cubicBezTo>
                    <a:pt x="1" y="3348"/>
                    <a:pt x="319" y="4195"/>
                    <a:pt x="950" y="4973"/>
                  </a:cubicBezTo>
                  <a:lnTo>
                    <a:pt x="950" y="4973"/>
                  </a:lnTo>
                  <a:cubicBezTo>
                    <a:pt x="319" y="4195"/>
                    <a:pt x="1" y="3348"/>
                    <a:pt x="1" y="2505"/>
                  </a:cubicBezTo>
                  <a:close/>
                </a:path>
              </a:pathLst>
            </a:custGeom>
            <a:solidFill>
              <a:srgbClr val="CFCF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
            <p:cNvSpPr/>
            <p:nvPr/>
          </p:nvSpPr>
          <p:spPr>
            <a:xfrm>
              <a:off x="2404125" y="3582766"/>
              <a:ext cx="374039" cy="404817"/>
            </a:xfrm>
            <a:custGeom>
              <a:rect b="b" l="l" r="r" t="t"/>
              <a:pathLst>
                <a:path extrusionOk="0" h="8339" w="7705">
                  <a:moveTo>
                    <a:pt x="1" y="0"/>
                  </a:moveTo>
                  <a:lnTo>
                    <a:pt x="1" y="178"/>
                  </a:lnTo>
                  <a:lnTo>
                    <a:pt x="1" y="2683"/>
                  </a:lnTo>
                  <a:cubicBezTo>
                    <a:pt x="1" y="3526"/>
                    <a:pt x="319" y="4373"/>
                    <a:pt x="950" y="5151"/>
                  </a:cubicBezTo>
                  <a:lnTo>
                    <a:pt x="2053" y="4523"/>
                  </a:lnTo>
                  <a:lnTo>
                    <a:pt x="2056" y="4523"/>
                  </a:lnTo>
                  <a:cubicBezTo>
                    <a:pt x="2107" y="4492"/>
                    <a:pt x="2168" y="4478"/>
                    <a:pt x="2237" y="4478"/>
                  </a:cubicBezTo>
                  <a:cubicBezTo>
                    <a:pt x="2332" y="4478"/>
                    <a:pt x="2438" y="4509"/>
                    <a:pt x="2551" y="4574"/>
                  </a:cubicBezTo>
                  <a:cubicBezTo>
                    <a:pt x="2929" y="4795"/>
                    <a:pt x="3236" y="5318"/>
                    <a:pt x="3254" y="5762"/>
                  </a:cubicBezTo>
                  <a:lnTo>
                    <a:pt x="3254" y="5765"/>
                  </a:lnTo>
                  <a:lnTo>
                    <a:pt x="3254" y="5772"/>
                  </a:lnTo>
                  <a:lnTo>
                    <a:pt x="3254" y="5775"/>
                  </a:lnTo>
                  <a:lnTo>
                    <a:pt x="3254" y="5778"/>
                  </a:lnTo>
                  <a:lnTo>
                    <a:pt x="3254" y="5782"/>
                  </a:lnTo>
                  <a:lnTo>
                    <a:pt x="3254" y="5786"/>
                  </a:lnTo>
                  <a:lnTo>
                    <a:pt x="3254" y="5789"/>
                  </a:lnTo>
                  <a:lnTo>
                    <a:pt x="3254" y="5792"/>
                  </a:lnTo>
                  <a:lnTo>
                    <a:pt x="3254" y="5796"/>
                  </a:lnTo>
                  <a:lnTo>
                    <a:pt x="3254" y="5799"/>
                  </a:lnTo>
                  <a:cubicBezTo>
                    <a:pt x="3254" y="6028"/>
                    <a:pt x="3172" y="6185"/>
                    <a:pt x="3042" y="6257"/>
                  </a:cubicBezTo>
                  <a:lnTo>
                    <a:pt x="2540" y="6543"/>
                  </a:lnTo>
                  <a:cubicBezTo>
                    <a:pt x="2674" y="6629"/>
                    <a:pt x="2810" y="6714"/>
                    <a:pt x="2954" y="6796"/>
                  </a:cubicBezTo>
                  <a:cubicBezTo>
                    <a:pt x="3042" y="6851"/>
                    <a:pt x="3134" y="6898"/>
                    <a:pt x="3227" y="6950"/>
                  </a:cubicBezTo>
                  <a:cubicBezTo>
                    <a:pt x="3950" y="7339"/>
                    <a:pt x="4748" y="7652"/>
                    <a:pt x="5595" y="7895"/>
                  </a:cubicBezTo>
                  <a:cubicBezTo>
                    <a:pt x="5599" y="7895"/>
                    <a:pt x="5602" y="7898"/>
                    <a:pt x="5602" y="7898"/>
                  </a:cubicBezTo>
                  <a:lnTo>
                    <a:pt x="5605" y="7898"/>
                  </a:lnTo>
                  <a:cubicBezTo>
                    <a:pt x="6278" y="8089"/>
                    <a:pt x="6984" y="8236"/>
                    <a:pt x="7705" y="8338"/>
                  </a:cubicBezTo>
                  <a:lnTo>
                    <a:pt x="7705" y="5598"/>
                  </a:lnTo>
                  <a:cubicBezTo>
                    <a:pt x="6189" y="5383"/>
                    <a:pt x="4739" y="4967"/>
                    <a:pt x="3489" y="4342"/>
                  </a:cubicBezTo>
                  <a:cubicBezTo>
                    <a:pt x="3308" y="4250"/>
                    <a:pt x="3127" y="4154"/>
                    <a:pt x="2954" y="4055"/>
                  </a:cubicBezTo>
                  <a:cubicBezTo>
                    <a:pt x="1012" y="2932"/>
                    <a:pt x="29" y="147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
            <p:cNvSpPr/>
            <p:nvPr/>
          </p:nvSpPr>
          <p:spPr>
            <a:xfrm>
              <a:off x="2404125" y="3548641"/>
              <a:ext cx="3058" cy="34176"/>
            </a:xfrm>
            <a:custGeom>
              <a:rect b="b" l="l" r="r" t="t"/>
              <a:pathLst>
                <a:path extrusionOk="0" h="704" w="63">
                  <a:moveTo>
                    <a:pt x="62" y="0"/>
                  </a:moveTo>
                  <a:cubicBezTo>
                    <a:pt x="21" y="215"/>
                    <a:pt x="1" y="427"/>
                    <a:pt x="1" y="642"/>
                  </a:cubicBezTo>
                  <a:lnTo>
                    <a:pt x="1" y="703"/>
                  </a:lnTo>
                  <a:cubicBezTo>
                    <a:pt x="1" y="635"/>
                    <a:pt x="1" y="563"/>
                    <a:pt x="5" y="495"/>
                  </a:cubicBezTo>
                  <a:cubicBezTo>
                    <a:pt x="11" y="331"/>
                    <a:pt x="32" y="164"/>
                    <a:pt x="62" y="0"/>
                  </a:cubicBez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
            <p:cNvSpPr/>
            <p:nvPr/>
          </p:nvSpPr>
          <p:spPr>
            <a:xfrm>
              <a:off x="2386940" y="3536214"/>
              <a:ext cx="160587" cy="243405"/>
            </a:xfrm>
            <a:custGeom>
              <a:rect b="b" l="l" r="r" t="t"/>
              <a:pathLst>
                <a:path extrusionOk="0" h="5014" w="3308">
                  <a:moveTo>
                    <a:pt x="474" y="0"/>
                  </a:moveTo>
                  <a:cubicBezTo>
                    <a:pt x="471" y="14"/>
                    <a:pt x="468" y="28"/>
                    <a:pt x="465" y="41"/>
                  </a:cubicBezTo>
                  <a:cubicBezTo>
                    <a:pt x="447" y="113"/>
                    <a:pt x="430" y="184"/>
                    <a:pt x="416" y="256"/>
                  </a:cubicBezTo>
                  <a:cubicBezTo>
                    <a:pt x="375" y="471"/>
                    <a:pt x="355" y="683"/>
                    <a:pt x="355" y="898"/>
                  </a:cubicBezTo>
                  <a:lnTo>
                    <a:pt x="355" y="959"/>
                  </a:lnTo>
                  <a:cubicBezTo>
                    <a:pt x="383" y="2430"/>
                    <a:pt x="1366" y="3891"/>
                    <a:pt x="3308" y="5014"/>
                  </a:cubicBezTo>
                  <a:cubicBezTo>
                    <a:pt x="945" y="3645"/>
                    <a:pt x="0" y="1772"/>
                    <a:pt x="478" y="0"/>
                  </a:cubicBezTo>
                  <a:close/>
                </a:path>
              </a:pathLst>
            </a:custGeom>
            <a:solidFill>
              <a:srgbClr val="5DD0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
            <p:cNvSpPr/>
            <p:nvPr/>
          </p:nvSpPr>
          <p:spPr>
            <a:xfrm>
              <a:off x="2328786" y="3800091"/>
              <a:ext cx="233307" cy="182723"/>
            </a:xfrm>
            <a:custGeom>
              <a:rect b="b" l="l" r="r" t="t"/>
              <a:pathLst>
                <a:path extrusionOk="0" h="3764" w="4806">
                  <a:moveTo>
                    <a:pt x="3789" y="0"/>
                  </a:moveTo>
                  <a:cubicBezTo>
                    <a:pt x="3722" y="0"/>
                    <a:pt x="3660" y="16"/>
                    <a:pt x="3608" y="46"/>
                  </a:cubicBezTo>
                  <a:lnTo>
                    <a:pt x="3605" y="46"/>
                  </a:lnTo>
                  <a:lnTo>
                    <a:pt x="212" y="1981"/>
                  </a:lnTo>
                  <a:lnTo>
                    <a:pt x="209" y="1984"/>
                  </a:lnTo>
                  <a:cubicBezTo>
                    <a:pt x="83" y="2059"/>
                    <a:pt x="4" y="2216"/>
                    <a:pt x="4" y="2438"/>
                  </a:cubicBezTo>
                  <a:cubicBezTo>
                    <a:pt x="1" y="2889"/>
                    <a:pt x="314" y="3438"/>
                    <a:pt x="703" y="3664"/>
                  </a:cubicBezTo>
                  <a:cubicBezTo>
                    <a:pt x="817" y="3731"/>
                    <a:pt x="926" y="3763"/>
                    <a:pt x="1021" y="3763"/>
                  </a:cubicBezTo>
                  <a:cubicBezTo>
                    <a:pt x="1088" y="3763"/>
                    <a:pt x="1149" y="3747"/>
                    <a:pt x="1201" y="3718"/>
                  </a:cubicBezTo>
                  <a:lnTo>
                    <a:pt x="4594" y="1780"/>
                  </a:lnTo>
                  <a:cubicBezTo>
                    <a:pt x="4724" y="1708"/>
                    <a:pt x="4806" y="1551"/>
                    <a:pt x="4806" y="1322"/>
                  </a:cubicBezTo>
                  <a:cubicBezTo>
                    <a:pt x="4806" y="871"/>
                    <a:pt x="4492" y="326"/>
                    <a:pt x="4103" y="97"/>
                  </a:cubicBezTo>
                  <a:cubicBezTo>
                    <a:pt x="3991" y="31"/>
                    <a:pt x="3884" y="0"/>
                    <a:pt x="3789"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
            <p:cNvSpPr/>
            <p:nvPr/>
          </p:nvSpPr>
          <p:spPr>
            <a:xfrm>
              <a:off x="2343883" y="3838585"/>
              <a:ext cx="218210" cy="144227"/>
            </a:xfrm>
            <a:custGeom>
              <a:rect b="b" l="l" r="r" t="t"/>
              <a:pathLst>
                <a:path extrusionOk="0" h="2971" w="4495">
                  <a:moveTo>
                    <a:pt x="4375" y="0"/>
                  </a:moveTo>
                  <a:lnTo>
                    <a:pt x="0" y="2505"/>
                  </a:lnTo>
                  <a:cubicBezTo>
                    <a:pt x="112" y="2655"/>
                    <a:pt x="246" y="2789"/>
                    <a:pt x="392" y="2871"/>
                  </a:cubicBezTo>
                  <a:cubicBezTo>
                    <a:pt x="506" y="2938"/>
                    <a:pt x="615" y="2970"/>
                    <a:pt x="710" y="2970"/>
                  </a:cubicBezTo>
                  <a:cubicBezTo>
                    <a:pt x="777" y="2970"/>
                    <a:pt x="838" y="2954"/>
                    <a:pt x="890" y="2925"/>
                  </a:cubicBezTo>
                  <a:lnTo>
                    <a:pt x="4283" y="987"/>
                  </a:lnTo>
                  <a:cubicBezTo>
                    <a:pt x="4413" y="915"/>
                    <a:pt x="4495" y="758"/>
                    <a:pt x="4495" y="529"/>
                  </a:cubicBezTo>
                  <a:cubicBezTo>
                    <a:pt x="4495" y="362"/>
                    <a:pt x="4450" y="177"/>
                    <a:pt x="437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
            <p:cNvSpPr/>
            <p:nvPr/>
          </p:nvSpPr>
          <p:spPr>
            <a:xfrm>
              <a:off x="1768599" y="3893924"/>
              <a:ext cx="622201" cy="438556"/>
            </a:xfrm>
            <a:custGeom>
              <a:rect b="b" l="l" r="r" t="t"/>
              <a:pathLst>
                <a:path extrusionOk="0" h="9034" w="12817">
                  <a:moveTo>
                    <a:pt x="11493" y="0"/>
                  </a:moveTo>
                  <a:cubicBezTo>
                    <a:pt x="11409" y="0"/>
                    <a:pt x="11331" y="19"/>
                    <a:pt x="11264" y="55"/>
                  </a:cubicBezTo>
                  <a:lnTo>
                    <a:pt x="11254" y="58"/>
                  </a:lnTo>
                  <a:lnTo>
                    <a:pt x="11254" y="61"/>
                  </a:lnTo>
                  <a:lnTo>
                    <a:pt x="1" y="6069"/>
                  </a:lnTo>
                  <a:lnTo>
                    <a:pt x="1680" y="9034"/>
                  </a:lnTo>
                  <a:lnTo>
                    <a:pt x="12544" y="2317"/>
                  </a:lnTo>
                  <a:cubicBezTo>
                    <a:pt x="12711" y="2222"/>
                    <a:pt x="12814" y="2017"/>
                    <a:pt x="12817" y="1723"/>
                  </a:cubicBezTo>
                  <a:cubicBezTo>
                    <a:pt x="12817" y="1137"/>
                    <a:pt x="12411" y="423"/>
                    <a:pt x="11902" y="126"/>
                  </a:cubicBezTo>
                  <a:cubicBezTo>
                    <a:pt x="11756" y="41"/>
                    <a:pt x="11616" y="0"/>
                    <a:pt x="1149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
            <p:cNvSpPr/>
            <p:nvPr/>
          </p:nvSpPr>
          <p:spPr>
            <a:xfrm>
              <a:off x="2390727" y="3976737"/>
              <a:ext cx="49" cy="728"/>
            </a:xfrm>
            <a:custGeom>
              <a:rect b="b" l="l" r="r" t="t"/>
              <a:pathLst>
                <a:path extrusionOk="0" h="15" w="1">
                  <a:moveTo>
                    <a:pt x="1" y="11"/>
                  </a:moveTo>
                  <a:lnTo>
                    <a:pt x="1" y="14"/>
                  </a:lnTo>
                  <a:lnTo>
                    <a:pt x="1" y="11"/>
                  </a:lnTo>
                  <a:close/>
                  <a:moveTo>
                    <a:pt x="1" y="7"/>
                  </a:moveTo>
                  <a:lnTo>
                    <a:pt x="1" y="7"/>
                  </a:lnTo>
                  <a:lnTo>
                    <a:pt x="1" y="7"/>
                  </a:lnTo>
                  <a:close/>
                  <a:moveTo>
                    <a:pt x="1" y="4"/>
                  </a:moveTo>
                  <a:lnTo>
                    <a:pt x="1" y="4"/>
                  </a:lnTo>
                  <a:lnTo>
                    <a:pt x="1" y="4"/>
                  </a:lnTo>
                  <a:close/>
                  <a:moveTo>
                    <a:pt x="1" y="1"/>
                  </a:moveTo>
                  <a:lnTo>
                    <a:pt x="1" y="1"/>
                  </a:lnTo>
                  <a:close/>
                </a:path>
              </a:pathLst>
            </a:custGeom>
            <a:solidFill>
              <a:srgbClr val="222D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
            <p:cNvSpPr/>
            <p:nvPr/>
          </p:nvSpPr>
          <p:spPr>
            <a:xfrm>
              <a:off x="1849277" y="3930525"/>
              <a:ext cx="541519" cy="400836"/>
            </a:xfrm>
            <a:custGeom>
              <a:rect b="b" l="l" r="r" t="t"/>
              <a:pathLst>
                <a:path extrusionOk="0" h="8257" w="11155">
                  <a:moveTo>
                    <a:pt x="10848" y="0"/>
                  </a:moveTo>
                  <a:lnTo>
                    <a:pt x="1" y="6263"/>
                  </a:lnTo>
                  <a:cubicBezTo>
                    <a:pt x="234" y="6652"/>
                    <a:pt x="380" y="7096"/>
                    <a:pt x="380" y="7495"/>
                  </a:cubicBezTo>
                  <a:lnTo>
                    <a:pt x="380" y="7502"/>
                  </a:lnTo>
                  <a:cubicBezTo>
                    <a:pt x="377" y="7864"/>
                    <a:pt x="257" y="8123"/>
                    <a:pt x="59" y="8256"/>
                  </a:cubicBezTo>
                  <a:lnTo>
                    <a:pt x="10882" y="1563"/>
                  </a:lnTo>
                  <a:cubicBezTo>
                    <a:pt x="11049" y="1468"/>
                    <a:pt x="11152" y="1263"/>
                    <a:pt x="11155" y="969"/>
                  </a:cubicBezTo>
                  <a:lnTo>
                    <a:pt x="11155" y="966"/>
                  </a:lnTo>
                  <a:lnTo>
                    <a:pt x="11155" y="963"/>
                  </a:lnTo>
                  <a:lnTo>
                    <a:pt x="11155" y="959"/>
                  </a:lnTo>
                  <a:lnTo>
                    <a:pt x="11155" y="956"/>
                  </a:lnTo>
                  <a:lnTo>
                    <a:pt x="11155" y="953"/>
                  </a:lnTo>
                  <a:cubicBezTo>
                    <a:pt x="11152" y="642"/>
                    <a:pt x="11032" y="298"/>
                    <a:pt x="108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
            <p:cNvSpPr/>
            <p:nvPr/>
          </p:nvSpPr>
          <p:spPr>
            <a:xfrm>
              <a:off x="1810686" y="1744607"/>
              <a:ext cx="244133" cy="418167"/>
            </a:xfrm>
            <a:custGeom>
              <a:rect b="b" l="l" r="r" t="t"/>
              <a:pathLst>
                <a:path extrusionOk="0" h="8614" w="5029">
                  <a:moveTo>
                    <a:pt x="3044" y="1514"/>
                  </a:moveTo>
                  <a:cubicBezTo>
                    <a:pt x="3232" y="1514"/>
                    <a:pt x="3387" y="1600"/>
                    <a:pt x="3510" y="1772"/>
                  </a:cubicBezTo>
                  <a:cubicBezTo>
                    <a:pt x="3735" y="2086"/>
                    <a:pt x="3844" y="2673"/>
                    <a:pt x="3844" y="3540"/>
                  </a:cubicBezTo>
                  <a:cubicBezTo>
                    <a:pt x="3844" y="4406"/>
                    <a:pt x="3735" y="5123"/>
                    <a:pt x="3510" y="5693"/>
                  </a:cubicBezTo>
                  <a:cubicBezTo>
                    <a:pt x="3288" y="6263"/>
                    <a:pt x="2957" y="6673"/>
                    <a:pt x="2519" y="6925"/>
                  </a:cubicBezTo>
                  <a:cubicBezTo>
                    <a:pt x="2319" y="7041"/>
                    <a:pt x="2141" y="7099"/>
                    <a:pt x="1986" y="7099"/>
                  </a:cubicBezTo>
                  <a:cubicBezTo>
                    <a:pt x="1797" y="7099"/>
                    <a:pt x="1641" y="7013"/>
                    <a:pt x="1520" y="6843"/>
                  </a:cubicBezTo>
                  <a:cubicBezTo>
                    <a:pt x="1295" y="6529"/>
                    <a:pt x="1185" y="5942"/>
                    <a:pt x="1185" y="5076"/>
                  </a:cubicBezTo>
                  <a:cubicBezTo>
                    <a:pt x="1185" y="4209"/>
                    <a:pt x="1295" y="3492"/>
                    <a:pt x="1520" y="2922"/>
                  </a:cubicBezTo>
                  <a:cubicBezTo>
                    <a:pt x="1741" y="2352"/>
                    <a:pt x="2076" y="1939"/>
                    <a:pt x="2519" y="1686"/>
                  </a:cubicBezTo>
                  <a:cubicBezTo>
                    <a:pt x="2716" y="1571"/>
                    <a:pt x="2890" y="1514"/>
                    <a:pt x="3044" y="1514"/>
                  </a:cubicBezTo>
                  <a:close/>
                  <a:moveTo>
                    <a:pt x="3623" y="1"/>
                  </a:moveTo>
                  <a:cubicBezTo>
                    <a:pt x="3306" y="1"/>
                    <a:pt x="2938" y="121"/>
                    <a:pt x="2519" y="362"/>
                  </a:cubicBezTo>
                  <a:cubicBezTo>
                    <a:pt x="1700" y="837"/>
                    <a:pt x="1076" y="1539"/>
                    <a:pt x="646" y="2478"/>
                  </a:cubicBezTo>
                  <a:cubicBezTo>
                    <a:pt x="216" y="3414"/>
                    <a:pt x="1" y="4509"/>
                    <a:pt x="1" y="5758"/>
                  </a:cubicBezTo>
                  <a:cubicBezTo>
                    <a:pt x="1" y="7010"/>
                    <a:pt x="216" y="7854"/>
                    <a:pt x="646" y="8294"/>
                  </a:cubicBezTo>
                  <a:cubicBezTo>
                    <a:pt x="854" y="8507"/>
                    <a:pt x="1107" y="8614"/>
                    <a:pt x="1405" y="8614"/>
                  </a:cubicBezTo>
                  <a:cubicBezTo>
                    <a:pt x="1725" y="8614"/>
                    <a:pt x="2096" y="8491"/>
                    <a:pt x="2519" y="8246"/>
                  </a:cubicBezTo>
                  <a:cubicBezTo>
                    <a:pt x="3332" y="7779"/>
                    <a:pt x="3953" y="7076"/>
                    <a:pt x="4383" y="6137"/>
                  </a:cubicBezTo>
                  <a:cubicBezTo>
                    <a:pt x="4813" y="5202"/>
                    <a:pt x="5028" y="4107"/>
                    <a:pt x="5028" y="2857"/>
                  </a:cubicBezTo>
                  <a:cubicBezTo>
                    <a:pt x="5028" y="1604"/>
                    <a:pt x="4813" y="758"/>
                    <a:pt x="4383" y="321"/>
                  </a:cubicBezTo>
                  <a:cubicBezTo>
                    <a:pt x="4174" y="108"/>
                    <a:pt x="3921" y="1"/>
                    <a:pt x="362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
            <p:cNvSpPr/>
            <p:nvPr/>
          </p:nvSpPr>
          <p:spPr>
            <a:xfrm>
              <a:off x="2083401" y="1602184"/>
              <a:ext cx="202044" cy="441517"/>
            </a:xfrm>
            <a:custGeom>
              <a:rect b="b" l="l" r="r" t="t"/>
              <a:pathLst>
                <a:path extrusionOk="0" h="9095" w="4162">
                  <a:moveTo>
                    <a:pt x="2561" y="1614"/>
                  </a:moveTo>
                  <a:cubicBezTo>
                    <a:pt x="2613" y="1614"/>
                    <a:pt x="2658" y="1628"/>
                    <a:pt x="2693" y="1655"/>
                  </a:cubicBezTo>
                  <a:cubicBezTo>
                    <a:pt x="2792" y="1729"/>
                    <a:pt x="2844" y="1917"/>
                    <a:pt x="2844" y="2221"/>
                  </a:cubicBezTo>
                  <a:cubicBezTo>
                    <a:pt x="2844" y="2501"/>
                    <a:pt x="2789" y="2747"/>
                    <a:pt x="2683" y="2955"/>
                  </a:cubicBezTo>
                  <a:cubicBezTo>
                    <a:pt x="2578" y="3166"/>
                    <a:pt x="2430" y="3323"/>
                    <a:pt x="2236" y="3436"/>
                  </a:cubicBezTo>
                  <a:lnTo>
                    <a:pt x="1192" y="4040"/>
                  </a:lnTo>
                  <a:lnTo>
                    <a:pt x="1192" y="2331"/>
                  </a:lnTo>
                  <a:lnTo>
                    <a:pt x="2236" y="1726"/>
                  </a:lnTo>
                  <a:cubicBezTo>
                    <a:pt x="2366" y="1651"/>
                    <a:pt x="2475" y="1614"/>
                    <a:pt x="2561" y="1614"/>
                  </a:cubicBezTo>
                  <a:close/>
                  <a:moveTo>
                    <a:pt x="2625" y="4548"/>
                  </a:moveTo>
                  <a:cubicBezTo>
                    <a:pt x="2691" y="4548"/>
                    <a:pt x="2749" y="4566"/>
                    <a:pt x="2799" y="4604"/>
                  </a:cubicBezTo>
                  <a:cubicBezTo>
                    <a:pt x="2919" y="4695"/>
                    <a:pt x="2980" y="4900"/>
                    <a:pt x="2980" y="5218"/>
                  </a:cubicBezTo>
                  <a:cubicBezTo>
                    <a:pt x="2980" y="5497"/>
                    <a:pt x="2929" y="5757"/>
                    <a:pt x="2827" y="5989"/>
                  </a:cubicBezTo>
                  <a:cubicBezTo>
                    <a:pt x="2721" y="6225"/>
                    <a:pt x="2564" y="6402"/>
                    <a:pt x="2353" y="6521"/>
                  </a:cubicBezTo>
                  <a:lnTo>
                    <a:pt x="1192" y="7194"/>
                  </a:lnTo>
                  <a:lnTo>
                    <a:pt x="1192" y="5296"/>
                  </a:lnTo>
                  <a:lnTo>
                    <a:pt x="2294" y="4658"/>
                  </a:lnTo>
                  <a:cubicBezTo>
                    <a:pt x="2421" y="4584"/>
                    <a:pt x="2531" y="4548"/>
                    <a:pt x="2625" y="4548"/>
                  </a:cubicBezTo>
                  <a:close/>
                  <a:moveTo>
                    <a:pt x="3227" y="0"/>
                  </a:moveTo>
                  <a:cubicBezTo>
                    <a:pt x="3009" y="0"/>
                    <a:pt x="2745" y="89"/>
                    <a:pt x="2438" y="266"/>
                  </a:cubicBezTo>
                  <a:lnTo>
                    <a:pt x="325" y="1487"/>
                  </a:lnTo>
                  <a:cubicBezTo>
                    <a:pt x="209" y="1552"/>
                    <a:pt x="127" y="1641"/>
                    <a:pt x="75" y="1750"/>
                  </a:cubicBezTo>
                  <a:cubicBezTo>
                    <a:pt x="28" y="1863"/>
                    <a:pt x="1" y="1999"/>
                    <a:pt x="1" y="2163"/>
                  </a:cubicBezTo>
                  <a:lnTo>
                    <a:pt x="1" y="8747"/>
                  </a:lnTo>
                  <a:cubicBezTo>
                    <a:pt x="1" y="8911"/>
                    <a:pt x="28" y="9016"/>
                    <a:pt x="75" y="9064"/>
                  </a:cubicBezTo>
                  <a:cubicBezTo>
                    <a:pt x="97" y="9084"/>
                    <a:pt x="125" y="9095"/>
                    <a:pt x="158" y="9095"/>
                  </a:cubicBezTo>
                  <a:cubicBezTo>
                    <a:pt x="203" y="9095"/>
                    <a:pt x="258" y="9076"/>
                    <a:pt x="325" y="9037"/>
                  </a:cubicBezTo>
                  <a:lnTo>
                    <a:pt x="2438" y="7819"/>
                  </a:lnTo>
                  <a:cubicBezTo>
                    <a:pt x="2819" y="7597"/>
                    <a:pt x="3137" y="7317"/>
                    <a:pt x="3393" y="6972"/>
                  </a:cubicBezTo>
                  <a:cubicBezTo>
                    <a:pt x="3652" y="6627"/>
                    <a:pt x="3843" y="6245"/>
                    <a:pt x="3970" y="5832"/>
                  </a:cubicBezTo>
                  <a:cubicBezTo>
                    <a:pt x="4100" y="5419"/>
                    <a:pt x="4161" y="4999"/>
                    <a:pt x="4161" y="4579"/>
                  </a:cubicBezTo>
                  <a:cubicBezTo>
                    <a:pt x="4161" y="3745"/>
                    <a:pt x="3933" y="3328"/>
                    <a:pt x="3475" y="3328"/>
                  </a:cubicBezTo>
                  <a:cubicBezTo>
                    <a:pt x="3457" y="3328"/>
                    <a:pt x="3439" y="3329"/>
                    <a:pt x="3421" y="3330"/>
                  </a:cubicBezTo>
                  <a:cubicBezTo>
                    <a:pt x="3608" y="3105"/>
                    <a:pt x="3755" y="2822"/>
                    <a:pt x="3864" y="2487"/>
                  </a:cubicBezTo>
                  <a:cubicBezTo>
                    <a:pt x="3970" y="2150"/>
                    <a:pt x="4024" y="1808"/>
                    <a:pt x="4024" y="1460"/>
                  </a:cubicBezTo>
                  <a:cubicBezTo>
                    <a:pt x="4024" y="801"/>
                    <a:pt x="3895" y="361"/>
                    <a:pt x="3629" y="139"/>
                  </a:cubicBezTo>
                  <a:cubicBezTo>
                    <a:pt x="3519" y="46"/>
                    <a:pt x="3384" y="0"/>
                    <a:pt x="322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
            <p:cNvSpPr/>
            <p:nvPr/>
          </p:nvSpPr>
          <p:spPr>
            <a:xfrm>
              <a:off x="1041812" y="1233649"/>
              <a:ext cx="1624558" cy="2714928"/>
            </a:xfrm>
            <a:custGeom>
              <a:rect b="b" l="l" r="r" t="t"/>
              <a:pathLst>
                <a:path extrusionOk="0" h="55926" w="33465">
                  <a:moveTo>
                    <a:pt x="33318" y="1"/>
                  </a:moveTo>
                  <a:lnTo>
                    <a:pt x="30539" y="1604"/>
                  </a:lnTo>
                  <a:lnTo>
                    <a:pt x="25662" y="4417"/>
                  </a:lnTo>
                  <a:lnTo>
                    <a:pt x="1802" y="18196"/>
                  </a:lnTo>
                  <a:cubicBezTo>
                    <a:pt x="1659" y="18278"/>
                    <a:pt x="1530" y="18421"/>
                    <a:pt x="1434" y="18585"/>
                  </a:cubicBezTo>
                  <a:cubicBezTo>
                    <a:pt x="1338" y="18744"/>
                    <a:pt x="1280" y="18929"/>
                    <a:pt x="1280" y="19097"/>
                  </a:cubicBezTo>
                  <a:lnTo>
                    <a:pt x="1280" y="53111"/>
                  </a:lnTo>
                  <a:cubicBezTo>
                    <a:pt x="1280" y="53369"/>
                    <a:pt x="1267" y="53615"/>
                    <a:pt x="1232" y="53848"/>
                  </a:cubicBezTo>
                  <a:cubicBezTo>
                    <a:pt x="1226" y="53912"/>
                    <a:pt x="1215" y="53977"/>
                    <a:pt x="1205" y="54035"/>
                  </a:cubicBezTo>
                  <a:cubicBezTo>
                    <a:pt x="1191" y="54094"/>
                    <a:pt x="1185" y="54148"/>
                    <a:pt x="1171" y="54206"/>
                  </a:cubicBezTo>
                  <a:cubicBezTo>
                    <a:pt x="1161" y="54257"/>
                    <a:pt x="1147" y="54308"/>
                    <a:pt x="1133" y="54356"/>
                  </a:cubicBezTo>
                  <a:cubicBezTo>
                    <a:pt x="939" y="55116"/>
                    <a:pt x="510" y="55631"/>
                    <a:pt x="2" y="55925"/>
                  </a:cubicBezTo>
                  <a:lnTo>
                    <a:pt x="2" y="55925"/>
                  </a:lnTo>
                  <a:lnTo>
                    <a:pt x="32212" y="37332"/>
                  </a:lnTo>
                  <a:cubicBezTo>
                    <a:pt x="32984" y="36902"/>
                    <a:pt x="33464" y="35922"/>
                    <a:pt x="33464" y="34530"/>
                  </a:cubicBezTo>
                  <a:lnTo>
                    <a:pt x="33464" y="516"/>
                  </a:lnTo>
                  <a:cubicBezTo>
                    <a:pt x="33464" y="345"/>
                    <a:pt x="33410" y="161"/>
                    <a:pt x="33318" y="1"/>
                  </a:cubicBezTo>
                  <a:close/>
                  <a:moveTo>
                    <a:pt x="2" y="55925"/>
                  </a:moveTo>
                  <a:lnTo>
                    <a:pt x="0" y="55926"/>
                  </a:lnTo>
                  <a:cubicBezTo>
                    <a:pt x="1" y="55926"/>
                    <a:pt x="2" y="55925"/>
                    <a:pt x="2" y="5592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8" name="Google Shape;698;p1"/>
          <p:cNvSpPr txBox="1"/>
          <p:nvPr/>
        </p:nvSpPr>
        <p:spPr>
          <a:xfrm>
            <a:off x="4634975" y="3789375"/>
            <a:ext cx="6046200" cy="705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EFEFEF"/>
                </a:solidFill>
              </a:rPr>
              <a:t>Implied Volatility Term Structure Study</a:t>
            </a:r>
            <a:endParaRPr b="1" sz="1800">
              <a:solidFill>
                <a:srgbClr val="EFEFEF"/>
              </a:solidFill>
            </a:endParaRPr>
          </a:p>
          <a:p>
            <a:pPr indent="0" lvl="0" marL="0" rtl="0" algn="l">
              <a:spcBef>
                <a:spcPts val="0"/>
              </a:spcBef>
              <a:spcAft>
                <a:spcPts val="0"/>
              </a:spcAft>
              <a:buNone/>
            </a:pPr>
            <a:r>
              <a:t/>
            </a:r>
            <a:endParaRPr>
              <a:latin typeface="Dosis ExtraLight"/>
              <a:ea typeface="Dosis ExtraLight"/>
              <a:cs typeface="Dosis ExtraLight"/>
              <a:sym typeface="Dosis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gb1ba0800d0_1_10"/>
          <p:cNvSpPr txBox="1"/>
          <p:nvPr>
            <p:ph type="ctrTitle"/>
          </p:nvPr>
        </p:nvSpPr>
        <p:spPr>
          <a:xfrm>
            <a:off x="948600" y="366800"/>
            <a:ext cx="56220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chemeClr val="accent5"/>
                </a:solidFill>
              </a:rPr>
              <a:t>FITTING METHODS</a:t>
            </a:r>
            <a:endParaRPr>
              <a:solidFill>
                <a:schemeClr val="accent5"/>
              </a:solidFill>
            </a:endParaRPr>
          </a:p>
        </p:txBody>
      </p:sp>
      <p:grpSp>
        <p:nvGrpSpPr>
          <p:cNvPr id="1110" name="Google Shape;1110;gb1ba0800d0_1_10"/>
          <p:cNvGrpSpPr/>
          <p:nvPr/>
        </p:nvGrpSpPr>
        <p:grpSpPr>
          <a:xfrm flipH="1" rot="10800000">
            <a:off x="869532" y="1236877"/>
            <a:ext cx="486626" cy="126984"/>
            <a:chOff x="4173650" y="2515975"/>
            <a:chExt cx="216413" cy="56475"/>
          </a:xfrm>
        </p:grpSpPr>
        <p:sp>
          <p:nvSpPr>
            <p:cNvPr id="1111" name="Google Shape;1111;gb1ba0800d0_1_10"/>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b1ba0800d0_1_10"/>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3" name="Google Shape;1113;gb1ba0800d0_1_10"/>
          <p:cNvSpPr txBox="1"/>
          <p:nvPr/>
        </p:nvSpPr>
        <p:spPr>
          <a:xfrm>
            <a:off x="1404950" y="1099400"/>
            <a:ext cx="2899922"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Optimizer without Constraints</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grpSp>
        <p:nvGrpSpPr>
          <p:cNvPr id="1114" name="Google Shape;1114;gb1ba0800d0_1_10"/>
          <p:cNvGrpSpPr/>
          <p:nvPr/>
        </p:nvGrpSpPr>
        <p:grpSpPr>
          <a:xfrm flipH="1" rot="10800000">
            <a:off x="869544" y="2339645"/>
            <a:ext cx="486626" cy="126984"/>
            <a:chOff x="4173650" y="2515975"/>
            <a:chExt cx="216413" cy="56475"/>
          </a:xfrm>
        </p:grpSpPr>
        <p:sp>
          <p:nvSpPr>
            <p:cNvPr id="1115" name="Google Shape;1115;gb1ba0800d0_1_10"/>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b1ba0800d0_1_10"/>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7" name="Google Shape;1117;gb1ba0800d0_1_10"/>
          <p:cNvSpPr txBox="1"/>
          <p:nvPr/>
        </p:nvSpPr>
        <p:spPr>
          <a:xfrm>
            <a:off x="1439199" y="2203806"/>
            <a:ext cx="2490666" cy="43215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Optimizer with Constraints</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grpSp>
        <p:nvGrpSpPr>
          <p:cNvPr id="1118" name="Google Shape;1118;gb1ba0800d0_1_10"/>
          <p:cNvGrpSpPr/>
          <p:nvPr/>
        </p:nvGrpSpPr>
        <p:grpSpPr>
          <a:xfrm flipH="1" rot="10800000">
            <a:off x="893518" y="3457816"/>
            <a:ext cx="486626" cy="126984"/>
            <a:chOff x="4173650" y="2515975"/>
            <a:chExt cx="216413" cy="56475"/>
          </a:xfrm>
        </p:grpSpPr>
        <p:sp>
          <p:nvSpPr>
            <p:cNvPr id="1119" name="Google Shape;1119;gb1ba0800d0_1_10"/>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gb1ba0800d0_1_10"/>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1" name="Google Shape;1121;gb1ba0800d0_1_10"/>
          <p:cNvSpPr txBox="1"/>
          <p:nvPr/>
        </p:nvSpPr>
        <p:spPr>
          <a:xfrm>
            <a:off x="1458037" y="3320330"/>
            <a:ext cx="3175608"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Optimizer with Iterative Random Jumps</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sp>
        <p:nvSpPr>
          <p:cNvPr id="1122" name="Google Shape;1122;gb1ba0800d0_1_10"/>
          <p:cNvSpPr txBox="1"/>
          <p:nvPr/>
        </p:nvSpPr>
        <p:spPr>
          <a:xfrm>
            <a:off x="1458037" y="1492100"/>
            <a:ext cx="6458201" cy="5232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Scipy.optimize.minimize(method = ‘Nelder-Mead’)</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Scipy.optimize.minimize(method = ‘BFGS’)</a:t>
            </a:r>
            <a:endParaRPr/>
          </a:p>
        </p:txBody>
      </p:sp>
      <p:sp>
        <p:nvSpPr>
          <p:cNvPr id="1123" name="Google Shape;1123;gb1ba0800d0_1_10"/>
          <p:cNvSpPr txBox="1"/>
          <p:nvPr/>
        </p:nvSpPr>
        <p:spPr>
          <a:xfrm>
            <a:off x="1456327" y="2544211"/>
            <a:ext cx="6458201" cy="5232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Scipy.optimize.minimize(method = ‘SLSQP’)</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Dosis"/>
              <a:ea typeface="Dosis"/>
              <a:cs typeface="Dosis"/>
              <a:sym typeface="Dosis"/>
            </a:endParaRPr>
          </a:p>
        </p:txBody>
      </p:sp>
      <p:sp>
        <p:nvSpPr>
          <p:cNvPr id="1124" name="Google Shape;1124;gb1ba0800d0_1_10"/>
          <p:cNvSpPr txBox="1"/>
          <p:nvPr/>
        </p:nvSpPr>
        <p:spPr>
          <a:xfrm>
            <a:off x="1464891" y="3682205"/>
            <a:ext cx="6458201" cy="5232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Scipy.optimize.basinhopping(method = arbitrary, w/o constraints)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Dosis"/>
              <a:ea typeface="Dosis"/>
              <a:cs typeface="Dosis"/>
              <a:sym typeface="Dosi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28" name="Shape 1128"/>
        <p:cNvGrpSpPr/>
        <p:nvPr/>
      </p:nvGrpSpPr>
      <p:grpSpPr>
        <a:xfrm>
          <a:off x="0" y="0"/>
          <a:ext cx="0" cy="0"/>
          <a:chOff x="0" y="0"/>
          <a:chExt cx="0" cy="0"/>
        </a:xfrm>
      </p:grpSpPr>
      <p:sp>
        <p:nvSpPr>
          <p:cNvPr id="1129" name="Google Shape;1129;ga921b638bc_1_198"/>
          <p:cNvSpPr txBox="1"/>
          <p:nvPr>
            <p:ph type="title"/>
          </p:nvPr>
        </p:nvSpPr>
        <p:spPr>
          <a:xfrm flipH="1">
            <a:off x="1464600" y="2198900"/>
            <a:ext cx="4844100" cy="896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a:t>PRIOR SETTING AND INITIAL VALUES </a:t>
            </a:r>
            <a:endParaRPr/>
          </a:p>
        </p:txBody>
      </p:sp>
      <p:grpSp>
        <p:nvGrpSpPr>
          <p:cNvPr id="1130" name="Google Shape;1130;ga921b638bc_1_198"/>
          <p:cNvGrpSpPr/>
          <p:nvPr/>
        </p:nvGrpSpPr>
        <p:grpSpPr>
          <a:xfrm>
            <a:off x="5392248" y="850152"/>
            <a:ext cx="3641359" cy="3443450"/>
            <a:chOff x="1219875" y="2035600"/>
            <a:chExt cx="2656375" cy="2512000"/>
          </a:xfrm>
        </p:grpSpPr>
        <p:sp>
          <p:nvSpPr>
            <p:cNvPr id="1131" name="Google Shape;1131;ga921b638bc_1_198"/>
            <p:cNvSpPr/>
            <p:nvPr/>
          </p:nvSpPr>
          <p:spPr>
            <a:xfrm>
              <a:off x="2119150" y="3658450"/>
              <a:ext cx="1543775" cy="889150"/>
            </a:xfrm>
            <a:custGeom>
              <a:rect b="b" l="l" r="r" t="t"/>
              <a:pathLst>
                <a:path extrusionOk="0" h="35566" w="61751">
                  <a:moveTo>
                    <a:pt x="60014" y="1"/>
                  </a:moveTo>
                  <a:cubicBezTo>
                    <a:pt x="59821" y="1"/>
                    <a:pt x="59629" y="43"/>
                    <a:pt x="59483" y="128"/>
                  </a:cubicBezTo>
                  <a:lnTo>
                    <a:pt x="292" y="34286"/>
                  </a:lnTo>
                  <a:cubicBezTo>
                    <a:pt x="0" y="34456"/>
                    <a:pt x="0" y="34731"/>
                    <a:pt x="292" y="34901"/>
                  </a:cubicBezTo>
                  <a:lnTo>
                    <a:pt x="1201" y="35438"/>
                  </a:lnTo>
                  <a:cubicBezTo>
                    <a:pt x="1348" y="35523"/>
                    <a:pt x="1541" y="35566"/>
                    <a:pt x="1734" y="35566"/>
                  </a:cubicBezTo>
                  <a:cubicBezTo>
                    <a:pt x="1926" y="35566"/>
                    <a:pt x="2118" y="35523"/>
                    <a:pt x="2265" y="35438"/>
                  </a:cubicBezTo>
                  <a:lnTo>
                    <a:pt x="61455" y="1281"/>
                  </a:lnTo>
                  <a:cubicBezTo>
                    <a:pt x="61751" y="1110"/>
                    <a:pt x="61751" y="835"/>
                    <a:pt x="61455" y="665"/>
                  </a:cubicBezTo>
                  <a:lnTo>
                    <a:pt x="60547" y="128"/>
                  </a:lnTo>
                  <a:cubicBezTo>
                    <a:pt x="60399" y="43"/>
                    <a:pt x="60206" y="1"/>
                    <a:pt x="60014" y="1"/>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a921b638bc_1_198"/>
            <p:cNvSpPr/>
            <p:nvPr/>
          </p:nvSpPr>
          <p:spPr>
            <a:xfrm>
              <a:off x="1819725" y="3486000"/>
              <a:ext cx="1543775" cy="889175"/>
            </a:xfrm>
            <a:custGeom>
              <a:rect b="b" l="l" r="r" t="t"/>
              <a:pathLst>
                <a:path extrusionOk="0" h="35567" w="61751">
                  <a:moveTo>
                    <a:pt x="60016" y="1"/>
                  </a:moveTo>
                  <a:cubicBezTo>
                    <a:pt x="59823" y="1"/>
                    <a:pt x="59631" y="43"/>
                    <a:pt x="59483" y="128"/>
                  </a:cubicBezTo>
                  <a:lnTo>
                    <a:pt x="292" y="34289"/>
                  </a:lnTo>
                  <a:cubicBezTo>
                    <a:pt x="0" y="34456"/>
                    <a:pt x="0" y="34731"/>
                    <a:pt x="292" y="34901"/>
                  </a:cubicBezTo>
                  <a:lnTo>
                    <a:pt x="1204" y="35441"/>
                  </a:lnTo>
                  <a:cubicBezTo>
                    <a:pt x="1350" y="35525"/>
                    <a:pt x="1542" y="35566"/>
                    <a:pt x="1734" y="35566"/>
                  </a:cubicBezTo>
                  <a:cubicBezTo>
                    <a:pt x="1926" y="35566"/>
                    <a:pt x="2119" y="35525"/>
                    <a:pt x="2268" y="35441"/>
                  </a:cubicBezTo>
                  <a:lnTo>
                    <a:pt x="61457" y="1280"/>
                  </a:lnTo>
                  <a:cubicBezTo>
                    <a:pt x="61750" y="1110"/>
                    <a:pt x="61750" y="835"/>
                    <a:pt x="61457" y="668"/>
                  </a:cubicBezTo>
                  <a:lnTo>
                    <a:pt x="60547" y="128"/>
                  </a:lnTo>
                  <a:cubicBezTo>
                    <a:pt x="60400" y="43"/>
                    <a:pt x="60208" y="1"/>
                    <a:pt x="60016" y="1"/>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a921b638bc_1_198"/>
            <p:cNvSpPr/>
            <p:nvPr/>
          </p:nvSpPr>
          <p:spPr>
            <a:xfrm>
              <a:off x="1520350" y="3313625"/>
              <a:ext cx="1543800" cy="889150"/>
            </a:xfrm>
            <a:custGeom>
              <a:rect b="b" l="l" r="r" t="t"/>
              <a:pathLst>
                <a:path extrusionOk="0" h="35566" w="61752">
                  <a:moveTo>
                    <a:pt x="60014" y="1"/>
                  </a:moveTo>
                  <a:cubicBezTo>
                    <a:pt x="59822" y="1"/>
                    <a:pt x="59630" y="43"/>
                    <a:pt x="59484" y="128"/>
                  </a:cubicBezTo>
                  <a:lnTo>
                    <a:pt x="293" y="34285"/>
                  </a:lnTo>
                  <a:cubicBezTo>
                    <a:pt x="1" y="34456"/>
                    <a:pt x="1" y="34731"/>
                    <a:pt x="293" y="34902"/>
                  </a:cubicBezTo>
                  <a:lnTo>
                    <a:pt x="1200" y="35438"/>
                  </a:lnTo>
                  <a:cubicBezTo>
                    <a:pt x="1348" y="35523"/>
                    <a:pt x="1541" y="35566"/>
                    <a:pt x="1734" y="35566"/>
                  </a:cubicBezTo>
                  <a:cubicBezTo>
                    <a:pt x="1927" y="35566"/>
                    <a:pt x="2119" y="35523"/>
                    <a:pt x="2265" y="35438"/>
                  </a:cubicBezTo>
                  <a:lnTo>
                    <a:pt x="61455" y="1280"/>
                  </a:lnTo>
                  <a:cubicBezTo>
                    <a:pt x="61751" y="1110"/>
                    <a:pt x="61751" y="835"/>
                    <a:pt x="61455" y="665"/>
                  </a:cubicBezTo>
                  <a:lnTo>
                    <a:pt x="60548" y="128"/>
                  </a:lnTo>
                  <a:cubicBezTo>
                    <a:pt x="60400" y="43"/>
                    <a:pt x="60207" y="1"/>
                    <a:pt x="60014" y="1"/>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a921b638bc_1_198"/>
            <p:cNvSpPr/>
            <p:nvPr/>
          </p:nvSpPr>
          <p:spPr>
            <a:xfrm>
              <a:off x="1307775" y="3664050"/>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a921b638bc_1_198"/>
            <p:cNvSpPr/>
            <p:nvPr/>
          </p:nvSpPr>
          <p:spPr>
            <a:xfrm>
              <a:off x="1370250" y="3682075"/>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a921b638bc_1_198"/>
            <p:cNvSpPr/>
            <p:nvPr/>
          </p:nvSpPr>
          <p:spPr>
            <a:xfrm>
              <a:off x="1219875" y="3807500"/>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a921b638bc_1_198"/>
            <p:cNvSpPr/>
            <p:nvPr/>
          </p:nvSpPr>
          <p:spPr>
            <a:xfrm>
              <a:off x="1296575" y="3831325"/>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ga921b638bc_1_198"/>
            <p:cNvSpPr/>
            <p:nvPr/>
          </p:nvSpPr>
          <p:spPr>
            <a:xfrm>
              <a:off x="1483125" y="3860925"/>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ga921b638bc_1_198"/>
            <p:cNvSpPr/>
            <p:nvPr/>
          </p:nvSpPr>
          <p:spPr>
            <a:xfrm>
              <a:off x="1427700" y="4002925"/>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a921b638bc_1_198"/>
            <p:cNvSpPr/>
            <p:nvPr/>
          </p:nvSpPr>
          <p:spPr>
            <a:xfrm>
              <a:off x="1541075" y="2035625"/>
              <a:ext cx="1496475" cy="2150950"/>
            </a:xfrm>
            <a:custGeom>
              <a:rect b="b" l="l" r="r" t="t"/>
              <a:pathLst>
                <a:path extrusionOk="0" h="86038" w="59859">
                  <a:moveTo>
                    <a:pt x="58873" y="1"/>
                  </a:moveTo>
                  <a:cubicBezTo>
                    <a:pt x="58679" y="1"/>
                    <a:pt x="58481" y="45"/>
                    <a:pt x="58328" y="132"/>
                  </a:cubicBezTo>
                  <a:lnTo>
                    <a:pt x="531" y="33501"/>
                  </a:lnTo>
                  <a:cubicBezTo>
                    <a:pt x="239" y="33667"/>
                    <a:pt x="1" y="34082"/>
                    <a:pt x="1" y="34419"/>
                  </a:cubicBezTo>
                  <a:lnTo>
                    <a:pt x="1" y="85022"/>
                  </a:lnTo>
                  <a:cubicBezTo>
                    <a:pt x="1" y="85361"/>
                    <a:pt x="222" y="85763"/>
                    <a:pt x="498" y="85923"/>
                  </a:cubicBezTo>
                  <a:cubicBezTo>
                    <a:pt x="630" y="86000"/>
                    <a:pt x="806" y="86038"/>
                    <a:pt x="986" y="86038"/>
                  </a:cubicBezTo>
                  <a:cubicBezTo>
                    <a:pt x="1180" y="86038"/>
                    <a:pt x="1378" y="85994"/>
                    <a:pt x="1531" y="85906"/>
                  </a:cubicBezTo>
                  <a:lnTo>
                    <a:pt x="59324" y="52540"/>
                  </a:lnTo>
                  <a:cubicBezTo>
                    <a:pt x="59620" y="52370"/>
                    <a:pt x="59858" y="51955"/>
                    <a:pt x="59858" y="51618"/>
                  </a:cubicBezTo>
                  <a:lnTo>
                    <a:pt x="59858" y="1015"/>
                  </a:lnTo>
                  <a:cubicBezTo>
                    <a:pt x="59858" y="676"/>
                    <a:pt x="59634" y="275"/>
                    <a:pt x="59358" y="115"/>
                  </a:cubicBezTo>
                  <a:cubicBezTo>
                    <a:pt x="59226" y="38"/>
                    <a:pt x="59052" y="1"/>
                    <a:pt x="5887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a921b638bc_1_198"/>
            <p:cNvSpPr/>
            <p:nvPr/>
          </p:nvSpPr>
          <p:spPr>
            <a:xfrm>
              <a:off x="3012850" y="2035600"/>
              <a:ext cx="9225" cy="1550"/>
            </a:xfrm>
            <a:custGeom>
              <a:rect b="b" l="l" r="r" t="t"/>
              <a:pathLst>
                <a:path extrusionOk="0" h="62" w="369">
                  <a:moveTo>
                    <a:pt x="1" y="1"/>
                  </a:moveTo>
                  <a:cubicBezTo>
                    <a:pt x="131" y="1"/>
                    <a:pt x="259" y="21"/>
                    <a:pt x="368" y="62"/>
                  </a:cubicBezTo>
                  <a:cubicBezTo>
                    <a:pt x="259" y="21"/>
                    <a:pt x="134" y="1"/>
                    <a:pt x="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a921b638bc_1_198"/>
            <p:cNvSpPr/>
            <p:nvPr/>
          </p:nvSpPr>
          <p:spPr>
            <a:xfrm>
              <a:off x="1541000" y="2890900"/>
              <a:ext cx="800" cy="162700"/>
            </a:xfrm>
            <a:custGeom>
              <a:rect b="b" l="l" r="r" t="t"/>
              <a:pathLst>
                <a:path extrusionOk="0" h="6508" w="32">
                  <a:moveTo>
                    <a:pt x="32" y="1"/>
                  </a:moveTo>
                  <a:lnTo>
                    <a:pt x="32" y="1"/>
                  </a:lnTo>
                  <a:cubicBezTo>
                    <a:pt x="28" y="4"/>
                    <a:pt x="28" y="7"/>
                    <a:pt x="28" y="14"/>
                  </a:cubicBezTo>
                  <a:cubicBezTo>
                    <a:pt x="24" y="24"/>
                    <a:pt x="21" y="31"/>
                    <a:pt x="21" y="42"/>
                  </a:cubicBezTo>
                  <a:cubicBezTo>
                    <a:pt x="24" y="28"/>
                    <a:pt x="28" y="14"/>
                    <a:pt x="32" y="1"/>
                  </a:cubicBezTo>
                  <a:close/>
                  <a:moveTo>
                    <a:pt x="15" y="68"/>
                  </a:moveTo>
                  <a:cubicBezTo>
                    <a:pt x="13" y="80"/>
                    <a:pt x="11" y="91"/>
                    <a:pt x="10" y="103"/>
                  </a:cubicBezTo>
                  <a:lnTo>
                    <a:pt x="10" y="103"/>
                  </a:lnTo>
                  <a:cubicBezTo>
                    <a:pt x="12" y="92"/>
                    <a:pt x="13" y="80"/>
                    <a:pt x="15" y="68"/>
                  </a:cubicBezTo>
                  <a:close/>
                  <a:moveTo>
                    <a:pt x="10" y="103"/>
                  </a:moveTo>
                  <a:cubicBezTo>
                    <a:pt x="8" y="117"/>
                    <a:pt x="6" y="132"/>
                    <a:pt x="4" y="147"/>
                  </a:cubicBezTo>
                  <a:cubicBezTo>
                    <a:pt x="1" y="167"/>
                    <a:pt x="1" y="188"/>
                    <a:pt x="1" y="211"/>
                  </a:cubicBezTo>
                  <a:lnTo>
                    <a:pt x="1" y="6508"/>
                  </a:lnTo>
                  <a:lnTo>
                    <a:pt x="4" y="6508"/>
                  </a:lnTo>
                  <a:lnTo>
                    <a:pt x="4" y="208"/>
                  </a:lnTo>
                  <a:cubicBezTo>
                    <a:pt x="4" y="175"/>
                    <a:pt x="6" y="139"/>
                    <a:pt x="10" y="103"/>
                  </a:cubicBez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a921b638bc_1_198"/>
            <p:cNvSpPr/>
            <p:nvPr/>
          </p:nvSpPr>
          <p:spPr>
            <a:xfrm>
              <a:off x="1541075" y="2883000"/>
              <a:ext cx="28850" cy="185050"/>
            </a:xfrm>
            <a:custGeom>
              <a:rect b="b" l="l" r="r" t="t"/>
              <a:pathLst>
                <a:path extrusionOk="0" h="7402" w="1154">
                  <a:moveTo>
                    <a:pt x="158" y="0"/>
                  </a:moveTo>
                  <a:cubicBezTo>
                    <a:pt x="100" y="99"/>
                    <a:pt x="56" y="207"/>
                    <a:pt x="29" y="317"/>
                  </a:cubicBezTo>
                  <a:cubicBezTo>
                    <a:pt x="25" y="330"/>
                    <a:pt x="21" y="344"/>
                    <a:pt x="18" y="358"/>
                  </a:cubicBezTo>
                  <a:cubicBezTo>
                    <a:pt x="15" y="367"/>
                    <a:pt x="15" y="378"/>
                    <a:pt x="12" y="384"/>
                  </a:cubicBezTo>
                  <a:cubicBezTo>
                    <a:pt x="4" y="432"/>
                    <a:pt x="1" y="480"/>
                    <a:pt x="1" y="524"/>
                  </a:cubicBezTo>
                  <a:lnTo>
                    <a:pt x="1" y="6824"/>
                  </a:lnTo>
                  <a:lnTo>
                    <a:pt x="997" y="7402"/>
                  </a:lnTo>
                  <a:lnTo>
                    <a:pt x="997" y="1102"/>
                  </a:lnTo>
                  <a:cubicBezTo>
                    <a:pt x="997" y="932"/>
                    <a:pt x="1058" y="742"/>
                    <a:pt x="1154" y="579"/>
                  </a:cubicBezTo>
                  <a:lnTo>
                    <a:pt x="15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a921b638bc_1_198"/>
            <p:cNvSpPr/>
            <p:nvPr/>
          </p:nvSpPr>
          <p:spPr>
            <a:xfrm>
              <a:off x="1566000" y="2132075"/>
              <a:ext cx="1471550" cy="2052950"/>
            </a:xfrm>
            <a:custGeom>
              <a:rect b="b" l="l" r="r" t="t"/>
              <a:pathLst>
                <a:path extrusionOk="0" h="82118" w="58862">
                  <a:moveTo>
                    <a:pt x="58857" y="0"/>
                  </a:moveTo>
                  <a:lnTo>
                    <a:pt x="16493" y="24458"/>
                  </a:lnTo>
                  <a:cubicBezTo>
                    <a:pt x="16481" y="24466"/>
                    <a:pt x="16467" y="24469"/>
                    <a:pt x="16453" y="24469"/>
                  </a:cubicBezTo>
                  <a:cubicBezTo>
                    <a:pt x="16304" y="24469"/>
                    <a:pt x="16080" y="24072"/>
                    <a:pt x="15853" y="23676"/>
                  </a:cubicBezTo>
                  <a:cubicBezTo>
                    <a:pt x="15629" y="23277"/>
                    <a:pt x="15402" y="22881"/>
                    <a:pt x="15253" y="22881"/>
                  </a:cubicBezTo>
                  <a:cubicBezTo>
                    <a:pt x="15239" y="22881"/>
                    <a:pt x="15227" y="22884"/>
                    <a:pt x="15214" y="22891"/>
                  </a:cubicBezTo>
                  <a:lnTo>
                    <a:pt x="2530" y="30217"/>
                  </a:lnTo>
                  <a:cubicBezTo>
                    <a:pt x="2234" y="30387"/>
                    <a:pt x="1758" y="32965"/>
                    <a:pt x="1466" y="33134"/>
                  </a:cubicBezTo>
                  <a:lnTo>
                    <a:pt x="0" y="33981"/>
                  </a:lnTo>
                  <a:lnTo>
                    <a:pt x="0" y="81738"/>
                  </a:lnTo>
                  <a:cubicBezTo>
                    <a:pt x="0" y="81979"/>
                    <a:pt x="120" y="82117"/>
                    <a:pt x="293" y="82117"/>
                  </a:cubicBezTo>
                  <a:cubicBezTo>
                    <a:pt x="365" y="82117"/>
                    <a:pt x="445" y="82094"/>
                    <a:pt x="531" y="82044"/>
                  </a:cubicBezTo>
                  <a:lnTo>
                    <a:pt x="58327" y="48678"/>
                  </a:lnTo>
                  <a:cubicBezTo>
                    <a:pt x="58623" y="48509"/>
                    <a:pt x="58861" y="48097"/>
                    <a:pt x="58861" y="47757"/>
                  </a:cubicBezTo>
                  <a:lnTo>
                    <a:pt x="58857" y="3457"/>
                  </a:lnTo>
                  <a:lnTo>
                    <a:pt x="5885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a921b638bc_1_198"/>
            <p:cNvSpPr/>
            <p:nvPr/>
          </p:nvSpPr>
          <p:spPr>
            <a:xfrm>
              <a:off x="1566000" y="2132075"/>
              <a:ext cx="1471450" cy="935975"/>
            </a:xfrm>
            <a:custGeom>
              <a:rect b="b" l="l" r="r" t="t"/>
              <a:pathLst>
                <a:path extrusionOk="0" h="37439" w="58858">
                  <a:moveTo>
                    <a:pt x="58857" y="0"/>
                  </a:moveTo>
                  <a:lnTo>
                    <a:pt x="16962" y="24190"/>
                  </a:lnTo>
                  <a:cubicBezTo>
                    <a:pt x="16882" y="24237"/>
                    <a:pt x="16817" y="24258"/>
                    <a:pt x="16762" y="24258"/>
                  </a:cubicBezTo>
                  <a:cubicBezTo>
                    <a:pt x="16617" y="24258"/>
                    <a:pt x="16539" y="24111"/>
                    <a:pt x="16418" y="23900"/>
                  </a:cubicBezTo>
                  <a:lnTo>
                    <a:pt x="15963" y="23075"/>
                  </a:lnTo>
                  <a:cubicBezTo>
                    <a:pt x="15833" y="22860"/>
                    <a:pt x="15702" y="22777"/>
                    <a:pt x="15557" y="22777"/>
                  </a:cubicBezTo>
                  <a:cubicBezTo>
                    <a:pt x="15451" y="22777"/>
                    <a:pt x="15339" y="22821"/>
                    <a:pt x="15214" y="22891"/>
                  </a:cubicBezTo>
                  <a:lnTo>
                    <a:pt x="2530" y="30217"/>
                  </a:lnTo>
                  <a:cubicBezTo>
                    <a:pt x="2234" y="30387"/>
                    <a:pt x="2112" y="30690"/>
                    <a:pt x="1996" y="31139"/>
                  </a:cubicBezTo>
                  <a:lnTo>
                    <a:pt x="1626" y="32424"/>
                  </a:lnTo>
                  <a:cubicBezTo>
                    <a:pt x="1486" y="32921"/>
                    <a:pt x="1387" y="33179"/>
                    <a:pt x="1095" y="33345"/>
                  </a:cubicBezTo>
                  <a:lnTo>
                    <a:pt x="0" y="33981"/>
                  </a:lnTo>
                  <a:lnTo>
                    <a:pt x="0" y="37439"/>
                  </a:lnTo>
                  <a:lnTo>
                    <a:pt x="58857" y="3457"/>
                  </a:lnTo>
                  <a:lnTo>
                    <a:pt x="5885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a921b638bc_1_198"/>
            <p:cNvSpPr/>
            <p:nvPr/>
          </p:nvSpPr>
          <p:spPr>
            <a:xfrm>
              <a:off x="2958375" y="2103250"/>
              <a:ext cx="33525" cy="43225"/>
            </a:xfrm>
            <a:custGeom>
              <a:rect b="b" l="l" r="r" t="t"/>
              <a:pathLst>
                <a:path extrusionOk="0" h="1729" w="1341">
                  <a:moveTo>
                    <a:pt x="970" y="1"/>
                  </a:moveTo>
                  <a:cubicBezTo>
                    <a:pt x="880" y="1"/>
                    <a:pt x="778" y="30"/>
                    <a:pt x="670" y="92"/>
                  </a:cubicBezTo>
                  <a:cubicBezTo>
                    <a:pt x="300" y="306"/>
                    <a:pt x="0" y="824"/>
                    <a:pt x="0" y="1252"/>
                  </a:cubicBezTo>
                  <a:cubicBezTo>
                    <a:pt x="0" y="1554"/>
                    <a:pt x="152" y="1729"/>
                    <a:pt x="373" y="1729"/>
                  </a:cubicBezTo>
                  <a:cubicBezTo>
                    <a:pt x="463" y="1729"/>
                    <a:pt x="564" y="1700"/>
                    <a:pt x="670" y="1640"/>
                  </a:cubicBezTo>
                  <a:cubicBezTo>
                    <a:pt x="1041" y="1425"/>
                    <a:pt x="1340" y="905"/>
                    <a:pt x="1340" y="480"/>
                  </a:cubicBezTo>
                  <a:cubicBezTo>
                    <a:pt x="1340" y="176"/>
                    <a:pt x="1190"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a921b638bc_1_198"/>
            <p:cNvSpPr/>
            <p:nvPr/>
          </p:nvSpPr>
          <p:spPr>
            <a:xfrm>
              <a:off x="2898200" y="2138000"/>
              <a:ext cx="33425" cy="43225"/>
            </a:xfrm>
            <a:custGeom>
              <a:rect b="b" l="l" r="r" t="t"/>
              <a:pathLst>
                <a:path extrusionOk="0" h="1729" w="1337">
                  <a:moveTo>
                    <a:pt x="968" y="1"/>
                  </a:moveTo>
                  <a:cubicBezTo>
                    <a:pt x="878" y="1"/>
                    <a:pt x="777" y="30"/>
                    <a:pt x="670" y="93"/>
                  </a:cubicBezTo>
                  <a:cubicBezTo>
                    <a:pt x="300" y="303"/>
                    <a:pt x="0" y="824"/>
                    <a:pt x="0" y="1252"/>
                  </a:cubicBezTo>
                  <a:cubicBezTo>
                    <a:pt x="0" y="1554"/>
                    <a:pt x="151" y="1728"/>
                    <a:pt x="370" y="1728"/>
                  </a:cubicBezTo>
                  <a:cubicBezTo>
                    <a:pt x="461" y="1728"/>
                    <a:pt x="562" y="1699"/>
                    <a:pt x="670" y="1637"/>
                  </a:cubicBezTo>
                  <a:cubicBezTo>
                    <a:pt x="1037" y="1422"/>
                    <a:pt x="1337" y="906"/>
                    <a:pt x="1337" y="477"/>
                  </a:cubicBezTo>
                  <a:cubicBezTo>
                    <a:pt x="1337" y="176"/>
                    <a:pt x="118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a921b638bc_1_198"/>
            <p:cNvSpPr/>
            <p:nvPr/>
          </p:nvSpPr>
          <p:spPr>
            <a:xfrm>
              <a:off x="2837950" y="2172700"/>
              <a:ext cx="33500" cy="43250"/>
            </a:xfrm>
            <a:custGeom>
              <a:rect b="b" l="l" r="r" t="t"/>
              <a:pathLst>
                <a:path extrusionOk="0" h="1730" w="1340">
                  <a:moveTo>
                    <a:pt x="970" y="0"/>
                  </a:moveTo>
                  <a:cubicBezTo>
                    <a:pt x="879" y="0"/>
                    <a:pt x="778" y="30"/>
                    <a:pt x="670" y="92"/>
                  </a:cubicBezTo>
                  <a:cubicBezTo>
                    <a:pt x="300" y="306"/>
                    <a:pt x="0" y="826"/>
                    <a:pt x="0" y="1251"/>
                  </a:cubicBezTo>
                  <a:cubicBezTo>
                    <a:pt x="0" y="1555"/>
                    <a:pt x="151" y="1729"/>
                    <a:pt x="371" y="1729"/>
                  </a:cubicBezTo>
                  <a:cubicBezTo>
                    <a:pt x="461" y="1729"/>
                    <a:pt x="562" y="1700"/>
                    <a:pt x="670" y="1639"/>
                  </a:cubicBezTo>
                  <a:cubicBezTo>
                    <a:pt x="1040" y="1424"/>
                    <a:pt x="1340" y="905"/>
                    <a:pt x="1340" y="480"/>
                  </a:cubicBezTo>
                  <a:cubicBezTo>
                    <a:pt x="1340" y="176"/>
                    <a:pt x="1189" y="0"/>
                    <a:pt x="9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a921b638bc_1_198"/>
            <p:cNvSpPr/>
            <p:nvPr/>
          </p:nvSpPr>
          <p:spPr>
            <a:xfrm>
              <a:off x="1600000" y="2980475"/>
              <a:ext cx="28750" cy="36000"/>
            </a:xfrm>
            <a:custGeom>
              <a:rect b="b" l="l" r="r" t="t"/>
              <a:pathLst>
                <a:path extrusionOk="0" h="1440" w="1150">
                  <a:moveTo>
                    <a:pt x="544" y="1"/>
                  </a:moveTo>
                  <a:cubicBezTo>
                    <a:pt x="520" y="1"/>
                    <a:pt x="496" y="21"/>
                    <a:pt x="476" y="59"/>
                  </a:cubicBezTo>
                  <a:lnTo>
                    <a:pt x="24" y="929"/>
                  </a:lnTo>
                  <a:lnTo>
                    <a:pt x="21" y="932"/>
                  </a:lnTo>
                  <a:cubicBezTo>
                    <a:pt x="18" y="943"/>
                    <a:pt x="13" y="953"/>
                    <a:pt x="10" y="967"/>
                  </a:cubicBezTo>
                  <a:cubicBezTo>
                    <a:pt x="7" y="970"/>
                    <a:pt x="7" y="973"/>
                    <a:pt x="7" y="976"/>
                  </a:cubicBezTo>
                  <a:cubicBezTo>
                    <a:pt x="4" y="990"/>
                    <a:pt x="0" y="1007"/>
                    <a:pt x="0" y="1021"/>
                  </a:cubicBezTo>
                  <a:cubicBezTo>
                    <a:pt x="0" y="1034"/>
                    <a:pt x="4" y="1048"/>
                    <a:pt x="7" y="1058"/>
                  </a:cubicBezTo>
                  <a:cubicBezTo>
                    <a:pt x="7" y="1061"/>
                    <a:pt x="7" y="1061"/>
                    <a:pt x="10" y="1065"/>
                  </a:cubicBezTo>
                  <a:cubicBezTo>
                    <a:pt x="13" y="1072"/>
                    <a:pt x="18" y="1078"/>
                    <a:pt x="21" y="1082"/>
                  </a:cubicBezTo>
                  <a:lnTo>
                    <a:pt x="24" y="1086"/>
                  </a:lnTo>
                  <a:lnTo>
                    <a:pt x="476" y="1433"/>
                  </a:lnTo>
                  <a:cubicBezTo>
                    <a:pt x="483" y="1439"/>
                    <a:pt x="490" y="1439"/>
                    <a:pt x="496" y="1439"/>
                  </a:cubicBezTo>
                  <a:cubicBezTo>
                    <a:pt x="503" y="1439"/>
                    <a:pt x="514" y="1439"/>
                    <a:pt x="520" y="1433"/>
                  </a:cubicBezTo>
                  <a:cubicBezTo>
                    <a:pt x="537" y="1422"/>
                    <a:pt x="558" y="1398"/>
                    <a:pt x="572" y="1367"/>
                  </a:cubicBezTo>
                  <a:cubicBezTo>
                    <a:pt x="595" y="1313"/>
                    <a:pt x="592" y="1249"/>
                    <a:pt x="564" y="1225"/>
                  </a:cubicBezTo>
                  <a:lnTo>
                    <a:pt x="245" y="984"/>
                  </a:lnTo>
                  <a:lnTo>
                    <a:pt x="1082" y="501"/>
                  </a:lnTo>
                  <a:cubicBezTo>
                    <a:pt x="1119" y="477"/>
                    <a:pt x="1149" y="416"/>
                    <a:pt x="1149" y="358"/>
                  </a:cubicBezTo>
                  <a:cubicBezTo>
                    <a:pt x="1149" y="314"/>
                    <a:pt x="1129" y="286"/>
                    <a:pt x="1105" y="286"/>
                  </a:cubicBezTo>
                  <a:cubicBezTo>
                    <a:pt x="1099" y="286"/>
                    <a:pt x="1088" y="290"/>
                    <a:pt x="1082" y="293"/>
                  </a:cubicBezTo>
                  <a:lnTo>
                    <a:pt x="245" y="776"/>
                  </a:lnTo>
                  <a:lnTo>
                    <a:pt x="564" y="164"/>
                  </a:lnTo>
                  <a:cubicBezTo>
                    <a:pt x="592" y="110"/>
                    <a:pt x="595" y="41"/>
                    <a:pt x="572" y="14"/>
                  </a:cubicBezTo>
                  <a:cubicBezTo>
                    <a:pt x="564" y="5"/>
                    <a:pt x="554" y="1"/>
                    <a:pt x="544"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a921b638bc_1_198"/>
            <p:cNvSpPr/>
            <p:nvPr/>
          </p:nvSpPr>
          <p:spPr>
            <a:xfrm>
              <a:off x="1642750" y="2954225"/>
              <a:ext cx="28750" cy="36075"/>
            </a:xfrm>
            <a:custGeom>
              <a:rect b="b" l="l" r="r" t="t"/>
              <a:pathLst>
                <a:path extrusionOk="0" h="1443" w="1150">
                  <a:moveTo>
                    <a:pt x="653" y="0"/>
                  </a:moveTo>
                  <a:cubicBezTo>
                    <a:pt x="626" y="0"/>
                    <a:pt x="599" y="27"/>
                    <a:pt x="578" y="71"/>
                  </a:cubicBezTo>
                  <a:cubicBezTo>
                    <a:pt x="555" y="129"/>
                    <a:pt x="558" y="194"/>
                    <a:pt x="585" y="214"/>
                  </a:cubicBezTo>
                  <a:lnTo>
                    <a:pt x="901" y="459"/>
                  </a:lnTo>
                  <a:lnTo>
                    <a:pt x="68" y="942"/>
                  </a:lnTo>
                  <a:cubicBezTo>
                    <a:pt x="31" y="962"/>
                    <a:pt x="1" y="1027"/>
                    <a:pt x="1" y="1082"/>
                  </a:cubicBezTo>
                  <a:cubicBezTo>
                    <a:pt x="1" y="1126"/>
                    <a:pt x="17" y="1153"/>
                    <a:pt x="45" y="1153"/>
                  </a:cubicBezTo>
                  <a:cubicBezTo>
                    <a:pt x="51" y="1153"/>
                    <a:pt x="58" y="1153"/>
                    <a:pt x="68" y="1146"/>
                  </a:cubicBezTo>
                  <a:lnTo>
                    <a:pt x="901" y="667"/>
                  </a:lnTo>
                  <a:lnTo>
                    <a:pt x="901" y="667"/>
                  </a:lnTo>
                  <a:lnTo>
                    <a:pt x="585" y="1279"/>
                  </a:lnTo>
                  <a:cubicBezTo>
                    <a:pt x="558" y="1330"/>
                    <a:pt x="555" y="1397"/>
                    <a:pt x="578" y="1428"/>
                  </a:cubicBezTo>
                  <a:cubicBezTo>
                    <a:pt x="585" y="1435"/>
                    <a:pt x="595" y="1442"/>
                    <a:pt x="605" y="1442"/>
                  </a:cubicBezTo>
                  <a:cubicBezTo>
                    <a:pt x="613" y="1442"/>
                    <a:pt x="619" y="1438"/>
                    <a:pt x="629" y="1432"/>
                  </a:cubicBezTo>
                  <a:cubicBezTo>
                    <a:pt x="643" y="1425"/>
                    <a:pt x="660" y="1408"/>
                    <a:pt x="674" y="1381"/>
                  </a:cubicBezTo>
                  <a:lnTo>
                    <a:pt x="1126" y="510"/>
                  </a:lnTo>
                  <a:lnTo>
                    <a:pt x="1126" y="507"/>
                  </a:lnTo>
                  <a:cubicBezTo>
                    <a:pt x="1132" y="497"/>
                    <a:pt x="1136" y="487"/>
                    <a:pt x="1139" y="476"/>
                  </a:cubicBezTo>
                  <a:cubicBezTo>
                    <a:pt x="1139" y="473"/>
                    <a:pt x="1143" y="470"/>
                    <a:pt x="1143" y="466"/>
                  </a:cubicBezTo>
                  <a:cubicBezTo>
                    <a:pt x="1146" y="449"/>
                    <a:pt x="1149" y="435"/>
                    <a:pt x="1149" y="418"/>
                  </a:cubicBezTo>
                  <a:cubicBezTo>
                    <a:pt x="1149" y="405"/>
                    <a:pt x="1146" y="391"/>
                    <a:pt x="1143" y="381"/>
                  </a:cubicBezTo>
                  <a:cubicBezTo>
                    <a:pt x="1143" y="377"/>
                    <a:pt x="1139" y="377"/>
                    <a:pt x="1139" y="374"/>
                  </a:cubicBezTo>
                  <a:cubicBezTo>
                    <a:pt x="1136" y="368"/>
                    <a:pt x="1132" y="361"/>
                    <a:pt x="1126" y="357"/>
                  </a:cubicBezTo>
                  <a:lnTo>
                    <a:pt x="1126" y="354"/>
                  </a:lnTo>
                  <a:lnTo>
                    <a:pt x="674" y="7"/>
                  </a:lnTo>
                  <a:cubicBezTo>
                    <a:pt x="666" y="4"/>
                    <a:pt x="660" y="0"/>
                    <a:pt x="653"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a921b638bc_1_198"/>
            <p:cNvSpPr/>
            <p:nvPr/>
          </p:nvSpPr>
          <p:spPr>
            <a:xfrm>
              <a:off x="1688300" y="2916725"/>
              <a:ext cx="25950" cy="51725"/>
            </a:xfrm>
            <a:custGeom>
              <a:rect b="b" l="l" r="r" t="t"/>
              <a:pathLst>
                <a:path extrusionOk="0" h="2069" w="1038">
                  <a:moveTo>
                    <a:pt x="959" y="1"/>
                  </a:moveTo>
                  <a:cubicBezTo>
                    <a:pt x="942" y="1"/>
                    <a:pt x="925" y="18"/>
                    <a:pt x="912" y="49"/>
                  </a:cubicBezTo>
                  <a:lnTo>
                    <a:pt x="799" y="327"/>
                  </a:lnTo>
                  <a:cubicBezTo>
                    <a:pt x="790" y="327"/>
                    <a:pt x="779" y="324"/>
                    <a:pt x="769" y="324"/>
                  </a:cubicBezTo>
                  <a:cubicBezTo>
                    <a:pt x="582" y="324"/>
                    <a:pt x="361" y="515"/>
                    <a:pt x="208" y="834"/>
                  </a:cubicBezTo>
                  <a:cubicBezTo>
                    <a:pt x="1" y="1273"/>
                    <a:pt x="1" y="1789"/>
                    <a:pt x="208" y="1990"/>
                  </a:cubicBezTo>
                  <a:cubicBezTo>
                    <a:pt x="263" y="2041"/>
                    <a:pt x="327" y="2068"/>
                    <a:pt x="395" y="2068"/>
                  </a:cubicBezTo>
                  <a:cubicBezTo>
                    <a:pt x="456" y="2068"/>
                    <a:pt x="520" y="2048"/>
                    <a:pt x="582" y="2010"/>
                  </a:cubicBezTo>
                  <a:cubicBezTo>
                    <a:pt x="718" y="1932"/>
                    <a:pt x="854" y="1775"/>
                    <a:pt x="959" y="1555"/>
                  </a:cubicBezTo>
                  <a:cubicBezTo>
                    <a:pt x="983" y="1500"/>
                    <a:pt x="983" y="1436"/>
                    <a:pt x="959" y="1408"/>
                  </a:cubicBezTo>
                  <a:cubicBezTo>
                    <a:pt x="953" y="1402"/>
                    <a:pt x="942" y="1398"/>
                    <a:pt x="936" y="1398"/>
                  </a:cubicBezTo>
                  <a:cubicBezTo>
                    <a:pt x="912" y="1398"/>
                    <a:pt x="881" y="1422"/>
                    <a:pt x="864" y="1463"/>
                  </a:cubicBezTo>
                  <a:cubicBezTo>
                    <a:pt x="749" y="1704"/>
                    <a:pt x="586" y="1847"/>
                    <a:pt x="443" y="1847"/>
                  </a:cubicBezTo>
                  <a:cubicBezTo>
                    <a:pt x="391" y="1847"/>
                    <a:pt x="344" y="1827"/>
                    <a:pt x="303" y="1786"/>
                  </a:cubicBezTo>
                  <a:cubicBezTo>
                    <a:pt x="150" y="1640"/>
                    <a:pt x="150" y="1252"/>
                    <a:pt x="303" y="926"/>
                  </a:cubicBezTo>
                  <a:cubicBezTo>
                    <a:pt x="412" y="691"/>
                    <a:pt x="572" y="556"/>
                    <a:pt x="708" y="548"/>
                  </a:cubicBezTo>
                  <a:lnTo>
                    <a:pt x="708" y="548"/>
                  </a:lnTo>
                  <a:lnTo>
                    <a:pt x="622" y="755"/>
                  </a:lnTo>
                  <a:cubicBezTo>
                    <a:pt x="606" y="804"/>
                    <a:pt x="616" y="844"/>
                    <a:pt x="640" y="844"/>
                  </a:cubicBezTo>
                  <a:cubicBezTo>
                    <a:pt x="643" y="844"/>
                    <a:pt x="650" y="844"/>
                    <a:pt x="657" y="841"/>
                  </a:cubicBezTo>
                  <a:lnTo>
                    <a:pt x="997" y="617"/>
                  </a:lnTo>
                  <a:cubicBezTo>
                    <a:pt x="1021" y="603"/>
                    <a:pt x="1038" y="559"/>
                    <a:pt x="1034" y="525"/>
                  </a:cubicBezTo>
                  <a:lnTo>
                    <a:pt x="983" y="35"/>
                  </a:lnTo>
                  <a:cubicBezTo>
                    <a:pt x="983" y="15"/>
                    <a:pt x="973" y="1"/>
                    <a:pt x="959"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a921b638bc_1_198"/>
            <p:cNvSpPr/>
            <p:nvPr/>
          </p:nvSpPr>
          <p:spPr>
            <a:xfrm>
              <a:off x="1922225" y="2722350"/>
              <a:ext cx="23475" cy="46700"/>
            </a:xfrm>
            <a:custGeom>
              <a:rect b="b" l="l" r="r" t="t"/>
              <a:pathLst>
                <a:path extrusionOk="0" h="1868" w="939">
                  <a:moveTo>
                    <a:pt x="870" y="0"/>
                  </a:moveTo>
                  <a:cubicBezTo>
                    <a:pt x="840" y="0"/>
                    <a:pt x="799" y="35"/>
                    <a:pt x="775" y="89"/>
                  </a:cubicBezTo>
                  <a:lnTo>
                    <a:pt x="469" y="735"/>
                  </a:lnTo>
                  <a:lnTo>
                    <a:pt x="167" y="443"/>
                  </a:lnTo>
                  <a:cubicBezTo>
                    <a:pt x="156" y="432"/>
                    <a:pt x="143" y="429"/>
                    <a:pt x="132" y="429"/>
                  </a:cubicBezTo>
                  <a:cubicBezTo>
                    <a:pt x="98" y="429"/>
                    <a:pt x="61" y="460"/>
                    <a:pt x="34" y="518"/>
                  </a:cubicBezTo>
                  <a:cubicBezTo>
                    <a:pt x="0" y="592"/>
                    <a:pt x="0" y="684"/>
                    <a:pt x="34" y="718"/>
                  </a:cubicBezTo>
                  <a:lnTo>
                    <a:pt x="340" y="1011"/>
                  </a:lnTo>
                  <a:lnTo>
                    <a:pt x="34" y="1653"/>
                  </a:lnTo>
                  <a:cubicBezTo>
                    <a:pt x="0" y="1731"/>
                    <a:pt x="0" y="1819"/>
                    <a:pt x="34" y="1854"/>
                  </a:cubicBezTo>
                  <a:cubicBezTo>
                    <a:pt x="44" y="1864"/>
                    <a:pt x="54" y="1867"/>
                    <a:pt x="68" y="1867"/>
                  </a:cubicBezTo>
                  <a:cubicBezTo>
                    <a:pt x="78" y="1867"/>
                    <a:pt x="88" y="1864"/>
                    <a:pt x="98" y="1860"/>
                  </a:cubicBezTo>
                  <a:cubicBezTo>
                    <a:pt x="123" y="1847"/>
                    <a:pt x="146" y="1819"/>
                    <a:pt x="167" y="1778"/>
                  </a:cubicBezTo>
                  <a:lnTo>
                    <a:pt x="469" y="1136"/>
                  </a:lnTo>
                  <a:lnTo>
                    <a:pt x="775" y="1428"/>
                  </a:lnTo>
                  <a:cubicBezTo>
                    <a:pt x="782" y="1439"/>
                    <a:pt x="796" y="1442"/>
                    <a:pt x="806" y="1442"/>
                  </a:cubicBezTo>
                  <a:cubicBezTo>
                    <a:pt x="816" y="1442"/>
                    <a:pt x="826" y="1439"/>
                    <a:pt x="840" y="1432"/>
                  </a:cubicBezTo>
                  <a:cubicBezTo>
                    <a:pt x="863" y="1419"/>
                    <a:pt x="887" y="1391"/>
                    <a:pt x="904" y="1354"/>
                  </a:cubicBezTo>
                  <a:cubicBezTo>
                    <a:pt x="939" y="1276"/>
                    <a:pt x="939" y="1187"/>
                    <a:pt x="904" y="1153"/>
                  </a:cubicBezTo>
                  <a:lnTo>
                    <a:pt x="598" y="861"/>
                  </a:lnTo>
                  <a:lnTo>
                    <a:pt x="904" y="215"/>
                  </a:lnTo>
                  <a:cubicBezTo>
                    <a:pt x="939" y="140"/>
                    <a:pt x="939" y="49"/>
                    <a:pt x="904" y="14"/>
                  </a:cubicBezTo>
                  <a:cubicBezTo>
                    <a:pt x="894" y="8"/>
                    <a:pt x="884" y="0"/>
                    <a:pt x="870"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a921b638bc_1_198"/>
            <p:cNvSpPr/>
            <p:nvPr/>
          </p:nvSpPr>
          <p:spPr>
            <a:xfrm>
              <a:off x="1740575" y="2195850"/>
              <a:ext cx="1222075" cy="751100"/>
            </a:xfrm>
            <a:custGeom>
              <a:rect b="b" l="l" r="r" t="t"/>
              <a:pathLst>
                <a:path extrusionOk="0" h="30044" w="48883">
                  <a:moveTo>
                    <a:pt x="48590" y="0"/>
                  </a:moveTo>
                  <a:cubicBezTo>
                    <a:pt x="48518" y="0"/>
                    <a:pt x="48438" y="24"/>
                    <a:pt x="48353" y="73"/>
                  </a:cubicBezTo>
                  <a:lnTo>
                    <a:pt x="535" y="27666"/>
                  </a:lnTo>
                  <a:cubicBezTo>
                    <a:pt x="238" y="27836"/>
                    <a:pt x="0" y="28248"/>
                    <a:pt x="0" y="28588"/>
                  </a:cubicBezTo>
                  <a:lnTo>
                    <a:pt x="0" y="29662"/>
                  </a:lnTo>
                  <a:cubicBezTo>
                    <a:pt x="0" y="29904"/>
                    <a:pt x="120" y="30044"/>
                    <a:pt x="296" y="30044"/>
                  </a:cubicBezTo>
                  <a:cubicBezTo>
                    <a:pt x="368" y="30044"/>
                    <a:pt x="449" y="30021"/>
                    <a:pt x="535" y="29972"/>
                  </a:cubicBezTo>
                  <a:lnTo>
                    <a:pt x="48353" y="2375"/>
                  </a:lnTo>
                  <a:cubicBezTo>
                    <a:pt x="48645" y="2205"/>
                    <a:pt x="48883" y="1794"/>
                    <a:pt x="48883" y="1454"/>
                  </a:cubicBezTo>
                  <a:lnTo>
                    <a:pt x="48883" y="379"/>
                  </a:lnTo>
                  <a:cubicBezTo>
                    <a:pt x="48883" y="139"/>
                    <a:pt x="48763" y="0"/>
                    <a:pt x="4859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a921b638bc_1_198"/>
            <p:cNvSpPr/>
            <p:nvPr/>
          </p:nvSpPr>
          <p:spPr>
            <a:xfrm>
              <a:off x="2925050" y="2211200"/>
              <a:ext cx="30625" cy="43950"/>
            </a:xfrm>
            <a:custGeom>
              <a:rect b="b" l="l" r="r" t="t"/>
              <a:pathLst>
                <a:path extrusionOk="0" h="1758" w="1225">
                  <a:moveTo>
                    <a:pt x="633" y="10"/>
                  </a:moveTo>
                  <a:cubicBezTo>
                    <a:pt x="644" y="10"/>
                    <a:pt x="654" y="17"/>
                    <a:pt x="657" y="27"/>
                  </a:cubicBezTo>
                  <a:lnTo>
                    <a:pt x="800" y="327"/>
                  </a:lnTo>
                  <a:cubicBezTo>
                    <a:pt x="805" y="342"/>
                    <a:pt x="818" y="350"/>
                    <a:pt x="834" y="350"/>
                  </a:cubicBezTo>
                  <a:cubicBezTo>
                    <a:pt x="840" y="350"/>
                    <a:pt x="845" y="349"/>
                    <a:pt x="851" y="347"/>
                  </a:cubicBezTo>
                  <a:lnTo>
                    <a:pt x="1164" y="228"/>
                  </a:lnTo>
                  <a:cubicBezTo>
                    <a:pt x="1169" y="225"/>
                    <a:pt x="1174" y="224"/>
                    <a:pt x="1178" y="224"/>
                  </a:cubicBezTo>
                  <a:cubicBezTo>
                    <a:pt x="1185" y="224"/>
                    <a:pt x="1190" y="227"/>
                    <a:pt x="1195" y="231"/>
                  </a:cubicBezTo>
                  <a:cubicBezTo>
                    <a:pt x="1211" y="248"/>
                    <a:pt x="1215" y="292"/>
                    <a:pt x="1191" y="336"/>
                  </a:cubicBezTo>
                  <a:lnTo>
                    <a:pt x="963" y="762"/>
                  </a:lnTo>
                  <a:cubicBezTo>
                    <a:pt x="950" y="789"/>
                    <a:pt x="943" y="820"/>
                    <a:pt x="946" y="846"/>
                  </a:cubicBezTo>
                  <a:lnTo>
                    <a:pt x="1001" y="1231"/>
                  </a:lnTo>
                  <a:cubicBezTo>
                    <a:pt x="1004" y="1268"/>
                    <a:pt x="983" y="1316"/>
                    <a:pt x="960" y="1340"/>
                  </a:cubicBezTo>
                  <a:cubicBezTo>
                    <a:pt x="946" y="1353"/>
                    <a:pt x="930" y="1361"/>
                    <a:pt x="916" y="1361"/>
                  </a:cubicBezTo>
                  <a:lnTo>
                    <a:pt x="637" y="1326"/>
                  </a:lnTo>
                  <a:cubicBezTo>
                    <a:pt x="635" y="1326"/>
                    <a:pt x="633" y="1326"/>
                    <a:pt x="631" y="1326"/>
                  </a:cubicBezTo>
                  <a:cubicBezTo>
                    <a:pt x="615" y="1326"/>
                    <a:pt x="594" y="1339"/>
                    <a:pt x="575" y="1361"/>
                  </a:cubicBezTo>
                  <a:lnTo>
                    <a:pt x="297" y="1717"/>
                  </a:lnTo>
                  <a:cubicBezTo>
                    <a:pt x="284" y="1736"/>
                    <a:pt x="266" y="1746"/>
                    <a:pt x="251" y="1746"/>
                  </a:cubicBezTo>
                  <a:cubicBezTo>
                    <a:pt x="247" y="1746"/>
                    <a:pt x="243" y="1746"/>
                    <a:pt x="239" y="1744"/>
                  </a:cubicBezTo>
                  <a:cubicBezTo>
                    <a:pt x="222" y="1737"/>
                    <a:pt x="216" y="1717"/>
                    <a:pt x="219" y="1687"/>
                  </a:cubicBezTo>
                  <a:lnTo>
                    <a:pt x="273" y="1241"/>
                  </a:lnTo>
                  <a:cubicBezTo>
                    <a:pt x="277" y="1210"/>
                    <a:pt x="269" y="1187"/>
                    <a:pt x="252" y="1173"/>
                  </a:cubicBezTo>
                  <a:lnTo>
                    <a:pt x="28" y="1010"/>
                  </a:lnTo>
                  <a:cubicBezTo>
                    <a:pt x="18" y="1003"/>
                    <a:pt x="12" y="989"/>
                    <a:pt x="12" y="969"/>
                  </a:cubicBezTo>
                  <a:cubicBezTo>
                    <a:pt x="12" y="932"/>
                    <a:pt x="32" y="884"/>
                    <a:pt x="59" y="864"/>
                  </a:cubicBezTo>
                  <a:lnTo>
                    <a:pt x="371" y="622"/>
                  </a:lnTo>
                  <a:cubicBezTo>
                    <a:pt x="392" y="606"/>
                    <a:pt x="412" y="578"/>
                    <a:pt x="420" y="548"/>
                  </a:cubicBezTo>
                  <a:lnTo>
                    <a:pt x="558" y="92"/>
                  </a:lnTo>
                  <a:cubicBezTo>
                    <a:pt x="575" y="41"/>
                    <a:pt x="606" y="14"/>
                    <a:pt x="630" y="10"/>
                  </a:cubicBezTo>
                  <a:close/>
                  <a:moveTo>
                    <a:pt x="630" y="0"/>
                  </a:moveTo>
                  <a:cubicBezTo>
                    <a:pt x="599" y="4"/>
                    <a:pt x="566" y="41"/>
                    <a:pt x="548" y="88"/>
                  </a:cubicBezTo>
                  <a:lnTo>
                    <a:pt x="409" y="548"/>
                  </a:lnTo>
                  <a:cubicBezTo>
                    <a:pt x="402" y="575"/>
                    <a:pt x="385" y="598"/>
                    <a:pt x="365" y="612"/>
                  </a:cubicBezTo>
                  <a:lnTo>
                    <a:pt x="56" y="854"/>
                  </a:lnTo>
                  <a:cubicBezTo>
                    <a:pt x="18" y="881"/>
                    <a:pt x="1" y="935"/>
                    <a:pt x="1" y="969"/>
                  </a:cubicBezTo>
                  <a:cubicBezTo>
                    <a:pt x="1" y="993"/>
                    <a:pt x="8" y="1010"/>
                    <a:pt x="21" y="1020"/>
                  </a:cubicBezTo>
                  <a:lnTo>
                    <a:pt x="246" y="1183"/>
                  </a:lnTo>
                  <a:cubicBezTo>
                    <a:pt x="260" y="1193"/>
                    <a:pt x="266" y="1214"/>
                    <a:pt x="263" y="1238"/>
                  </a:cubicBezTo>
                  <a:lnTo>
                    <a:pt x="208" y="1687"/>
                  </a:lnTo>
                  <a:cubicBezTo>
                    <a:pt x="205" y="1720"/>
                    <a:pt x="216" y="1748"/>
                    <a:pt x="236" y="1755"/>
                  </a:cubicBezTo>
                  <a:cubicBezTo>
                    <a:pt x="239" y="1758"/>
                    <a:pt x="246" y="1758"/>
                    <a:pt x="249" y="1758"/>
                  </a:cubicBezTo>
                  <a:cubicBezTo>
                    <a:pt x="266" y="1758"/>
                    <a:pt x="287" y="1744"/>
                    <a:pt x="307" y="1724"/>
                  </a:cubicBezTo>
                  <a:lnTo>
                    <a:pt x="586" y="1367"/>
                  </a:lnTo>
                  <a:cubicBezTo>
                    <a:pt x="601" y="1349"/>
                    <a:pt x="616" y="1336"/>
                    <a:pt x="632" y="1336"/>
                  </a:cubicBezTo>
                  <a:cubicBezTo>
                    <a:pt x="633" y="1336"/>
                    <a:pt x="635" y="1336"/>
                    <a:pt x="637" y="1336"/>
                  </a:cubicBezTo>
                  <a:lnTo>
                    <a:pt x="916" y="1370"/>
                  </a:lnTo>
                  <a:cubicBezTo>
                    <a:pt x="933" y="1370"/>
                    <a:pt x="950" y="1364"/>
                    <a:pt x="966" y="1347"/>
                  </a:cubicBezTo>
                  <a:cubicBezTo>
                    <a:pt x="994" y="1320"/>
                    <a:pt x="1014" y="1272"/>
                    <a:pt x="1011" y="1228"/>
                  </a:cubicBezTo>
                  <a:lnTo>
                    <a:pt x="956" y="843"/>
                  </a:lnTo>
                  <a:cubicBezTo>
                    <a:pt x="953" y="823"/>
                    <a:pt x="960" y="793"/>
                    <a:pt x="974" y="765"/>
                  </a:cubicBezTo>
                  <a:lnTo>
                    <a:pt x="1198" y="344"/>
                  </a:lnTo>
                  <a:cubicBezTo>
                    <a:pt x="1222" y="300"/>
                    <a:pt x="1225" y="248"/>
                    <a:pt x="1205" y="225"/>
                  </a:cubicBezTo>
                  <a:cubicBezTo>
                    <a:pt x="1196" y="218"/>
                    <a:pt x="1187" y="214"/>
                    <a:pt x="1178" y="214"/>
                  </a:cubicBezTo>
                  <a:cubicBezTo>
                    <a:pt x="1172" y="214"/>
                    <a:pt x="1167" y="215"/>
                    <a:pt x="1160" y="218"/>
                  </a:cubicBezTo>
                  <a:lnTo>
                    <a:pt x="848" y="336"/>
                  </a:lnTo>
                  <a:cubicBezTo>
                    <a:pt x="843" y="338"/>
                    <a:pt x="839" y="339"/>
                    <a:pt x="835" y="339"/>
                  </a:cubicBezTo>
                  <a:cubicBezTo>
                    <a:pt x="823" y="339"/>
                    <a:pt x="812" y="332"/>
                    <a:pt x="807" y="320"/>
                  </a:cubicBezTo>
                  <a:lnTo>
                    <a:pt x="668" y="24"/>
                  </a:lnTo>
                  <a:cubicBezTo>
                    <a:pt x="660" y="7"/>
                    <a:pt x="647" y="0"/>
                    <a:pt x="63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a921b638bc_1_198"/>
            <p:cNvSpPr/>
            <p:nvPr/>
          </p:nvSpPr>
          <p:spPr>
            <a:xfrm>
              <a:off x="2973075" y="2163500"/>
              <a:ext cx="47975" cy="30900"/>
            </a:xfrm>
            <a:custGeom>
              <a:rect b="b" l="l" r="r" t="t"/>
              <a:pathLst>
                <a:path extrusionOk="0" h="1236" w="1919">
                  <a:moveTo>
                    <a:pt x="1708" y="1"/>
                  </a:moveTo>
                  <a:cubicBezTo>
                    <a:pt x="1677" y="1"/>
                    <a:pt x="1643" y="11"/>
                    <a:pt x="1616" y="28"/>
                  </a:cubicBezTo>
                  <a:lnTo>
                    <a:pt x="120" y="892"/>
                  </a:lnTo>
                  <a:cubicBezTo>
                    <a:pt x="32" y="943"/>
                    <a:pt x="1" y="1055"/>
                    <a:pt x="52" y="1143"/>
                  </a:cubicBezTo>
                  <a:cubicBezTo>
                    <a:pt x="86" y="1201"/>
                    <a:pt x="147" y="1235"/>
                    <a:pt x="212" y="1235"/>
                  </a:cubicBezTo>
                  <a:cubicBezTo>
                    <a:pt x="242" y="1235"/>
                    <a:pt x="273" y="1229"/>
                    <a:pt x="303" y="1211"/>
                  </a:cubicBezTo>
                  <a:lnTo>
                    <a:pt x="1799" y="347"/>
                  </a:lnTo>
                  <a:cubicBezTo>
                    <a:pt x="1888" y="297"/>
                    <a:pt x="1918" y="181"/>
                    <a:pt x="1868" y="96"/>
                  </a:cubicBezTo>
                  <a:cubicBezTo>
                    <a:pt x="1833" y="35"/>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a921b638bc_1_198"/>
            <p:cNvSpPr/>
            <p:nvPr/>
          </p:nvSpPr>
          <p:spPr>
            <a:xfrm>
              <a:off x="2973075" y="2185175"/>
              <a:ext cx="47975" cy="30800"/>
            </a:xfrm>
            <a:custGeom>
              <a:rect b="b" l="l" r="r" t="t"/>
              <a:pathLst>
                <a:path extrusionOk="0" h="1232" w="1919">
                  <a:moveTo>
                    <a:pt x="1708" y="1"/>
                  </a:moveTo>
                  <a:cubicBezTo>
                    <a:pt x="1677" y="1"/>
                    <a:pt x="1643" y="8"/>
                    <a:pt x="1616" y="25"/>
                  </a:cubicBezTo>
                  <a:lnTo>
                    <a:pt x="120" y="888"/>
                  </a:lnTo>
                  <a:cubicBezTo>
                    <a:pt x="32" y="939"/>
                    <a:pt x="1" y="1051"/>
                    <a:pt x="52" y="1140"/>
                  </a:cubicBezTo>
                  <a:cubicBezTo>
                    <a:pt x="86" y="1201"/>
                    <a:pt x="147" y="1231"/>
                    <a:pt x="212" y="1231"/>
                  </a:cubicBezTo>
                  <a:cubicBezTo>
                    <a:pt x="242" y="1231"/>
                    <a:pt x="273" y="1225"/>
                    <a:pt x="303" y="1208"/>
                  </a:cubicBezTo>
                  <a:lnTo>
                    <a:pt x="1799" y="344"/>
                  </a:lnTo>
                  <a:cubicBezTo>
                    <a:pt x="1888" y="293"/>
                    <a:pt x="1918" y="181"/>
                    <a:pt x="1868" y="92"/>
                  </a:cubicBezTo>
                  <a:cubicBezTo>
                    <a:pt x="1833" y="31"/>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a921b638bc_1_198"/>
            <p:cNvSpPr/>
            <p:nvPr/>
          </p:nvSpPr>
          <p:spPr>
            <a:xfrm>
              <a:off x="2973075" y="2206775"/>
              <a:ext cx="47975" cy="30800"/>
            </a:xfrm>
            <a:custGeom>
              <a:rect b="b" l="l" r="r" t="t"/>
              <a:pathLst>
                <a:path extrusionOk="0" h="1232" w="1919">
                  <a:moveTo>
                    <a:pt x="1708" y="0"/>
                  </a:moveTo>
                  <a:cubicBezTo>
                    <a:pt x="1677" y="0"/>
                    <a:pt x="1643" y="8"/>
                    <a:pt x="1616" y="24"/>
                  </a:cubicBezTo>
                  <a:lnTo>
                    <a:pt x="120" y="888"/>
                  </a:lnTo>
                  <a:cubicBezTo>
                    <a:pt x="32" y="939"/>
                    <a:pt x="1" y="1051"/>
                    <a:pt x="52" y="1139"/>
                  </a:cubicBezTo>
                  <a:cubicBezTo>
                    <a:pt x="86" y="1201"/>
                    <a:pt x="147" y="1232"/>
                    <a:pt x="212" y="1232"/>
                  </a:cubicBezTo>
                  <a:cubicBezTo>
                    <a:pt x="242" y="1232"/>
                    <a:pt x="273" y="1224"/>
                    <a:pt x="303" y="1207"/>
                  </a:cubicBezTo>
                  <a:lnTo>
                    <a:pt x="1799" y="344"/>
                  </a:lnTo>
                  <a:cubicBezTo>
                    <a:pt x="1888" y="293"/>
                    <a:pt x="1918" y="181"/>
                    <a:pt x="1868" y="92"/>
                  </a:cubicBezTo>
                  <a:cubicBezTo>
                    <a:pt x="1833" y="35"/>
                    <a:pt x="1772" y="0"/>
                    <a:pt x="1708"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a921b638bc_1_198"/>
            <p:cNvSpPr/>
            <p:nvPr/>
          </p:nvSpPr>
          <p:spPr>
            <a:xfrm>
              <a:off x="1541000" y="2967225"/>
              <a:ext cx="25025" cy="100825"/>
            </a:xfrm>
            <a:custGeom>
              <a:rect b="b" l="l" r="r" t="t"/>
              <a:pathLst>
                <a:path extrusionOk="0" h="4033" w="1001">
                  <a:moveTo>
                    <a:pt x="1" y="0"/>
                  </a:moveTo>
                  <a:lnTo>
                    <a:pt x="1" y="3455"/>
                  </a:lnTo>
                  <a:lnTo>
                    <a:pt x="1000" y="4033"/>
                  </a:lnTo>
                  <a:lnTo>
                    <a:pt x="1000" y="57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a921b638bc_1_198"/>
            <p:cNvSpPr/>
            <p:nvPr/>
          </p:nvSpPr>
          <p:spPr>
            <a:xfrm>
              <a:off x="1615900" y="3131475"/>
              <a:ext cx="299275" cy="967475"/>
            </a:xfrm>
            <a:custGeom>
              <a:rect b="b" l="l" r="r" t="t"/>
              <a:pathLst>
                <a:path extrusionOk="0" h="38699" w="11971">
                  <a:moveTo>
                    <a:pt x="11678" y="1"/>
                  </a:moveTo>
                  <a:cubicBezTo>
                    <a:pt x="11607" y="1"/>
                    <a:pt x="11526" y="24"/>
                    <a:pt x="11440" y="74"/>
                  </a:cubicBezTo>
                  <a:lnTo>
                    <a:pt x="530" y="6370"/>
                  </a:lnTo>
                  <a:cubicBezTo>
                    <a:pt x="238" y="6540"/>
                    <a:pt x="0" y="6951"/>
                    <a:pt x="0" y="7292"/>
                  </a:cubicBezTo>
                  <a:lnTo>
                    <a:pt x="0" y="38318"/>
                  </a:lnTo>
                  <a:cubicBezTo>
                    <a:pt x="0" y="38560"/>
                    <a:pt x="120" y="38699"/>
                    <a:pt x="295" y="38699"/>
                  </a:cubicBezTo>
                  <a:cubicBezTo>
                    <a:pt x="366" y="38699"/>
                    <a:pt x="446" y="38676"/>
                    <a:pt x="530" y="38628"/>
                  </a:cubicBezTo>
                  <a:lnTo>
                    <a:pt x="11440" y="32328"/>
                  </a:lnTo>
                  <a:cubicBezTo>
                    <a:pt x="11733" y="32158"/>
                    <a:pt x="11971" y="31747"/>
                    <a:pt x="11971" y="31406"/>
                  </a:cubicBezTo>
                  <a:lnTo>
                    <a:pt x="11971" y="380"/>
                  </a:lnTo>
                  <a:cubicBezTo>
                    <a:pt x="11971" y="139"/>
                    <a:pt x="11851" y="1"/>
                    <a:pt x="11678"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a921b638bc_1_198"/>
            <p:cNvSpPr/>
            <p:nvPr/>
          </p:nvSpPr>
          <p:spPr>
            <a:xfrm>
              <a:off x="1665775" y="3217750"/>
              <a:ext cx="199525" cy="132550"/>
            </a:xfrm>
            <a:custGeom>
              <a:rect b="b" l="l" r="r" t="t"/>
              <a:pathLst>
                <a:path extrusionOk="0" h="5302" w="7981">
                  <a:moveTo>
                    <a:pt x="7698" y="0"/>
                  </a:moveTo>
                  <a:cubicBezTo>
                    <a:pt x="7624" y="0"/>
                    <a:pt x="7539" y="25"/>
                    <a:pt x="7450" y="77"/>
                  </a:cubicBezTo>
                  <a:lnTo>
                    <a:pt x="531" y="4072"/>
                  </a:lnTo>
                  <a:cubicBezTo>
                    <a:pt x="238" y="4242"/>
                    <a:pt x="1" y="4636"/>
                    <a:pt x="1" y="4956"/>
                  </a:cubicBezTo>
                  <a:cubicBezTo>
                    <a:pt x="1" y="5175"/>
                    <a:pt x="115" y="5301"/>
                    <a:pt x="283" y="5301"/>
                  </a:cubicBezTo>
                  <a:cubicBezTo>
                    <a:pt x="357" y="5301"/>
                    <a:pt x="441" y="5276"/>
                    <a:pt x="531" y="5224"/>
                  </a:cubicBezTo>
                  <a:lnTo>
                    <a:pt x="7450" y="1230"/>
                  </a:lnTo>
                  <a:cubicBezTo>
                    <a:pt x="7742" y="1060"/>
                    <a:pt x="7980" y="665"/>
                    <a:pt x="7980" y="346"/>
                  </a:cubicBezTo>
                  <a:cubicBezTo>
                    <a:pt x="7980" y="126"/>
                    <a:pt x="7865" y="0"/>
                    <a:pt x="769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a921b638bc_1_198"/>
            <p:cNvSpPr/>
            <p:nvPr/>
          </p:nvSpPr>
          <p:spPr>
            <a:xfrm>
              <a:off x="1665775" y="3373925"/>
              <a:ext cx="24950" cy="36225"/>
            </a:xfrm>
            <a:custGeom>
              <a:rect b="b" l="l" r="r" t="t"/>
              <a:pathLst>
                <a:path extrusionOk="0" h="1449" w="998">
                  <a:moveTo>
                    <a:pt x="821" y="1"/>
                  </a:moveTo>
                  <a:cubicBezTo>
                    <a:pt x="778" y="1"/>
                    <a:pt x="729" y="15"/>
                    <a:pt x="677" y="45"/>
                  </a:cubicBezTo>
                  <a:lnTo>
                    <a:pt x="320" y="252"/>
                  </a:lnTo>
                  <a:cubicBezTo>
                    <a:pt x="144" y="354"/>
                    <a:pt x="1" y="599"/>
                    <a:pt x="1" y="803"/>
                  </a:cubicBezTo>
                  <a:lnTo>
                    <a:pt x="1" y="1218"/>
                  </a:lnTo>
                  <a:cubicBezTo>
                    <a:pt x="1" y="1363"/>
                    <a:pt x="73" y="1448"/>
                    <a:pt x="179" y="1448"/>
                  </a:cubicBezTo>
                  <a:cubicBezTo>
                    <a:pt x="221" y="1448"/>
                    <a:pt x="269" y="1434"/>
                    <a:pt x="320" y="1405"/>
                  </a:cubicBezTo>
                  <a:lnTo>
                    <a:pt x="681" y="1198"/>
                  </a:lnTo>
                  <a:cubicBezTo>
                    <a:pt x="854" y="1096"/>
                    <a:pt x="997" y="847"/>
                    <a:pt x="997" y="643"/>
                  </a:cubicBezTo>
                  <a:lnTo>
                    <a:pt x="997" y="228"/>
                  </a:lnTo>
                  <a:cubicBezTo>
                    <a:pt x="997" y="84"/>
                    <a:pt x="926" y="1"/>
                    <a:pt x="82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a921b638bc_1_198"/>
            <p:cNvSpPr/>
            <p:nvPr/>
          </p:nvSpPr>
          <p:spPr>
            <a:xfrm>
              <a:off x="1715675" y="3275350"/>
              <a:ext cx="149625" cy="103750"/>
            </a:xfrm>
            <a:custGeom>
              <a:rect b="b" l="l" r="r" t="t"/>
              <a:pathLst>
                <a:path extrusionOk="0" h="4150" w="5985">
                  <a:moveTo>
                    <a:pt x="5703" y="1"/>
                  </a:moveTo>
                  <a:cubicBezTo>
                    <a:pt x="5629" y="1"/>
                    <a:pt x="5544" y="25"/>
                    <a:pt x="5454" y="78"/>
                  </a:cubicBezTo>
                  <a:lnTo>
                    <a:pt x="531" y="2920"/>
                  </a:lnTo>
                  <a:cubicBezTo>
                    <a:pt x="238" y="3090"/>
                    <a:pt x="1" y="3484"/>
                    <a:pt x="1" y="3804"/>
                  </a:cubicBezTo>
                  <a:cubicBezTo>
                    <a:pt x="1" y="4024"/>
                    <a:pt x="115" y="4150"/>
                    <a:pt x="282" y="4150"/>
                  </a:cubicBezTo>
                  <a:cubicBezTo>
                    <a:pt x="356" y="4150"/>
                    <a:pt x="441" y="4125"/>
                    <a:pt x="531" y="4073"/>
                  </a:cubicBezTo>
                  <a:lnTo>
                    <a:pt x="5454" y="1231"/>
                  </a:lnTo>
                  <a:cubicBezTo>
                    <a:pt x="5746" y="1061"/>
                    <a:pt x="5984" y="666"/>
                    <a:pt x="5984" y="347"/>
                  </a:cubicBezTo>
                  <a:cubicBezTo>
                    <a:pt x="5984" y="126"/>
                    <a:pt x="5870" y="1"/>
                    <a:pt x="57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a921b638bc_1_198"/>
            <p:cNvSpPr/>
            <p:nvPr/>
          </p:nvSpPr>
          <p:spPr>
            <a:xfrm>
              <a:off x="1665775" y="3431550"/>
              <a:ext cx="24950" cy="36225"/>
            </a:xfrm>
            <a:custGeom>
              <a:rect b="b" l="l" r="r" t="t"/>
              <a:pathLst>
                <a:path extrusionOk="0" h="1449" w="998">
                  <a:moveTo>
                    <a:pt x="821" y="1"/>
                  </a:moveTo>
                  <a:cubicBezTo>
                    <a:pt x="778" y="1"/>
                    <a:pt x="729" y="15"/>
                    <a:pt x="677" y="45"/>
                  </a:cubicBezTo>
                  <a:lnTo>
                    <a:pt x="320" y="252"/>
                  </a:lnTo>
                  <a:cubicBezTo>
                    <a:pt x="144" y="354"/>
                    <a:pt x="1" y="602"/>
                    <a:pt x="1" y="806"/>
                  </a:cubicBezTo>
                  <a:lnTo>
                    <a:pt x="1" y="1221"/>
                  </a:lnTo>
                  <a:cubicBezTo>
                    <a:pt x="1" y="1366"/>
                    <a:pt x="72" y="1449"/>
                    <a:pt x="177" y="1449"/>
                  </a:cubicBezTo>
                  <a:cubicBezTo>
                    <a:pt x="220" y="1449"/>
                    <a:pt x="268" y="1435"/>
                    <a:pt x="320" y="1405"/>
                  </a:cubicBezTo>
                  <a:lnTo>
                    <a:pt x="681" y="1198"/>
                  </a:lnTo>
                  <a:cubicBezTo>
                    <a:pt x="854" y="1096"/>
                    <a:pt x="997" y="847"/>
                    <a:pt x="997" y="643"/>
                  </a:cubicBezTo>
                  <a:lnTo>
                    <a:pt x="997" y="228"/>
                  </a:lnTo>
                  <a:cubicBezTo>
                    <a:pt x="997" y="84"/>
                    <a:pt x="926" y="1"/>
                    <a:pt x="82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a921b638bc_1_198"/>
            <p:cNvSpPr/>
            <p:nvPr/>
          </p:nvSpPr>
          <p:spPr>
            <a:xfrm>
              <a:off x="1715675" y="3333000"/>
              <a:ext cx="149625" cy="103725"/>
            </a:xfrm>
            <a:custGeom>
              <a:rect b="b" l="l" r="r" t="t"/>
              <a:pathLst>
                <a:path extrusionOk="0" h="4149" w="5985">
                  <a:moveTo>
                    <a:pt x="5702" y="0"/>
                  </a:moveTo>
                  <a:cubicBezTo>
                    <a:pt x="5628" y="0"/>
                    <a:pt x="5543" y="25"/>
                    <a:pt x="5454" y="77"/>
                  </a:cubicBezTo>
                  <a:lnTo>
                    <a:pt x="531" y="2920"/>
                  </a:lnTo>
                  <a:cubicBezTo>
                    <a:pt x="238" y="3089"/>
                    <a:pt x="1" y="3483"/>
                    <a:pt x="1" y="3803"/>
                  </a:cubicBezTo>
                  <a:cubicBezTo>
                    <a:pt x="1" y="4023"/>
                    <a:pt x="115" y="4149"/>
                    <a:pt x="282" y="4149"/>
                  </a:cubicBezTo>
                  <a:cubicBezTo>
                    <a:pt x="356" y="4149"/>
                    <a:pt x="441" y="4124"/>
                    <a:pt x="531" y="4072"/>
                  </a:cubicBezTo>
                  <a:lnTo>
                    <a:pt x="5454" y="1230"/>
                  </a:lnTo>
                  <a:cubicBezTo>
                    <a:pt x="5746" y="1060"/>
                    <a:pt x="5984" y="665"/>
                    <a:pt x="5984" y="346"/>
                  </a:cubicBezTo>
                  <a:cubicBezTo>
                    <a:pt x="5984" y="126"/>
                    <a:pt x="5869" y="0"/>
                    <a:pt x="570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a921b638bc_1_198"/>
            <p:cNvSpPr/>
            <p:nvPr/>
          </p:nvSpPr>
          <p:spPr>
            <a:xfrm>
              <a:off x="1665775" y="3489125"/>
              <a:ext cx="24950" cy="36200"/>
            </a:xfrm>
            <a:custGeom>
              <a:rect b="b" l="l" r="r" t="t"/>
              <a:pathLst>
                <a:path extrusionOk="0" h="1448" w="998">
                  <a:moveTo>
                    <a:pt x="819" y="0"/>
                  </a:moveTo>
                  <a:cubicBezTo>
                    <a:pt x="777" y="0"/>
                    <a:pt x="728" y="14"/>
                    <a:pt x="677" y="44"/>
                  </a:cubicBezTo>
                  <a:lnTo>
                    <a:pt x="320" y="251"/>
                  </a:lnTo>
                  <a:cubicBezTo>
                    <a:pt x="144" y="353"/>
                    <a:pt x="1" y="601"/>
                    <a:pt x="1" y="805"/>
                  </a:cubicBezTo>
                  <a:lnTo>
                    <a:pt x="1" y="1220"/>
                  </a:lnTo>
                  <a:cubicBezTo>
                    <a:pt x="1" y="1365"/>
                    <a:pt x="72" y="1448"/>
                    <a:pt x="177" y="1448"/>
                  </a:cubicBezTo>
                  <a:cubicBezTo>
                    <a:pt x="220" y="1448"/>
                    <a:pt x="268" y="1434"/>
                    <a:pt x="320" y="1404"/>
                  </a:cubicBezTo>
                  <a:lnTo>
                    <a:pt x="681" y="1196"/>
                  </a:lnTo>
                  <a:cubicBezTo>
                    <a:pt x="854" y="1094"/>
                    <a:pt x="997" y="846"/>
                    <a:pt x="997" y="645"/>
                  </a:cubicBezTo>
                  <a:lnTo>
                    <a:pt x="997" y="227"/>
                  </a:lnTo>
                  <a:cubicBezTo>
                    <a:pt x="997" y="84"/>
                    <a:pt x="925" y="0"/>
                    <a:pt x="8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a921b638bc_1_198"/>
            <p:cNvSpPr/>
            <p:nvPr/>
          </p:nvSpPr>
          <p:spPr>
            <a:xfrm>
              <a:off x="1715675" y="3390575"/>
              <a:ext cx="149625" cy="103700"/>
            </a:xfrm>
            <a:custGeom>
              <a:rect b="b" l="l" r="r" t="t"/>
              <a:pathLst>
                <a:path extrusionOk="0" h="4148" w="5985">
                  <a:moveTo>
                    <a:pt x="5701" y="1"/>
                  </a:moveTo>
                  <a:cubicBezTo>
                    <a:pt x="5627" y="1"/>
                    <a:pt x="5543" y="25"/>
                    <a:pt x="5454" y="76"/>
                  </a:cubicBezTo>
                  <a:lnTo>
                    <a:pt x="531" y="2918"/>
                  </a:lnTo>
                  <a:cubicBezTo>
                    <a:pt x="238" y="3088"/>
                    <a:pt x="1" y="3482"/>
                    <a:pt x="1" y="3802"/>
                  </a:cubicBezTo>
                  <a:cubicBezTo>
                    <a:pt x="1" y="4023"/>
                    <a:pt x="114" y="4148"/>
                    <a:pt x="281" y="4148"/>
                  </a:cubicBezTo>
                  <a:cubicBezTo>
                    <a:pt x="355" y="4148"/>
                    <a:pt x="441" y="4123"/>
                    <a:pt x="531" y="4070"/>
                  </a:cubicBezTo>
                  <a:lnTo>
                    <a:pt x="5454" y="1229"/>
                  </a:lnTo>
                  <a:cubicBezTo>
                    <a:pt x="5746" y="1058"/>
                    <a:pt x="5984" y="664"/>
                    <a:pt x="5984" y="348"/>
                  </a:cubicBezTo>
                  <a:cubicBezTo>
                    <a:pt x="5984" y="126"/>
                    <a:pt x="5869" y="1"/>
                    <a:pt x="5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a921b638bc_1_198"/>
            <p:cNvSpPr/>
            <p:nvPr/>
          </p:nvSpPr>
          <p:spPr>
            <a:xfrm>
              <a:off x="1665775" y="3546675"/>
              <a:ext cx="24950" cy="36175"/>
            </a:xfrm>
            <a:custGeom>
              <a:rect b="b" l="l" r="r" t="t"/>
              <a:pathLst>
                <a:path extrusionOk="0" h="1447" w="998">
                  <a:moveTo>
                    <a:pt x="819" y="0"/>
                  </a:moveTo>
                  <a:cubicBezTo>
                    <a:pt x="777" y="0"/>
                    <a:pt x="728" y="14"/>
                    <a:pt x="677" y="43"/>
                  </a:cubicBezTo>
                  <a:lnTo>
                    <a:pt x="320" y="251"/>
                  </a:lnTo>
                  <a:cubicBezTo>
                    <a:pt x="144" y="353"/>
                    <a:pt x="1" y="601"/>
                    <a:pt x="1" y="805"/>
                  </a:cubicBezTo>
                  <a:lnTo>
                    <a:pt x="1" y="1219"/>
                  </a:lnTo>
                  <a:cubicBezTo>
                    <a:pt x="1" y="1364"/>
                    <a:pt x="72" y="1447"/>
                    <a:pt x="177" y="1447"/>
                  </a:cubicBezTo>
                  <a:cubicBezTo>
                    <a:pt x="220" y="1447"/>
                    <a:pt x="268" y="1433"/>
                    <a:pt x="320" y="1403"/>
                  </a:cubicBezTo>
                  <a:lnTo>
                    <a:pt x="681" y="1196"/>
                  </a:lnTo>
                  <a:cubicBezTo>
                    <a:pt x="854" y="1094"/>
                    <a:pt x="997" y="846"/>
                    <a:pt x="997" y="645"/>
                  </a:cubicBezTo>
                  <a:lnTo>
                    <a:pt x="997" y="227"/>
                  </a:lnTo>
                  <a:cubicBezTo>
                    <a:pt x="997" y="84"/>
                    <a:pt x="925" y="0"/>
                    <a:pt x="8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a921b638bc_1_198"/>
            <p:cNvSpPr/>
            <p:nvPr/>
          </p:nvSpPr>
          <p:spPr>
            <a:xfrm>
              <a:off x="1715675" y="3448125"/>
              <a:ext cx="149625" cy="103700"/>
            </a:xfrm>
            <a:custGeom>
              <a:rect b="b" l="l" r="r" t="t"/>
              <a:pathLst>
                <a:path extrusionOk="0" h="4148" w="5985">
                  <a:moveTo>
                    <a:pt x="5701" y="0"/>
                  </a:moveTo>
                  <a:cubicBezTo>
                    <a:pt x="5627" y="0"/>
                    <a:pt x="5543" y="24"/>
                    <a:pt x="5454" y="75"/>
                  </a:cubicBezTo>
                  <a:lnTo>
                    <a:pt x="531" y="2917"/>
                  </a:lnTo>
                  <a:cubicBezTo>
                    <a:pt x="238" y="3088"/>
                    <a:pt x="1" y="3482"/>
                    <a:pt x="1" y="3802"/>
                  </a:cubicBezTo>
                  <a:cubicBezTo>
                    <a:pt x="1" y="4022"/>
                    <a:pt x="114" y="4148"/>
                    <a:pt x="281" y="4148"/>
                  </a:cubicBezTo>
                  <a:cubicBezTo>
                    <a:pt x="356" y="4148"/>
                    <a:pt x="441" y="4123"/>
                    <a:pt x="531" y="4070"/>
                  </a:cubicBezTo>
                  <a:lnTo>
                    <a:pt x="5454" y="1228"/>
                  </a:lnTo>
                  <a:cubicBezTo>
                    <a:pt x="5746" y="1058"/>
                    <a:pt x="5984" y="664"/>
                    <a:pt x="5984" y="344"/>
                  </a:cubicBezTo>
                  <a:cubicBezTo>
                    <a:pt x="5984" y="125"/>
                    <a:pt x="5869" y="0"/>
                    <a:pt x="570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a921b638bc_1_198"/>
            <p:cNvSpPr/>
            <p:nvPr/>
          </p:nvSpPr>
          <p:spPr>
            <a:xfrm>
              <a:off x="1664675" y="3535100"/>
              <a:ext cx="199600" cy="132550"/>
            </a:xfrm>
            <a:custGeom>
              <a:rect b="b" l="l" r="r" t="t"/>
              <a:pathLst>
                <a:path extrusionOk="0" h="5302" w="7984">
                  <a:moveTo>
                    <a:pt x="7701" y="1"/>
                  </a:moveTo>
                  <a:cubicBezTo>
                    <a:pt x="7627" y="1"/>
                    <a:pt x="7543" y="26"/>
                    <a:pt x="7453" y="78"/>
                  </a:cubicBezTo>
                  <a:lnTo>
                    <a:pt x="534" y="4073"/>
                  </a:lnTo>
                  <a:cubicBezTo>
                    <a:pt x="241" y="4243"/>
                    <a:pt x="1" y="4637"/>
                    <a:pt x="1" y="4957"/>
                  </a:cubicBezTo>
                  <a:cubicBezTo>
                    <a:pt x="1" y="5176"/>
                    <a:pt x="115" y="5302"/>
                    <a:pt x="284" y="5302"/>
                  </a:cubicBezTo>
                  <a:cubicBezTo>
                    <a:pt x="358" y="5302"/>
                    <a:pt x="444" y="5277"/>
                    <a:pt x="534" y="5225"/>
                  </a:cubicBezTo>
                  <a:lnTo>
                    <a:pt x="7453" y="1230"/>
                  </a:lnTo>
                  <a:cubicBezTo>
                    <a:pt x="7745" y="1060"/>
                    <a:pt x="7983" y="666"/>
                    <a:pt x="7983" y="347"/>
                  </a:cubicBezTo>
                  <a:cubicBezTo>
                    <a:pt x="7983" y="127"/>
                    <a:pt x="7869" y="1"/>
                    <a:pt x="7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a921b638bc_1_198"/>
            <p:cNvSpPr/>
            <p:nvPr/>
          </p:nvSpPr>
          <p:spPr>
            <a:xfrm>
              <a:off x="1664675" y="3691300"/>
              <a:ext cx="25025" cy="36200"/>
            </a:xfrm>
            <a:custGeom>
              <a:rect b="b" l="l" r="r" t="t"/>
              <a:pathLst>
                <a:path extrusionOk="0" h="1448" w="1001">
                  <a:moveTo>
                    <a:pt x="824" y="0"/>
                  </a:moveTo>
                  <a:cubicBezTo>
                    <a:pt x="781" y="0"/>
                    <a:pt x="732" y="15"/>
                    <a:pt x="680" y="44"/>
                  </a:cubicBezTo>
                  <a:lnTo>
                    <a:pt x="320" y="252"/>
                  </a:lnTo>
                  <a:cubicBezTo>
                    <a:pt x="144" y="354"/>
                    <a:pt x="1" y="599"/>
                    <a:pt x="1" y="803"/>
                  </a:cubicBezTo>
                  <a:lnTo>
                    <a:pt x="1" y="1218"/>
                  </a:lnTo>
                  <a:cubicBezTo>
                    <a:pt x="1" y="1363"/>
                    <a:pt x="73" y="1448"/>
                    <a:pt x="178" y="1448"/>
                  </a:cubicBezTo>
                  <a:cubicBezTo>
                    <a:pt x="221" y="1448"/>
                    <a:pt x="269" y="1434"/>
                    <a:pt x="320" y="1405"/>
                  </a:cubicBezTo>
                  <a:lnTo>
                    <a:pt x="680" y="1197"/>
                  </a:lnTo>
                  <a:cubicBezTo>
                    <a:pt x="858" y="1095"/>
                    <a:pt x="1000" y="847"/>
                    <a:pt x="1000" y="643"/>
                  </a:cubicBezTo>
                  <a:lnTo>
                    <a:pt x="1000" y="228"/>
                  </a:lnTo>
                  <a:cubicBezTo>
                    <a:pt x="1000" y="84"/>
                    <a:pt x="929" y="0"/>
                    <a:pt x="8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a921b638bc_1_198"/>
            <p:cNvSpPr/>
            <p:nvPr/>
          </p:nvSpPr>
          <p:spPr>
            <a:xfrm>
              <a:off x="1714550" y="3592725"/>
              <a:ext cx="149725" cy="103750"/>
            </a:xfrm>
            <a:custGeom>
              <a:rect b="b" l="l" r="r" t="t"/>
              <a:pathLst>
                <a:path extrusionOk="0" h="4150" w="5989">
                  <a:moveTo>
                    <a:pt x="5708" y="0"/>
                  </a:moveTo>
                  <a:cubicBezTo>
                    <a:pt x="5633" y="0"/>
                    <a:pt x="5548" y="25"/>
                    <a:pt x="5458" y="78"/>
                  </a:cubicBezTo>
                  <a:lnTo>
                    <a:pt x="535" y="2920"/>
                  </a:lnTo>
                  <a:cubicBezTo>
                    <a:pt x="239" y="3090"/>
                    <a:pt x="1" y="3485"/>
                    <a:pt x="1" y="3804"/>
                  </a:cubicBezTo>
                  <a:cubicBezTo>
                    <a:pt x="1" y="4023"/>
                    <a:pt x="115" y="4150"/>
                    <a:pt x="285" y="4150"/>
                  </a:cubicBezTo>
                  <a:cubicBezTo>
                    <a:pt x="359" y="4150"/>
                    <a:pt x="445" y="4125"/>
                    <a:pt x="535" y="4073"/>
                  </a:cubicBezTo>
                  <a:lnTo>
                    <a:pt x="5458" y="1230"/>
                  </a:lnTo>
                  <a:cubicBezTo>
                    <a:pt x="5750" y="1061"/>
                    <a:pt x="5988" y="666"/>
                    <a:pt x="5988" y="347"/>
                  </a:cubicBezTo>
                  <a:cubicBezTo>
                    <a:pt x="5988" y="126"/>
                    <a:pt x="5874" y="0"/>
                    <a:pt x="57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a921b638bc_1_198"/>
            <p:cNvSpPr/>
            <p:nvPr/>
          </p:nvSpPr>
          <p:spPr>
            <a:xfrm>
              <a:off x="1664675" y="3748925"/>
              <a:ext cx="25025" cy="36225"/>
            </a:xfrm>
            <a:custGeom>
              <a:rect b="b" l="l" r="r" t="t"/>
              <a:pathLst>
                <a:path extrusionOk="0" h="1449" w="1001">
                  <a:moveTo>
                    <a:pt x="824" y="1"/>
                  </a:moveTo>
                  <a:cubicBezTo>
                    <a:pt x="781" y="1"/>
                    <a:pt x="732" y="15"/>
                    <a:pt x="680" y="44"/>
                  </a:cubicBezTo>
                  <a:lnTo>
                    <a:pt x="320" y="252"/>
                  </a:lnTo>
                  <a:cubicBezTo>
                    <a:pt x="144" y="354"/>
                    <a:pt x="1" y="603"/>
                    <a:pt x="1" y="807"/>
                  </a:cubicBezTo>
                  <a:lnTo>
                    <a:pt x="1" y="1221"/>
                  </a:lnTo>
                  <a:cubicBezTo>
                    <a:pt x="1" y="1365"/>
                    <a:pt x="72" y="1449"/>
                    <a:pt x="177" y="1449"/>
                  </a:cubicBezTo>
                  <a:cubicBezTo>
                    <a:pt x="220" y="1449"/>
                    <a:pt x="268" y="1434"/>
                    <a:pt x="320" y="1405"/>
                  </a:cubicBezTo>
                  <a:lnTo>
                    <a:pt x="680" y="1197"/>
                  </a:lnTo>
                  <a:cubicBezTo>
                    <a:pt x="858" y="1095"/>
                    <a:pt x="1000" y="847"/>
                    <a:pt x="1000" y="643"/>
                  </a:cubicBezTo>
                  <a:lnTo>
                    <a:pt x="1000" y="228"/>
                  </a:lnTo>
                  <a:cubicBezTo>
                    <a:pt x="1000" y="84"/>
                    <a:pt x="929" y="1"/>
                    <a:pt x="82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a921b638bc_1_198"/>
            <p:cNvSpPr/>
            <p:nvPr/>
          </p:nvSpPr>
          <p:spPr>
            <a:xfrm>
              <a:off x="1714550" y="3650375"/>
              <a:ext cx="149725" cy="103725"/>
            </a:xfrm>
            <a:custGeom>
              <a:rect b="b" l="l" r="r" t="t"/>
              <a:pathLst>
                <a:path extrusionOk="0" h="4149" w="5989">
                  <a:moveTo>
                    <a:pt x="5706" y="0"/>
                  </a:moveTo>
                  <a:cubicBezTo>
                    <a:pt x="5632" y="0"/>
                    <a:pt x="5548" y="25"/>
                    <a:pt x="5458" y="77"/>
                  </a:cubicBezTo>
                  <a:lnTo>
                    <a:pt x="535" y="2919"/>
                  </a:lnTo>
                  <a:cubicBezTo>
                    <a:pt x="239" y="3089"/>
                    <a:pt x="1" y="3484"/>
                    <a:pt x="1" y="3803"/>
                  </a:cubicBezTo>
                  <a:cubicBezTo>
                    <a:pt x="1" y="4022"/>
                    <a:pt x="115" y="4149"/>
                    <a:pt x="285" y="4149"/>
                  </a:cubicBezTo>
                  <a:cubicBezTo>
                    <a:pt x="359" y="4149"/>
                    <a:pt x="445" y="4124"/>
                    <a:pt x="535" y="4072"/>
                  </a:cubicBezTo>
                  <a:lnTo>
                    <a:pt x="5458" y="1229"/>
                  </a:lnTo>
                  <a:cubicBezTo>
                    <a:pt x="5750" y="1060"/>
                    <a:pt x="5988" y="665"/>
                    <a:pt x="5988" y="346"/>
                  </a:cubicBezTo>
                  <a:cubicBezTo>
                    <a:pt x="5988" y="126"/>
                    <a:pt x="5874"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a921b638bc_1_198"/>
            <p:cNvSpPr/>
            <p:nvPr/>
          </p:nvSpPr>
          <p:spPr>
            <a:xfrm>
              <a:off x="1664675" y="3806475"/>
              <a:ext cx="25025" cy="36225"/>
            </a:xfrm>
            <a:custGeom>
              <a:rect b="b" l="l" r="r" t="t"/>
              <a:pathLst>
                <a:path extrusionOk="0" h="1449" w="1001">
                  <a:moveTo>
                    <a:pt x="823" y="1"/>
                  </a:moveTo>
                  <a:cubicBezTo>
                    <a:pt x="780" y="1"/>
                    <a:pt x="732" y="15"/>
                    <a:pt x="680" y="44"/>
                  </a:cubicBezTo>
                  <a:lnTo>
                    <a:pt x="320" y="251"/>
                  </a:lnTo>
                  <a:cubicBezTo>
                    <a:pt x="144" y="353"/>
                    <a:pt x="1" y="602"/>
                    <a:pt x="1" y="806"/>
                  </a:cubicBezTo>
                  <a:lnTo>
                    <a:pt x="1" y="1221"/>
                  </a:lnTo>
                  <a:cubicBezTo>
                    <a:pt x="1" y="1365"/>
                    <a:pt x="72" y="1448"/>
                    <a:pt x="177" y="1448"/>
                  </a:cubicBezTo>
                  <a:cubicBezTo>
                    <a:pt x="220" y="1448"/>
                    <a:pt x="268" y="1434"/>
                    <a:pt x="320" y="1404"/>
                  </a:cubicBezTo>
                  <a:lnTo>
                    <a:pt x="680" y="1197"/>
                  </a:lnTo>
                  <a:cubicBezTo>
                    <a:pt x="858" y="1095"/>
                    <a:pt x="1000" y="847"/>
                    <a:pt x="1000" y="646"/>
                  </a:cubicBezTo>
                  <a:lnTo>
                    <a:pt x="1000" y="228"/>
                  </a:lnTo>
                  <a:cubicBezTo>
                    <a:pt x="1000" y="85"/>
                    <a:pt x="928" y="1"/>
                    <a:pt x="8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ga921b638bc_1_198"/>
            <p:cNvSpPr/>
            <p:nvPr/>
          </p:nvSpPr>
          <p:spPr>
            <a:xfrm>
              <a:off x="1714550" y="3707950"/>
              <a:ext cx="149725" cy="103700"/>
            </a:xfrm>
            <a:custGeom>
              <a:rect b="b" l="l" r="r" t="t"/>
              <a:pathLst>
                <a:path extrusionOk="0" h="4148" w="5989">
                  <a:moveTo>
                    <a:pt x="5706" y="0"/>
                  </a:moveTo>
                  <a:cubicBezTo>
                    <a:pt x="5632" y="0"/>
                    <a:pt x="5547" y="25"/>
                    <a:pt x="5458" y="76"/>
                  </a:cubicBezTo>
                  <a:lnTo>
                    <a:pt x="535" y="2918"/>
                  </a:lnTo>
                  <a:cubicBezTo>
                    <a:pt x="239" y="3088"/>
                    <a:pt x="1" y="3486"/>
                    <a:pt x="1" y="3802"/>
                  </a:cubicBezTo>
                  <a:cubicBezTo>
                    <a:pt x="1" y="4023"/>
                    <a:pt x="115" y="4148"/>
                    <a:pt x="283" y="4148"/>
                  </a:cubicBezTo>
                  <a:cubicBezTo>
                    <a:pt x="358" y="4148"/>
                    <a:pt x="444" y="4123"/>
                    <a:pt x="535" y="4070"/>
                  </a:cubicBezTo>
                  <a:lnTo>
                    <a:pt x="5458" y="1228"/>
                  </a:lnTo>
                  <a:cubicBezTo>
                    <a:pt x="5750" y="1058"/>
                    <a:pt x="5988" y="663"/>
                    <a:pt x="5988" y="348"/>
                  </a:cubicBezTo>
                  <a:cubicBezTo>
                    <a:pt x="5988" y="126"/>
                    <a:pt x="5873"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a921b638bc_1_198"/>
            <p:cNvSpPr/>
            <p:nvPr/>
          </p:nvSpPr>
          <p:spPr>
            <a:xfrm>
              <a:off x="1664675" y="3864025"/>
              <a:ext cx="25025" cy="36225"/>
            </a:xfrm>
            <a:custGeom>
              <a:rect b="b" l="l" r="r" t="t"/>
              <a:pathLst>
                <a:path extrusionOk="0" h="1449" w="1001">
                  <a:moveTo>
                    <a:pt x="823" y="1"/>
                  </a:moveTo>
                  <a:cubicBezTo>
                    <a:pt x="780" y="1"/>
                    <a:pt x="732" y="15"/>
                    <a:pt x="680" y="44"/>
                  </a:cubicBezTo>
                  <a:lnTo>
                    <a:pt x="320" y="251"/>
                  </a:lnTo>
                  <a:cubicBezTo>
                    <a:pt x="144" y="353"/>
                    <a:pt x="1" y="601"/>
                    <a:pt x="1" y="805"/>
                  </a:cubicBezTo>
                  <a:lnTo>
                    <a:pt x="1" y="1221"/>
                  </a:lnTo>
                  <a:cubicBezTo>
                    <a:pt x="1" y="1365"/>
                    <a:pt x="72" y="1448"/>
                    <a:pt x="177" y="1448"/>
                  </a:cubicBezTo>
                  <a:cubicBezTo>
                    <a:pt x="220" y="1448"/>
                    <a:pt x="268" y="1434"/>
                    <a:pt x="320" y="1404"/>
                  </a:cubicBezTo>
                  <a:lnTo>
                    <a:pt x="680" y="1197"/>
                  </a:lnTo>
                  <a:cubicBezTo>
                    <a:pt x="858" y="1095"/>
                    <a:pt x="1000" y="846"/>
                    <a:pt x="1000" y="646"/>
                  </a:cubicBezTo>
                  <a:lnTo>
                    <a:pt x="1000" y="228"/>
                  </a:lnTo>
                  <a:cubicBezTo>
                    <a:pt x="1000" y="85"/>
                    <a:pt x="928" y="1"/>
                    <a:pt x="8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a921b638bc_1_198"/>
            <p:cNvSpPr/>
            <p:nvPr/>
          </p:nvSpPr>
          <p:spPr>
            <a:xfrm>
              <a:off x="1714550" y="3765475"/>
              <a:ext cx="149725" cy="103725"/>
            </a:xfrm>
            <a:custGeom>
              <a:rect b="b" l="l" r="r" t="t"/>
              <a:pathLst>
                <a:path extrusionOk="0" h="4149" w="5989">
                  <a:moveTo>
                    <a:pt x="5705" y="1"/>
                  </a:moveTo>
                  <a:cubicBezTo>
                    <a:pt x="5631" y="1"/>
                    <a:pt x="5547" y="25"/>
                    <a:pt x="5458" y="76"/>
                  </a:cubicBezTo>
                  <a:lnTo>
                    <a:pt x="535" y="2919"/>
                  </a:lnTo>
                  <a:cubicBezTo>
                    <a:pt x="239" y="3088"/>
                    <a:pt x="1" y="3483"/>
                    <a:pt x="1" y="3802"/>
                  </a:cubicBezTo>
                  <a:cubicBezTo>
                    <a:pt x="1" y="4023"/>
                    <a:pt x="115" y="4149"/>
                    <a:pt x="283" y="4149"/>
                  </a:cubicBezTo>
                  <a:cubicBezTo>
                    <a:pt x="358" y="4149"/>
                    <a:pt x="444" y="4124"/>
                    <a:pt x="535" y="4071"/>
                  </a:cubicBezTo>
                  <a:lnTo>
                    <a:pt x="5458" y="1229"/>
                  </a:lnTo>
                  <a:cubicBezTo>
                    <a:pt x="5750" y="1059"/>
                    <a:pt x="5988" y="664"/>
                    <a:pt x="5988" y="349"/>
                  </a:cubicBezTo>
                  <a:cubicBezTo>
                    <a:pt x="5988" y="126"/>
                    <a:pt x="5873" y="1"/>
                    <a:pt x="570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a921b638bc_1_198"/>
            <p:cNvSpPr/>
            <p:nvPr/>
          </p:nvSpPr>
          <p:spPr>
            <a:xfrm>
              <a:off x="2563650" y="2800275"/>
              <a:ext cx="374175" cy="249200"/>
            </a:xfrm>
            <a:custGeom>
              <a:rect b="b" l="l" r="r" t="t"/>
              <a:pathLst>
                <a:path extrusionOk="0" h="9968" w="14967">
                  <a:moveTo>
                    <a:pt x="14672" y="0"/>
                  </a:moveTo>
                  <a:cubicBezTo>
                    <a:pt x="14600" y="0"/>
                    <a:pt x="14519" y="24"/>
                    <a:pt x="14433" y="73"/>
                  </a:cubicBezTo>
                  <a:lnTo>
                    <a:pt x="531" y="8100"/>
                  </a:lnTo>
                  <a:cubicBezTo>
                    <a:pt x="239" y="8269"/>
                    <a:pt x="1" y="8681"/>
                    <a:pt x="1" y="9021"/>
                  </a:cubicBezTo>
                  <a:lnTo>
                    <a:pt x="1" y="9589"/>
                  </a:lnTo>
                  <a:cubicBezTo>
                    <a:pt x="1" y="9830"/>
                    <a:pt x="120" y="9968"/>
                    <a:pt x="294" y="9968"/>
                  </a:cubicBezTo>
                  <a:cubicBezTo>
                    <a:pt x="365" y="9968"/>
                    <a:pt x="446" y="9944"/>
                    <a:pt x="531" y="9895"/>
                  </a:cubicBezTo>
                  <a:lnTo>
                    <a:pt x="14433" y="1803"/>
                  </a:lnTo>
                  <a:cubicBezTo>
                    <a:pt x="14729" y="1633"/>
                    <a:pt x="14967" y="1219"/>
                    <a:pt x="14967" y="878"/>
                  </a:cubicBezTo>
                  <a:lnTo>
                    <a:pt x="14967" y="379"/>
                  </a:lnTo>
                  <a:cubicBezTo>
                    <a:pt x="14967" y="140"/>
                    <a:pt x="14847" y="0"/>
                    <a:pt x="1467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a921b638bc_1_198"/>
            <p:cNvSpPr/>
            <p:nvPr/>
          </p:nvSpPr>
          <p:spPr>
            <a:xfrm>
              <a:off x="2563650" y="2857775"/>
              <a:ext cx="424000" cy="262100"/>
            </a:xfrm>
            <a:custGeom>
              <a:rect b="b" l="l" r="r" t="t"/>
              <a:pathLst>
                <a:path extrusionOk="0" h="10484" w="16960">
                  <a:moveTo>
                    <a:pt x="16679" y="0"/>
                  </a:moveTo>
                  <a:cubicBezTo>
                    <a:pt x="16605" y="0"/>
                    <a:pt x="16519" y="25"/>
                    <a:pt x="16429" y="78"/>
                  </a:cubicBezTo>
                  <a:lnTo>
                    <a:pt x="531" y="9254"/>
                  </a:lnTo>
                  <a:cubicBezTo>
                    <a:pt x="239" y="9424"/>
                    <a:pt x="1" y="9818"/>
                    <a:pt x="1" y="10138"/>
                  </a:cubicBezTo>
                  <a:cubicBezTo>
                    <a:pt x="1" y="10359"/>
                    <a:pt x="115" y="10484"/>
                    <a:pt x="282" y="10484"/>
                  </a:cubicBezTo>
                  <a:cubicBezTo>
                    <a:pt x="356" y="10484"/>
                    <a:pt x="441" y="10459"/>
                    <a:pt x="531" y="10406"/>
                  </a:cubicBezTo>
                  <a:lnTo>
                    <a:pt x="16429" y="1230"/>
                  </a:lnTo>
                  <a:cubicBezTo>
                    <a:pt x="16721" y="1061"/>
                    <a:pt x="16960" y="662"/>
                    <a:pt x="16960" y="347"/>
                  </a:cubicBezTo>
                  <a:cubicBezTo>
                    <a:pt x="16960" y="126"/>
                    <a:pt x="16846" y="0"/>
                    <a:pt x="1667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a921b638bc_1_198"/>
            <p:cNvSpPr/>
            <p:nvPr/>
          </p:nvSpPr>
          <p:spPr>
            <a:xfrm>
              <a:off x="2563650" y="2915300"/>
              <a:ext cx="424000" cy="262125"/>
            </a:xfrm>
            <a:custGeom>
              <a:rect b="b" l="l" r="r" t="t"/>
              <a:pathLst>
                <a:path extrusionOk="0" h="10485" w="16960">
                  <a:moveTo>
                    <a:pt x="16679" y="1"/>
                  </a:moveTo>
                  <a:cubicBezTo>
                    <a:pt x="16604" y="1"/>
                    <a:pt x="16519" y="26"/>
                    <a:pt x="16429" y="78"/>
                  </a:cubicBezTo>
                  <a:lnTo>
                    <a:pt x="531" y="9258"/>
                  </a:lnTo>
                  <a:cubicBezTo>
                    <a:pt x="239" y="9425"/>
                    <a:pt x="1" y="9822"/>
                    <a:pt x="1" y="10139"/>
                  </a:cubicBezTo>
                  <a:cubicBezTo>
                    <a:pt x="1" y="10359"/>
                    <a:pt x="115" y="10484"/>
                    <a:pt x="282" y="10484"/>
                  </a:cubicBezTo>
                  <a:cubicBezTo>
                    <a:pt x="356" y="10484"/>
                    <a:pt x="441" y="10460"/>
                    <a:pt x="531" y="10407"/>
                  </a:cubicBezTo>
                  <a:lnTo>
                    <a:pt x="16429" y="1231"/>
                  </a:lnTo>
                  <a:cubicBezTo>
                    <a:pt x="16721" y="1061"/>
                    <a:pt x="16960" y="666"/>
                    <a:pt x="16960" y="347"/>
                  </a:cubicBezTo>
                  <a:cubicBezTo>
                    <a:pt x="16960"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a921b638bc_1_198"/>
            <p:cNvSpPr/>
            <p:nvPr/>
          </p:nvSpPr>
          <p:spPr>
            <a:xfrm>
              <a:off x="2563650" y="2972875"/>
              <a:ext cx="424000" cy="262125"/>
            </a:xfrm>
            <a:custGeom>
              <a:rect b="b" l="l" r="r" t="t"/>
              <a:pathLst>
                <a:path extrusionOk="0" h="10485" w="16960">
                  <a:moveTo>
                    <a:pt x="16677" y="0"/>
                  </a:moveTo>
                  <a:cubicBezTo>
                    <a:pt x="16603" y="0"/>
                    <a:pt x="16519" y="25"/>
                    <a:pt x="16429" y="77"/>
                  </a:cubicBezTo>
                  <a:lnTo>
                    <a:pt x="531" y="9256"/>
                  </a:lnTo>
                  <a:cubicBezTo>
                    <a:pt x="239" y="9427"/>
                    <a:pt x="1" y="9821"/>
                    <a:pt x="1" y="10137"/>
                  </a:cubicBezTo>
                  <a:cubicBezTo>
                    <a:pt x="1" y="10359"/>
                    <a:pt x="116" y="10484"/>
                    <a:pt x="284" y="10484"/>
                  </a:cubicBezTo>
                  <a:cubicBezTo>
                    <a:pt x="358" y="10484"/>
                    <a:pt x="442" y="10460"/>
                    <a:pt x="531" y="10409"/>
                  </a:cubicBezTo>
                  <a:lnTo>
                    <a:pt x="16429" y="1230"/>
                  </a:lnTo>
                  <a:cubicBezTo>
                    <a:pt x="16721" y="1059"/>
                    <a:pt x="16960" y="665"/>
                    <a:pt x="16960" y="345"/>
                  </a:cubicBezTo>
                  <a:cubicBezTo>
                    <a:pt x="16960"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a921b638bc_1_198"/>
            <p:cNvSpPr/>
            <p:nvPr/>
          </p:nvSpPr>
          <p:spPr>
            <a:xfrm>
              <a:off x="2563650" y="3030450"/>
              <a:ext cx="424000" cy="262125"/>
            </a:xfrm>
            <a:custGeom>
              <a:rect b="b" l="l" r="r" t="t"/>
              <a:pathLst>
                <a:path extrusionOk="0" h="10485" w="16960">
                  <a:moveTo>
                    <a:pt x="16676" y="1"/>
                  </a:moveTo>
                  <a:cubicBezTo>
                    <a:pt x="16603" y="1"/>
                    <a:pt x="16518" y="25"/>
                    <a:pt x="16429" y="76"/>
                  </a:cubicBezTo>
                  <a:lnTo>
                    <a:pt x="531" y="9255"/>
                  </a:lnTo>
                  <a:cubicBezTo>
                    <a:pt x="239" y="9425"/>
                    <a:pt x="1" y="9820"/>
                    <a:pt x="1" y="10139"/>
                  </a:cubicBezTo>
                  <a:cubicBezTo>
                    <a:pt x="1" y="10359"/>
                    <a:pt x="115" y="10485"/>
                    <a:pt x="283" y="10485"/>
                  </a:cubicBezTo>
                  <a:cubicBezTo>
                    <a:pt x="357" y="10485"/>
                    <a:pt x="442" y="10460"/>
                    <a:pt x="531" y="10408"/>
                  </a:cubicBezTo>
                  <a:lnTo>
                    <a:pt x="16429" y="1229"/>
                  </a:lnTo>
                  <a:cubicBezTo>
                    <a:pt x="16721" y="1058"/>
                    <a:pt x="16960" y="664"/>
                    <a:pt x="16960" y="347"/>
                  </a:cubicBezTo>
                  <a:cubicBezTo>
                    <a:pt x="16960" y="126"/>
                    <a:pt x="16845" y="1"/>
                    <a:pt x="1667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a921b638bc_1_198"/>
            <p:cNvSpPr/>
            <p:nvPr/>
          </p:nvSpPr>
          <p:spPr>
            <a:xfrm>
              <a:off x="2563650" y="3088025"/>
              <a:ext cx="424000" cy="262100"/>
            </a:xfrm>
            <a:custGeom>
              <a:rect b="b" l="l" r="r" t="t"/>
              <a:pathLst>
                <a:path extrusionOk="0" h="10484" w="16960">
                  <a:moveTo>
                    <a:pt x="16679" y="1"/>
                  </a:moveTo>
                  <a:cubicBezTo>
                    <a:pt x="16604" y="1"/>
                    <a:pt x="16519" y="25"/>
                    <a:pt x="16429" y="78"/>
                  </a:cubicBezTo>
                  <a:lnTo>
                    <a:pt x="531" y="9254"/>
                  </a:lnTo>
                  <a:cubicBezTo>
                    <a:pt x="239" y="9424"/>
                    <a:pt x="1" y="9819"/>
                    <a:pt x="1" y="10138"/>
                  </a:cubicBezTo>
                  <a:cubicBezTo>
                    <a:pt x="1" y="10359"/>
                    <a:pt x="115" y="10484"/>
                    <a:pt x="281" y="10484"/>
                  </a:cubicBezTo>
                  <a:cubicBezTo>
                    <a:pt x="356" y="10484"/>
                    <a:pt x="441" y="10459"/>
                    <a:pt x="531" y="10406"/>
                  </a:cubicBezTo>
                  <a:lnTo>
                    <a:pt x="16429" y="1231"/>
                  </a:lnTo>
                  <a:cubicBezTo>
                    <a:pt x="16721" y="1060"/>
                    <a:pt x="16960" y="663"/>
                    <a:pt x="16960" y="346"/>
                  </a:cubicBezTo>
                  <a:cubicBezTo>
                    <a:pt x="16960"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a921b638bc_1_198"/>
            <p:cNvSpPr/>
            <p:nvPr/>
          </p:nvSpPr>
          <p:spPr>
            <a:xfrm>
              <a:off x="2563650" y="3145600"/>
              <a:ext cx="424000" cy="262075"/>
            </a:xfrm>
            <a:custGeom>
              <a:rect b="b" l="l" r="r" t="t"/>
              <a:pathLst>
                <a:path extrusionOk="0" h="10483" w="16960">
                  <a:moveTo>
                    <a:pt x="16677" y="0"/>
                  </a:moveTo>
                  <a:cubicBezTo>
                    <a:pt x="16603" y="0"/>
                    <a:pt x="16519" y="25"/>
                    <a:pt x="16429" y="77"/>
                  </a:cubicBezTo>
                  <a:lnTo>
                    <a:pt x="531" y="9256"/>
                  </a:lnTo>
                  <a:cubicBezTo>
                    <a:pt x="239" y="9423"/>
                    <a:pt x="1" y="9821"/>
                    <a:pt x="1" y="10136"/>
                  </a:cubicBezTo>
                  <a:cubicBezTo>
                    <a:pt x="1" y="10358"/>
                    <a:pt x="115" y="10483"/>
                    <a:pt x="281" y="10483"/>
                  </a:cubicBezTo>
                  <a:cubicBezTo>
                    <a:pt x="356" y="10483"/>
                    <a:pt x="441" y="10458"/>
                    <a:pt x="531" y="10405"/>
                  </a:cubicBezTo>
                  <a:lnTo>
                    <a:pt x="16429" y="1229"/>
                  </a:lnTo>
                  <a:cubicBezTo>
                    <a:pt x="16721" y="1059"/>
                    <a:pt x="16960" y="665"/>
                    <a:pt x="16960" y="345"/>
                  </a:cubicBezTo>
                  <a:cubicBezTo>
                    <a:pt x="16960"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a921b638bc_1_198"/>
            <p:cNvSpPr/>
            <p:nvPr/>
          </p:nvSpPr>
          <p:spPr>
            <a:xfrm>
              <a:off x="2563650" y="3203125"/>
              <a:ext cx="424000" cy="262175"/>
            </a:xfrm>
            <a:custGeom>
              <a:rect b="b" l="l" r="r" t="t"/>
              <a:pathLst>
                <a:path extrusionOk="0" h="10487" w="16960">
                  <a:moveTo>
                    <a:pt x="16678" y="0"/>
                  </a:moveTo>
                  <a:cubicBezTo>
                    <a:pt x="16603" y="0"/>
                    <a:pt x="16519" y="25"/>
                    <a:pt x="16429" y="77"/>
                  </a:cubicBezTo>
                  <a:lnTo>
                    <a:pt x="531" y="9257"/>
                  </a:lnTo>
                  <a:cubicBezTo>
                    <a:pt x="239" y="9427"/>
                    <a:pt x="1" y="9821"/>
                    <a:pt x="1" y="10141"/>
                  </a:cubicBezTo>
                  <a:cubicBezTo>
                    <a:pt x="1" y="10360"/>
                    <a:pt x="115" y="10486"/>
                    <a:pt x="283" y="10486"/>
                  </a:cubicBezTo>
                  <a:cubicBezTo>
                    <a:pt x="357" y="10486"/>
                    <a:pt x="441" y="10461"/>
                    <a:pt x="531" y="10409"/>
                  </a:cubicBezTo>
                  <a:lnTo>
                    <a:pt x="16429" y="1230"/>
                  </a:lnTo>
                  <a:cubicBezTo>
                    <a:pt x="16721" y="1060"/>
                    <a:pt x="16960" y="666"/>
                    <a:pt x="16960" y="346"/>
                  </a:cubicBezTo>
                  <a:cubicBezTo>
                    <a:pt x="16960" y="126"/>
                    <a:pt x="16845" y="0"/>
                    <a:pt x="1667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a921b638bc_1_198"/>
            <p:cNvSpPr/>
            <p:nvPr/>
          </p:nvSpPr>
          <p:spPr>
            <a:xfrm>
              <a:off x="2563650" y="3260725"/>
              <a:ext cx="424000" cy="262100"/>
            </a:xfrm>
            <a:custGeom>
              <a:rect b="b" l="l" r="r" t="t"/>
              <a:pathLst>
                <a:path extrusionOk="0" h="10484" w="16960">
                  <a:moveTo>
                    <a:pt x="16679" y="1"/>
                  </a:moveTo>
                  <a:cubicBezTo>
                    <a:pt x="16605" y="1"/>
                    <a:pt x="16519" y="26"/>
                    <a:pt x="16429" y="78"/>
                  </a:cubicBezTo>
                  <a:lnTo>
                    <a:pt x="531" y="9255"/>
                  </a:lnTo>
                  <a:cubicBezTo>
                    <a:pt x="239" y="9424"/>
                    <a:pt x="1" y="9819"/>
                    <a:pt x="1" y="10138"/>
                  </a:cubicBezTo>
                  <a:cubicBezTo>
                    <a:pt x="1" y="10357"/>
                    <a:pt x="115" y="10483"/>
                    <a:pt x="283" y="10483"/>
                  </a:cubicBezTo>
                  <a:cubicBezTo>
                    <a:pt x="357" y="10483"/>
                    <a:pt x="442" y="10459"/>
                    <a:pt x="531" y="10407"/>
                  </a:cubicBezTo>
                  <a:lnTo>
                    <a:pt x="16429" y="1227"/>
                  </a:lnTo>
                  <a:cubicBezTo>
                    <a:pt x="16721" y="1061"/>
                    <a:pt x="16960" y="663"/>
                    <a:pt x="16960" y="347"/>
                  </a:cubicBezTo>
                  <a:cubicBezTo>
                    <a:pt x="16960"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a921b638bc_1_198"/>
            <p:cNvSpPr/>
            <p:nvPr/>
          </p:nvSpPr>
          <p:spPr>
            <a:xfrm>
              <a:off x="1965050" y="3045050"/>
              <a:ext cx="548750" cy="852325"/>
            </a:xfrm>
            <a:custGeom>
              <a:rect b="b" l="l" r="r" t="t"/>
              <a:pathLst>
                <a:path extrusionOk="0" h="34093" w="21950">
                  <a:moveTo>
                    <a:pt x="21655" y="1"/>
                  </a:moveTo>
                  <a:cubicBezTo>
                    <a:pt x="21584" y="1"/>
                    <a:pt x="21504" y="24"/>
                    <a:pt x="21419" y="74"/>
                  </a:cubicBezTo>
                  <a:lnTo>
                    <a:pt x="534" y="12132"/>
                  </a:lnTo>
                  <a:cubicBezTo>
                    <a:pt x="238" y="12302"/>
                    <a:pt x="1" y="12713"/>
                    <a:pt x="1" y="13054"/>
                  </a:cubicBezTo>
                  <a:lnTo>
                    <a:pt x="1" y="33711"/>
                  </a:lnTo>
                  <a:cubicBezTo>
                    <a:pt x="1" y="33952"/>
                    <a:pt x="121" y="34093"/>
                    <a:pt x="296" y="34093"/>
                  </a:cubicBezTo>
                  <a:cubicBezTo>
                    <a:pt x="368" y="34093"/>
                    <a:pt x="449" y="34070"/>
                    <a:pt x="534" y="34020"/>
                  </a:cubicBezTo>
                  <a:lnTo>
                    <a:pt x="21419" y="21961"/>
                  </a:lnTo>
                  <a:cubicBezTo>
                    <a:pt x="21712" y="21791"/>
                    <a:pt x="21950" y="21380"/>
                    <a:pt x="21950" y="21039"/>
                  </a:cubicBezTo>
                  <a:lnTo>
                    <a:pt x="21950" y="383"/>
                  </a:lnTo>
                  <a:cubicBezTo>
                    <a:pt x="21950" y="141"/>
                    <a:pt x="21830" y="1"/>
                    <a:pt x="21655"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a921b638bc_1_198"/>
            <p:cNvSpPr/>
            <p:nvPr/>
          </p:nvSpPr>
          <p:spPr>
            <a:xfrm>
              <a:off x="1965050" y="3339850"/>
              <a:ext cx="548750" cy="557525"/>
            </a:xfrm>
            <a:custGeom>
              <a:rect b="b" l="l" r="r" t="t"/>
              <a:pathLst>
                <a:path extrusionOk="0" h="22301" w="21950">
                  <a:moveTo>
                    <a:pt x="16122" y="0"/>
                  </a:moveTo>
                  <a:lnTo>
                    <a:pt x="12634" y="6178"/>
                  </a:lnTo>
                  <a:lnTo>
                    <a:pt x="15085" y="9357"/>
                  </a:lnTo>
                  <a:lnTo>
                    <a:pt x="15085" y="9357"/>
                  </a:lnTo>
                  <a:lnTo>
                    <a:pt x="6984" y="2373"/>
                  </a:lnTo>
                  <a:lnTo>
                    <a:pt x="1" y="17493"/>
                  </a:lnTo>
                  <a:lnTo>
                    <a:pt x="1" y="21919"/>
                  </a:lnTo>
                  <a:cubicBezTo>
                    <a:pt x="1" y="22160"/>
                    <a:pt x="121" y="22301"/>
                    <a:pt x="296" y="22301"/>
                  </a:cubicBezTo>
                  <a:cubicBezTo>
                    <a:pt x="368" y="22301"/>
                    <a:pt x="449" y="22278"/>
                    <a:pt x="534" y="22228"/>
                  </a:cubicBezTo>
                  <a:lnTo>
                    <a:pt x="21419" y="10169"/>
                  </a:lnTo>
                  <a:cubicBezTo>
                    <a:pt x="21712" y="9999"/>
                    <a:pt x="21950" y="9588"/>
                    <a:pt x="21950" y="9247"/>
                  </a:cubicBezTo>
                  <a:lnTo>
                    <a:pt x="21950" y="5328"/>
                  </a:lnTo>
                  <a:lnTo>
                    <a:pt x="1612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a921b638bc_1_198"/>
            <p:cNvSpPr/>
            <p:nvPr/>
          </p:nvSpPr>
          <p:spPr>
            <a:xfrm>
              <a:off x="2349725" y="3175600"/>
              <a:ext cx="78650" cy="101625"/>
            </a:xfrm>
            <a:custGeom>
              <a:rect b="b" l="l" r="r" t="t"/>
              <a:pathLst>
                <a:path extrusionOk="0" h="4065" w="3146">
                  <a:moveTo>
                    <a:pt x="2277" y="1"/>
                  </a:moveTo>
                  <a:cubicBezTo>
                    <a:pt x="2066" y="1"/>
                    <a:pt x="1827" y="70"/>
                    <a:pt x="1575" y="216"/>
                  </a:cubicBezTo>
                  <a:cubicBezTo>
                    <a:pt x="704" y="719"/>
                    <a:pt x="1" y="1936"/>
                    <a:pt x="1" y="2939"/>
                  </a:cubicBezTo>
                  <a:cubicBezTo>
                    <a:pt x="1" y="3653"/>
                    <a:pt x="355" y="4064"/>
                    <a:pt x="872" y="4064"/>
                  </a:cubicBezTo>
                  <a:cubicBezTo>
                    <a:pt x="1084" y="4064"/>
                    <a:pt x="1322" y="3996"/>
                    <a:pt x="1575" y="3851"/>
                  </a:cubicBezTo>
                  <a:cubicBezTo>
                    <a:pt x="2442" y="3347"/>
                    <a:pt x="3146" y="2127"/>
                    <a:pt x="3146" y="1124"/>
                  </a:cubicBezTo>
                  <a:cubicBezTo>
                    <a:pt x="3146" y="413"/>
                    <a:pt x="2792" y="1"/>
                    <a:pt x="227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a921b638bc_1_198"/>
            <p:cNvSpPr/>
            <p:nvPr/>
          </p:nvSpPr>
          <p:spPr>
            <a:xfrm>
              <a:off x="1615900" y="2310675"/>
              <a:ext cx="1371750" cy="953075"/>
            </a:xfrm>
            <a:custGeom>
              <a:rect b="b" l="l" r="r" t="t"/>
              <a:pathLst>
                <a:path extrusionOk="0" h="38123" w="54870">
                  <a:moveTo>
                    <a:pt x="54577" y="1"/>
                  </a:moveTo>
                  <a:cubicBezTo>
                    <a:pt x="54505" y="1"/>
                    <a:pt x="54425" y="24"/>
                    <a:pt x="54339" y="74"/>
                  </a:cubicBezTo>
                  <a:lnTo>
                    <a:pt x="530" y="31138"/>
                  </a:lnTo>
                  <a:cubicBezTo>
                    <a:pt x="238" y="31308"/>
                    <a:pt x="0" y="31719"/>
                    <a:pt x="0" y="32060"/>
                  </a:cubicBezTo>
                  <a:lnTo>
                    <a:pt x="0" y="37743"/>
                  </a:lnTo>
                  <a:cubicBezTo>
                    <a:pt x="0" y="37984"/>
                    <a:pt x="119" y="38123"/>
                    <a:pt x="293" y="38123"/>
                  </a:cubicBezTo>
                  <a:cubicBezTo>
                    <a:pt x="364" y="38123"/>
                    <a:pt x="445" y="38099"/>
                    <a:pt x="530" y="38049"/>
                  </a:cubicBezTo>
                  <a:lnTo>
                    <a:pt x="54339" y="6985"/>
                  </a:lnTo>
                  <a:cubicBezTo>
                    <a:pt x="54631" y="6816"/>
                    <a:pt x="54870" y="6404"/>
                    <a:pt x="54870" y="6064"/>
                  </a:cubicBezTo>
                  <a:lnTo>
                    <a:pt x="54870" y="380"/>
                  </a:lnTo>
                  <a:cubicBezTo>
                    <a:pt x="54870" y="139"/>
                    <a:pt x="54750" y="1"/>
                    <a:pt x="5457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a921b638bc_1_198"/>
            <p:cNvSpPr/>
            <p:nvPr/>
          </p:nvSpPr>
          <p:spPr>
            <a:xfrm>
              <a:off x="2488800" y="2427250"/>
              <a:ext cx="399150" cy="270050"/>
            </a:xfrm>
            <a:custGeom>
              <a:rect b="b" l="l" r="r" t="t"/>
              <a:pathLst>
                <a:path extrusionOk="0" h="10802" w="15966">
                  <a:moveTo>
                    <a:pt x="15965" y="1"/>
                  </a:moveTo>
                  <a:lnTo>
                    <a:pt x="319" y="9030"/>
                  </a:lnTo>
                  <a:cubicBezTo>
                    <a:pt x="146" y="9132"/>
                    <a:pt x="0" y="9380"/>
                    <a:pt x="0" y="9584"/>
                  </a:cubicBezTo>
                  <a:lnTo>
                    <a:pt x="3" y="10574"/>
                  </a:lnTo>
                  <a:cubicBezTo>
                    <a:pt x="3" y="10718"/>
                    <a:pt x="75" y="10802"/>
                    <a:pt x="178" y="10802"/>
                  </a:cubicBezTo>
                  <a:cubicBezTo>
                    <a:pt x="221" y="10802"/>
                    <a:pt x="269" y="10787"/>
                    <a:pt x="319" y="10758"/>
                  </a:cubicBezTo>
                  <a:lnTo>
                    <a:pt x="15965" y="1727"/>
                  </a:lnTo>
                  <a:lnTo>
                    <a:pt x="15965"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a921b638bc_1_198"/>
            <p:cNvSpPr/>
            <p:nvPr/>
          </p:nvSpPr>
          <p:spPr>
            <a:xfrm>
              <a:off x="2887925" y="2401925"/>
              <a:ext cx="49900" cy="68525"/>
            </a:xfrm>
            <a:custGeom>
              <a:rect b="b" l="l" r="r" t="t"/>
              <a:pathLst>
                <a:path extrusionOk="0" h="2741" w="1996">
                  <a:moveTo>
                    <a:pt x="1818" y="1"/>
                  </a:moveTo>
                  <a:cubicBezTo>
                    <a:pt x="1775" y="1"/>
                    <a:pt x="1727" y="15"/>
                    <a:pt x="1676" y="45"/>
                  </a:cubicBezTo>
                  <a:lnTo>
                    <a:pt x="0" y="1014"/>
                  </a:lnTo>
                  <a:lnTo>
                    <a:pt x="0" y="2740"/>
                  </a:lnTo>
                  <a:lnTo>
                    <a:pt x="1676" y="1772"/>
                  </a:lnTo>
                  <a:cubicBezTo>
                    <a:pt x="1850" y="1670"/>
                    <a:pt x="1996" y="1422"/>
                    <a:pt x="1996" y="1221"/>
                  </a:cubicBezTo>
                  <a:lnTo>
                    <a:pt x="1996" y="228"/>
                  </a:lnTo>
                  <a:cubicBezTo>
                    <a:pt x="1996" y="84"/>
                    <a:pt x="1923" y="1"/>
                    <a:pt x="1818"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a921b638bc_1_198"/>
            <p:cNvSpPr/>
            <p:nvPr/>
          </p:nvSpPr>
          <p:spPr>
            <a:xfrm>
              <a:off x="2902375" y="2418750"/>
              <a:ext cx="25775" cy="31375"/>
            </a:xfrm>
            <a:custGeom>
              <a:rect b="b" l="l" r="r" t="t"/>
              <a:pathLst>
                <a:path extrusionOk="0" h="1255" w="1031">
                  <a:moveTo>
                    <a:pt x="527" y="140"/>
                  </a:moveTo>
                  <a:cubicBezTo>
                    <a:pt x="544" y="140"/>
                    <a:pt x="561" y="143"/>
                    <a:pt x="575" y="153"/>
                  </a:cubicBezTo>
                  <a:cubicBezTo>
                    <a:pt x="640" y="188"/>
                    <a:pt x="677" y="296"/>
                    <a:pt x="677" y="432"/>
                  </a:cubicBezTo>
                  <a:cubicBezTo>
                    <a:pt x="677" y="691"/>
                    <a:pt x="538" y="994"/>
                    <a:pt x="374" y="1088"/>
                  </a:cubicBezTo>
                  <a:cubicBezTo>
                    <a:pt x="342" y="1106"/>
                    <a:pt x="314" y="1115"/>
                    <a:pt x="289" y="1115"/>
                  </a:cubicBezTo>
                  <a:cubicBezTo>
                    <a:pt x="270" y="1115"/>
                    <a:pt x="254" y="1111"/>
                    <a:pt x="238" y="1102"/>
                  </a:cubicBezTo>
                  <a:cubicBezTo>
                    <a:pt x="177" y="1065"/>
                    <a:pt x="139" y="959"/>
                    <a:pt x="139" y="823"/>
                  </a:cubicBezTo>
                  <a:cubicBezTo>
                    <a:pt x="139" y="561"/>
                    <a:pt x="279" y="259"/>
                    <a:pt x="442" y="164"/>
                  </a:cubicBezTo>
                  <a:cubicBezTo>
                    <a:pt x="473" y="147"/>
                    <a:pt x="500" y="140"/>
                    <a:pt x="527" y="140"/>
                  </a:cubicBezTo>
                  <a:close/>
                  <a:moveTo>
                    <a:pt x="527" y="0"/>
                  </a:moveTo>
                  <a:cubicBezTo>
                    <a:pt x="478" y="0"/>
                    <a:pt x="426" y="15"/>
                    <a:pt x="374" y="45"/>
                  </a:cubicBezTo>
                  <a:cubicBezTo>
                    <a:pt x="164" y="167"/>
                    <a:pt x="1" y="507"/>
                    <a:pt x="1" y="823"/>
                  </a:cubicBezTo>
                  <a:cubicBezTo>
                    <a:pt x="1" y="1014"/>
                    <a:pt x="62" y="1160"/>
                    <a:pt x="170" y="1221"/>
                  </a:cubicBezTo>
                  <a:cubicBezTo>
                    <a:pt x="208" y="1242"/>
                    <a:pt x="249" y="1255"/>
                    <a:pt x="289" y="1255"/>
                  </a:cubicBezTo>
                  <a:cubicBezTo>
                    <a:pt x="337" y="1255"/>
                    <a:pt x="391" y="1238"/>
                    <a:pt x="442" y="1207"/>
                  </a:cubicBezTo>
                  <a:cubicBezTo>
                    <a:pt x="568" y="1136"/>
                    <a:pt x="677" y="983"/>
                    <a:pt x="745" y="803"/>
                  </a:cubicBezTo>
                  <a:lnTo>
                    <a:pt x="932" y="864"/>
                  </a:lnTo>
                  <a:cubicBezTo>
                    <a:pt x="939" y="864"/>
                    <a:pt x="946" y="867"/>
                    <a:pt x="952" y="867"/>
                  </a:cubicBezTo>
                  <a:cubicBezTo>
                    <a:pt x="983" y="867"/>
                    <a:pt x="1010" y="847"/>
                    <a:pt x="1021" y="817"/>
                  </a:cubicBezTo>
                  <a:cubicBezTo>
                    <a:pt x="1030" y="779"/>
                    <a:pt x="1010" y="742"/>
                    <a:pt x="972" y="732"/>
                  </a:cubicBezTo>
                  <a:lnTo>
                    <a:pt x="786" y="674"/>
                  </a:lnTo>
                  <a:cubicBezTo>
                    <a:pt x="806" y="592"/>
                    <a:pt x="817" y="511"/>
                    <a:pt x="817" y="432"/>
                  </a:cubicBezTo>
                  <a:cubicBezTo>
                    <a:pt x="817" y="239"/>
                    <a:pt x="755" y="96"/>
                    <a:pt x="646" y="31"/>
                  </a:cubicBezTo>
                  <a:cubicBezTo>
                    <a:pt x="609" y="11"/>
                    <a:pt x="569" y="0"/>
                    <a:pt x="5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a921b638bc_1_198"/>
            <p:cNvSpPr/>
            <p:nvPr/>
          </p:nvSpPr>
          <p:spPr>
            <a:xfrm>
              <a:off x="1965050" y="2512300"/>
              <a:ext cx="1022600" cy="780275"/>
            </a:xfrm>
            <a:custGeom>
              <a:rect b="b" l="l" r="r" t="t"/>
              <a:pathLst>
                <a:path extrusionOk="0" h="31211" w="40904">
                  <a:moveTo>
                    <a:pt x="40611" y="0"/>
                  </a:moveTo>
                  <a:cubicBezTo>
                    <a:pt x="40539" y="0"/>
                    <a:pt x="40458" y="24"/>
                    <a:pt x="40373" y="73"/>
                  </a:cubicBezTo>
                  <a:lnTo>
                    <a:pt x="534" y="23073"/>
                  </a:lnTo>
                  <a:cubicBezTo>
                    <a:pt x="238" y="23243"/>
                    <a:pt x="1" y="23654"/>
                    <a:pt x="1" y="23995"/>
                  </a:cubicBezTo>
                  <a:lnTo>
                    <a:pt x="1" y="30831"/>
                  </a:lnTo>
                  <a:cubicBezTo>
                    <a:pt x="1" y="31072"/>
                    <a:pt x="120" y="31210"/>
                    <a:pt x="295" y="31210"/>
                  </a:cubicBezTo>
                  <a:cubicBezTo>
                    <a:pt x="367" y="31210"/>
                    <a:pt x="448" y="31187"/>
                    <a:pt x="534" y="31137"/>
                  </a:cubicBezTo>
                  <a:lnTo>
                    <a:pt x="40373" y="8137"/>
                  </a:lnTo>
                  <a:cubicBezTo>
                    <a:pt x="40665" y="7968"/>
                    <a:pt x="40904" y="7553"/>
                    <a:pt x="40904" y="7216"/>
                  </a:cubicBezTo>
                  <a:lnTo>
                    <a:pt x="40904" y="379"/>
                  </a:lnTo>
                  <a:cubicBezTo>
                    <a:pt x="40904" y="138"/>
                    <a:pt x="40784" y="0"/>
                    <a:pt x="4061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a921b638bc_1_198"/>
            <p:cNvSpPr/>
            <p:nvPr/>
          </p:nvSpPr>
          <p:spPr>
            <a:xfrm>
              <a:off x="1840350" y="2208375"/>
              <a:ext cx="1496450" cy="2150975"/>
            </a:xfrm>
            <a:custGeom>
              <a:rect b="b" l="l" r="r" t="t"/>
              <a:pathLst>
                <a:path extrusionOk="0" h="86039" w="59858">
                  <a:moveTo>
                    <a:pt x="58874" y="1"/>
                  </a:moveTo>
                  <a:cubicBezTo>
                    <a:pt x="58680" y="1"/>
                    <a:pt x="58482" y="45"/>
                    <a:pt x="58327" y="134"/>
                  </a:cubicBezTo>
                  <a:lnTo>
                    <a:pt x="531" y="33500"/>
                  </a:lnTo>
                  <a:cubicBezTo>
                    <a:pt x="239" y="33669"/>
                    <a:pt x="1" y="34081"/>
                    <a:pt x="1" y="34421"/>
                  </a:cubicBezTo>
                  <a:lnTo>
                    <a:pt x="1" y="85020"/>
                  </a:lnTo>
                  <a:cubicBezTo>
                    <a:pt x="1" y="85360"/>
                    <a:pt x="225" y="85765"/>
                    <a:pt x="501" y="85925"/>
                  </a:cubicBezTo>
                  <a:cubicBezTo>
                    <a:pt x="632" y="86001"/>
                    <a:pt x="805" y="86038"/>
                    <a:pt x="983" y="86038"/>
                  </a:cubicBezTo>
                  <a:cubicBezTo>
                    <a:pt x="1177" y="86038"/>
                    <a:pt x="1376" y="85993"/>
                    <a:pt x="1531" y="85904"/>
                  </a:cubicBezTo>
                  <a:lnTo>
                    <a:pt x="59327" y="52538"/>
                  </a:lnTo>
                  <a:cubicBezTo>
                    <a:pt x="59620" y="52369"/>
                    <a:pt x="59857" y="51957"/>
                    <a:pt x="59857" y="51617"/>
                  </a:cubicBezTo>
                  <a:lnTo>
                    <a:pt x="59857" y="1017"/>
                  </a:lnTo>
                  <a:cubicBezTo>
                    <a:pt x="59857" y="678"/>
                    <a:pt x="59633" y="273"/>
                    <a:pt x="59358" y="113"/>
                  </a:cubicBezTo>
                  <a:cubicBezTo>
                    <a:pt x="59226" y="38"/>
                    <a:pt x="59052" y="1"/>
                    <a:pt x="588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a921b638bc_1_198"/>
            <p:cNvSpPr/>
            <p:nvPr/>
          </p:nvSpPr>
          <p:spPr>
            <a:xfrm>
              <a:off x="1844275" y="2208350"/>
              <a:ext cx="1492350" cy="861825"/>
            </a:xfrm>
            <a:custGeom>
              <a:rect b="b" l="l" r="r" t="t"/>
              <a:pathLst>
                <a:path extrusionOk="0" h="34473" w="59694">
                  <a:moveTo>
                    <a:pt x="58718" y="1"/>
                  </a:moveTo>
                  <a:cubicBezTo>
                    <a:pt x="58523" y="1"/>
                    <a:pt x="58324" y="46"/>
                    <a:pt x="58170" y="135"/>
                  </a:cubicBezTo>
                  <a:lnTo>
                    <a:pt x="374" y="33501"/>
                  </a:lnTo>
                  <a:cubicBezTo>
                    <a:pt x="228" y="33589"/>
                    <a:pt x="99" y="33732"/>
                    <a:pt x="0" y="33898"/>
                  </a:cubicBezTo>
                  <a:lnTo>
                    <a:pt x="997" y="34473"/>
                  </a:lnTo>
                  <a:cubicBezTo>
                    <a:pt x="1095" y="34306"/>
                    <a:pt x="1228" y="34163"/>
                    <a:pt x="1374" y="34075"/>
                  </a:cubicBezTo>
                  <a:lnTo>
                    <a:pt x="59170" y="709"/>
                  </a:lnTo>
                  <a:cubicBezTo>
                    <a:pt x="59255" y="660"/>
                    <a:pt x="59335" y="637"/>
                    <a:pt x="59406" y="637"/>
                  </a:cubicBezTo>
                  <a:cubicBezTo>
                    <a:pt x="59558" y="637"/>
                    <a:pt x="59668" y="743"/>
                    <a:pt x="59694" y="930"/>
                  </a:cubicBezTo>
                  <a:cubicBezTo>
                    <a:pt x="59664" y="610"/>
                    <a:pt x="59456" y="264"/>
                    <a:pt x="59201" y="114"/>
                  </a:cubicBezTo>
                  <a:cubicBezTo>
                    <a:pt x="59070" y="38"/>
                    <a:pt x="58896" y="1"/>
                    <a:pt x="587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a921b638bc_1_198"/>
            <p:cNvSpPr/>
            <p:nvPr/>
          </p:nvSpPr>
          <p:spPr>
            <a:xfrm>
              <a:off x="1840350" y="3226275"/>
              <a:ext cx="35725" cy="1133050"/>
            </a:xfrm>
            <a:custGeom>
              <a:rect b="b" l="l" r="r" t="t"/>
              <a:pathLst>
                <a:path extrusionOk="0" h="45322" w="1429">
                  <a:moveTo>
                    <a:pt x="1429" y="45236"/>
                  </a:moveTo>
                  <a:cubicBezTo>
                    <a:pt x="1425" y="45236"/>
                    <a:pt x="1421" y="45238"/>
                    <a:pt x="1417" y="45240"/>
                  </a:cubicBezTo>
                  <a:lnTo>
                    <a:pt x="1417" y="45240"/>
                  </a:lnTo>
                  <a:cubicBezTo>
                    <a:pt x="1421" y="45239"/>
                    <a:pt x="1425" y="45237"/>
                    <a:pt x="1429" y="45236"/>
                  </a:cubicBezTo>
                  <a:close/>
                  <a:moveTo>
                    <a:pt x="1" y="1"/>
                  </a:moveTo>
                  <a:lnTo>
                    <a:pt x="1" y="44307"/>
                  </a:lnTo>
                  <a:cubicBezTo>
                    <a:pt x="1" y="44644"/>
                    <a:pt x="222" y="45049"/>
                    <a:pt x="501" y="45209"/>
                  </a:cubicBezTo>
                  <a:cubicBezTo>
                    <a:pt x="631" y="45284"/>
                    <a:pt x="804" y="45321"/>
                    <a:pt x="979" y="45321"/>
                  </a:cubicBezTo>
                  <a:cubicBezTo>
                    <a:pt x="1024" y="45321"/>
                    <a:pt x="1069" y="45319"/>
                    <a:pt x="1113" y="45314"/>
                  </a:cubicBezTo>
                  <a:cubicBezTo>
                    <a:pt x="1140" y="45311"/>
                    <a:pt x="1170" y="45307"/>
                    <a:pt x="1194" y="45300"/>
                  </a:cubicBezTo>
                  <a:cubicBezTo>
                    <a:pt x="1211" y="45300"/>
                    <a:pt x="1228" y="45297"/>
                    <a:pt x="1242" y="45290"/>
                  </a:cubicBezTo>
                  <a:cubicBezTo>
                    <a:pt x="1269" y="45290"/>
                    <a:pt x="1292" y="45280"/>
                    <a:pt x="1317" y="45273"/>
                  </a:cubicBezTo>
                  <a:cubicBezTo>
                    <a:pt x="1330" y="45273"/>
                    <a:pt x="1344" y="45266"/>
                    <a:pt x="1354" y="45263"/>
                  </a:cubicBezTo>
                  <a:cubicBezTo>
                    <a:pt x="1374" y="45256"/>
                    <a:pt x="1391" y="45253"/>
                    <a:pt x="1408" y="45242"/>
                  </a:cubicBezTo>
                  <a:cubicBezTo>
                    <a:pt x="1411" y="45242"/>
                    <a:pt x="1414" y="45241"/>
                    <a:pt x="1417" y="45240"/>
                  </a:cubicBezTo>
                  <a:lnTo>
                    <a:pt x="1417" y="45240"/>
                  </a:lnTo>
                  <a:cubicBezTo>
                    <a:pt x="1404" y="45244"/>
                    <a:pt x="1391" y="45246"/>
                    <a:pt x="1378" y="45250"/>
                  </a:cubicBezTo>
                  <a:cubicBezTo>
                    <a:pt x="1374" y="45253"/>
                    <a:pt x="1371" y="45253"/>
                    <a:pt x="1364" y="45253"/>
                  </a:cubicBezTo>
                  <a:cubicBezTo>
                    <a:pt x="1341" y="45259"/>
                    <a:pt x="1320" y="45263"/>
                    <a:pt x="1292" y="45263"/>
                  </a:cubicBezTo>
                  <a:cubicBezTo>
                    <a:pt x="1119" y="45263"/>
                    <a:pt x="1000" y="45120"/>
                    <a:pt x="1000" y="44882"/>
                  </a:cubicBezTo>
                  <a:lnTo>
                    <a:pt x="1000" y="579"/>
                  </a:lnTo>
                  <a:lnTo>
                    <a:pt x="1"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a921b638bc_1_198"/>
            <p:cNvSpPr/>
            <p:nvPr/>
          </p:nvSpPr>
          <p:spPr>
            <a:xfrm>
              <a:off x="1865350" y="2304775"/>
              <a:ext cx="1471450" cy="2053025"/>
            </a:xfrm>
            <a:custGeom>
              <a:rect b="b" l="l" r="r" t="t"/>
              <a:pathLst>
                <a:path extrusionOk="0" h="82121" w="58858">
                  <a:moveTo>
                    <a:pt x="58857" y="0"/>
                  </a:moveTo>
                  <a:lnTo>
                    <a:pt x="16493" y="24458"/>
                  </a:lnTo>
                  <a:cubicBezTo>
                    <a:pt x="16480" y="24466"/>
                    <a:pt x="16467" y="24469"/>
                    <a:pt x="16453" y="24469"/>
                  </a:cubicBezTo>
                  <a:cubicBezTo>
                    <a:pt x="16303" y="24469"/>
                    <a:pt x="16077" y="24074"/>
                    <a:pt x="15853" y="23677"/>
                  </a:cubicBezTo>
                  <a:cubicBezTo>
                    <a:pt x="15627" y="23282"/>
                    <a:pt x="15402" y="22884"/>
                    <a:pt x="15252" y="22884"/>
                  </a:cubicBezTo>
                  <a:cubicBezTo>
                    <a:pt x="15237" y="22884"/>
                    <a:pt x="15224" y="22888"/>
                    <a:pt x="15211" y="22895"/>
                  </a:cubicBezTo>
                  <a:lnTo>
                    <a:pt x="2526" y="30218"/>
                  </a:lnTo>
                  <a:cubicBezTo>
                    <a:pt x="2230" y="30388"/>
                    <a:pt x="1755" y="32969"/>
                    <a:pt x="1462" y="33138"/>
                  </a:cubicBezTo>
                  <a:lnTo>
                    <a:pt x="0" y="33981"/>
                  </a:lnTo>
                  <a:lnTo>
                    <a:pt x="0" y="81742"/>
                  </a:lnTo>
                  <a:cubicBezTo>
                    <a:pt x="0" y="81981"/>
                    <a:pt x="121" y="82121"/>
                    <a:pt x="295" y="82121"/>
                  </a:cubicBezTo>
                  <a:cubicBezTo>
                    <a:pt x="366" y="82121"/>
                    <a:pt x="446" y="82098"/>
                    <a:pt x="531" y="82048"/>
                  </a:cubicBezTo>
                  <a:lnTo>
                    <a:pt x="58327" y="48682"/>
                  </a:lnTo>
                  <a:cubicBezTo>
                    <a:pt x="58620" y="48513"/>
                    <a:pt x="58857" y="48097"/>
                    <a:pt x="58857" y="47761"/>
                  </a:cubicBezTo>
                  <a:lnTo>
                    <a:pt x="58857" y="3458"/>
                  </a:lnTo>
                  <a:lnTo>
                    <a:pt x="5885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a921b638bc_1_198"/>
            <p:cNvSpPr/>
            <p:nvPr/>
          </p:nvSpPr>
          <p:spPr>
            <a:xfrm>
              <a:off x="1865350" y="2304775"/>
              <a:ext cx="1471450" cy="936000"/>
            </a:xfrm>
            <a:custGeom>
              <a:rect b="b" l="l" r="r" t="t"/>
              <a:pathLst>
                <a:path extrusionOk="0" h="37440" w="58858">
                  <a:moveTo>
                    <a:pt x="58857" y="0"/>
                  </a:moveTo>
                  <a:lnTo>
                    <a:pt x="16958" y="24190"/>
                  </a:lnTo>
                  <a:cubicBezTo>
                    <a:pt x="16878" y="24237"/>
                    <a:pt x="16813" y="24258"/>
                    <a:pt x="16758" y="24258"/>
                  </a:cubicBezTo>
                  <a:cubicBezTo>
                    <a:pt x="16613" y="24258"/>
                    <a:pt x="16536" y="24111"/>
                    <a:pt x="16415" y="23901"/>
                  </a:cubicBezTo>
                  <a:lnTo>
                    <a:pt x="15963" y="23079"/>
                  </a:lnTo>
                  <a:cubicBezTo>
                    <a:pt x="15833" y="22864"/>
                    <a:pt x="15700" y="22779"/>
                    <a:pt x="15554" y="22779"/>
                  </a:cubicBezTo>
                  <a:cubicBezTo>
                    <a:pt x="15448" y="22779"/>
                    <a:pt x="15335" y="22823"/>
                    <a:pt x="15211" y="22895"/>
                  </a:cubicBezTo>
                  <a:lnTo>
                    <a:pt x="2526" y="30218"/>
                  </a:lnTo>
                  <a:cubicBezTo>
                    <a:pt x="2230" y="30388"/>
                    <a:pt x="2112" y="30694"/>
                    <a:pt x="1993" y="31139"/>
                  </a:cubicBezTo>
                  <a:lnTo>
                    <a:pt x="1622" y="32428"/>
                  </a:lnTo>
                  <a:cubicBezTo>
                    <a:pt x="1483" y="32921"/>
                    <a:pt x="1384" y="33179"/>
                    <a:pt x="1092" y="33349"/>
                  </a:cubicBezTo>
                  <a:lnTo>
                    <a:pt x="0" y="33981"/>
                  </a:lnTo>
                  <a:lnTo>
                    <a:pt x="0" y="37439"/>
                  </a:lnTo>
                  <a:lnTo>
                    <a:pt x="58857" y="3458"/>
                  </a:lnTo>
                  <a:lnTo>
                    <a:pt x="58857" y="0"/>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a921b638bc_1_198"/>
            <p:cNvSpPr/>
            <p:nvPr/>
          </p:nvSpPr>
          <p:spPr>
            <a:xfrm>
              <a:off x="3257725" y="2276050"/>
              <a:ext cx="33450" cy="43200"/>
            </a:xfrm>
            <a:custGeom>
              <a:rect b="b" l="l" r="r" t="t"/>
              <a:pathLst>
                <a:path extrusionOk="0" h="1728" w="1338">
                  <a:moveTo>
                    <a:pt x="967" y="0"/>
                  </a:moveTo>
                  <a:cubicBezTo>
                    <a:pt x="877" y="0"/>
                    <a:pt x="775" y="30"/>
                    <a:pt x="667" y="92"/>
                  </a:cubicBezTo>
                  <a:cubicBezTo>
                    <a:pt x="300" y="303"/>
                    <a:pt x="1" y="823"/>
                    <a:pt x="1" y="1248"/>
                  </a:cubicBezTo>
                  <a:cubicBezTo>
                    <a:pt x="1" y="1552"/>
                    <a:pt x="151" y="1727"/>
                    <a:pt x="370" y="1727"/>
                  </a:cubicBezTo>
                  <a:cubicBezTo>
                    <a:pt x="459" y="1727"/>
                    <a:pt x="560" y="1698"/>
                    <a:pt x="667" y="1635"/>
                  </a:cubicBezTo>
                  <a:cubicBezTo>
                    <a:pt x="1038" y="1422"/>
                    <a:pt x="1337" y="904"/>
                    <a:pt x="1337" y="476"/>
                  </a:cubicBezTo>
                  <a:cubicBezTo>
                    <a:pt x="1337" y="175"/>
                    <a:pt x="1187" y="0"/>
                    <a:pt x="9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a921b638bc_1_198"/>
            <p:cNvSpPr/>
            <p:nvPr/>
          </p:nvSpPr>
          <p:spPr>
            <a:xfrm>
              <a:off x="3197475" y="2310725"/>
              <a:ext cx="33500" cy="43250"/>
            </a:xfrm>
            <a:custGeom>
              <a:rect b="b" l="l" r="r" t="t"/>
              <a:pathLst>
                <a:path extrusionOk="0" h="1730" w="1340">
                  <a:moveTo>
                    <a:pt x="970" y="1"/>
                  </a:moveTo>
                  <a:cubicBezTo>
                    <a:pt x="880" y="1"/>
                    <a:pt x="778" y="30"/>
                    <a:pt x="670" y="93"/>
                  </a:cubicBezTo>
                  <a:cubicBezTo>
                    <a:pt x="300" y="306"/>
                    <a:pt x="0" y="823"/>
                    <a:pt x="0" y="1251"/>
                  </a:cubicBezTo>
                  <a:cubicBezTo>
                    <a:pt x="0" y="1555"/>
                    <a:pt x="151" y="1729"/>
                    <a:pt x="371" y="1729"/>
                  </a:cubicBezTo>
                  <a:cubicBezTo>
                    <a:pt x="461" y="1729"/>
                    <a:pt x="563" y="1700"/>
                    <a:pt x="670" y="1639"/>
                  </a:cubicBezTo>
                  <a:cubicBezTo>
                    <a:pt x="1041" y="1425"/>
                    <a:pt x="1340" y="904"/>
                    <a:pt x="1340" y="480"/>
                  </a:cubicBezTo>
                  <a:cubicBezTo>
                    <a:pt x="1340" y="176"/>
                    <a:pt x="1189"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a921b638bc_1_198"/>
            <p:cNvSpPr/>
            <p:nvPr/>
          </p:nvSpPr>
          <p:spPr>
            <a:xfrm>
              <a:off x="3137200" y="2345475"/>
              <a:ext cx="33525" cy="43200"/>
            </a:xfrm>
            <a:custGeom>
              <a:rect b="b" l="l" r="r" t="t"/>
              <a:pathLst>
                <a:path extrusionOk="0" h="1728" w="1341">
                  <a:moveTo>
                    <a:pt x="971" y="1"/>
                  </a:moveTo>
                  <a:cubicBezTo>
                    <a:pt x="881" y="1"/>
                    <a:pt x="779" y="30"/>
                    <a:pt x="671" y="93"/>
                  </a:cubicBezTo>
                  <a:cubicBezTo>
                    <a:pt x="304" y="303"/>
                    <a:pt x="1" y="824"/>
                    <a:pt x="1" y="1252"/>
                  </a:cubicBezTo>
                  <a:cubicBezTo>
                    <a:pt x="1" y="1553"/>
                    <a:pt x="153" y="1728"/>
                    <a:pt x="372" y="1728"/>
                  </a:cubicBezTo>
                  <a:cubicBezTo>
                    <a:pt x="462" y="1728"/>
                    <a:pt x="564" y="1698"/>
                    <a:pt x="671" y="1636"/>
                  </a:cubicBezTo>
                  <a:cubicBezTo>
                    <a:pt x="1041" y="1422"/>
                    <a:pt x="1341" y="906"/>
                    <a:pt x="1341" y="477"/>
                  </a:cubicBezTo>
                  <a:cubicBezTo>
                    <a:pt x="1341" y="176"/>
                    <a:pt x="1190" y="1"/>
                    <a:pt x="9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a921b638bc_1_198"/>
            <p:cNvSpPr/>
            <p:nvPr/>
          </p:nvSpPr>
          <p:spPr>
            <a:xfrm>
              <a:off x="1899275" y="3153200"/>
              <a:ext cx="28750" cy="36075"/>
            </a:xfrm>
            <a:custGeom>
              <a:rect b="b" l="l" r="r" t="t"/>
              <a:pathLst>
                <a:path extrusionOk="0" h="1443" w="1150">
                  <a:moveTo>
                    <a:pt x="544" y="0"/>
                  </a:moveTo>
                  <a:cubicBezTo>
                    <a:pt x="523" y="0"/>
                    <a:pt x="496" y="24"/>
                    <a:pt x="476" y="58"/>
                  </a:cubicBezTo>
                  <a:lnTo>
                    <a:pt x="24" y="932"/>
                  </a:lnTo>
                  <a:lnTo>
                    <a:pt x="24" y="935"/>
                  </a:lnTo>
                  <a:cubicBezTo>
                    <a:pt x="17" y="945"/>
                    <a:pt x="13" y="956"/>
                    <a:pt x="10" y="966"/>
                  </a:cubicBezTo>
                  <a:cubicBezTo>
                    <a:pt x="10" y="970"/>
                    <a:pt x="7" y="973"/>
                    <a:pt x="7" y="976"/>
                  </a:cubicBezTo>
                  <a:cubicBezTo>
                    <a:pt x="3" y="993"/>
                    <a:pt x="0" y="1006"/>
                    <a:pt x="0" y="1020"/>
                  </a:cubicBezTo>
                  <a:cubicBezTo>
                    <a:pt x="0" y="1037"/>
                    <a:pt x="3" y="1047"/>
                    <a:pt x="7" y="1061"/>
                  </a:cubicBezTo>
                  <a:lnTo>
                    <a:pt x="10" y="1064"/>
                  </a:lnTo>
                  <a:cubicBezTo>
                    <a:pt x="13" y="1075"/>
                    <a:pt x="17" y="1081"/>
                    <a:pt x="24" y="1085"/>
                  </a:cubicBezTo>
                  <a:lnTo>
                    <a:pt x="476" y="1435"/>
                  </a:lnTo>
                  <a:cubicBezTo>
                    <a:pt x="482" y="1439"/>
                    <a:pt x="490" y="1442"/>
                    <a:pt x="496" y="1442"/>
                  </a:cubicBezTo>
                  <a:cubicBezTo>
                    <a:pt x="506" y="1442"/>
                    <a:pt x="513" y="1439"/>
                    <a:pt x="520" y="1435"/>
                  </a:cubicBezTo>
                  <a:cubicBezTo>
                    <a:pt x="540" y="1425"/>
                    <a:pt x="558" y="1401"/>
                    <a:pt x="571" y="1370"/>
                  </a:cubicBezTo>
                  <a:cubicBezTo>
                    <a:pt x="595" y="1312"/>
                    <a:pt x="592" y="1248"/>
                    <a:pt x="564" y="1227"/>
                  </a:cubicBezTo>
                  <a:lnTo>
                    <a:pt x="248" y="983"/>
                  </a:lnTo>
                  <a:lnTo>
                    <a:pt x="1081" y="500"/>
                  </a:lnTo>
                  <a:cubicBezTo>
                    <a:pt x="1118" y="480"/>
                    <a:pt x="1149" y="415"/>
                    <a:pt x="1149" y="358"/>
                  </a:cubicBezTo>
                  <a:cubicBezTo>
                    <a:pt x="1149" y="313"/>
                    <a:pt x="1132" y="286"/>
                    <a:pt x="1105" y="286"/>
                  </a:cubicBezTo>
                  <a:cubicBezTo>
                    <a:pt x="1098" y="286"/>
                    <a:pt x="1091" y="289"/>
                    <a:pt x="1081" y="292"/>
                  </a:cubicBezTo>
                  <a:lnTo>
                    <a:pt x="248" y="775"/>
                  </a:lnTo>
                  <a:lnTo>
                    <a:pt x="564" y="163"/>
                  </a:lnTo>
                  <a:cubicBezTo>
                    <a:pt x="592" y="109"/>
                    <a:pt x="595" y="44"/>
                    <a:pt x="571" y="14"/>
                  </a:cubicBezTo>
                  <a:cubicBezTo>
                    <a:pt x="564" y="7"/>
                    <a:pt x="554" y="0"/>
                    <a:pt x="544"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a921b638bc_1_198"/>
            <p:cNvSpPr/>
            <p:nvPr/>
          </p:nvSpPr>
          <p:spPr>
            <a:xfrm>
              <a:off x="1942100" y="3126950"/>
              <a:ext cx="28675" cy="36050"/>
            </a:xfrm>
            <a:custGeom>
              <a:rect b="b" l="l" r="r" t="t"/>
              <a:pathLst>
                <a:path extrusionOk="0" h="1442" w="1147">
                  <a:moveTo>
                    <a:pt x="649" y="0"/>
                  </a:moveTo>
                  <a:cubicBezTo>
                    <a:pt x="626" y="0"/>
                    <a:pt x="596" y="27"/>
                    <a:pt x="575" y="71"/>
                  </a:cubicBezTo>
                  <a:cubicBezTo>
                    <a:pt x="551" y="129"/>
                    <a:pt x="555" y="194"/>
                    <a:pt x="582" y="214"/>
                  </a:cubicBezTo>
                  <a:lnTo>
                    <a:pt x="902" y="459"/>
                  </a:lnTo>
                  <a:lnTo>
                    <a:pt x="65" y="942"/>
                  </a:lnTo>
                  <a:cubicBezTo>
                    <a:pt x="28" y="962"/>
                    <a:pt x="1" y="1027"/>
                    <a:pt x="1" y="1085"/>
                  </a:cubicBezTo>
                  <a:cubicBezTo>
                    <a:pt x="1" y="1129"/>
                    <a:pt x="17" y="1156"/>
                    <a:pt x="42" y="1156"/>
                  </a:cubicBezTo>
                  <a:cubicBezTo>
                    <a:pt x="48" y="1156"/>
                    <a:pt x="58" y="1152"/>
                    <a:pt x="65" y="1149"/>
                  </a:cubicBezTo>
                  <a:lnTo>
                    <a:pt x="902" y="666"/>
                  </a:lnTo>
                  <a:lnTo>
                    <a:pt x="582" y="1278"/>
                  </a:lnTo>
                  <a:cubicBezTo>
                    <a:pt x="555" y="1333"/>
                    <a:pt x="551" y="1400"/>
                    <a:pt x="575" y="1428"/>
                  </a:cubicBezTo>
                  <a:cubicBezTo>
                    <a:pt x="585" y="1438"/>
                    <a:pt x="592" y="1441"/>
                    <a:pt x="602" y="1441"/>
                  </a:cubicBezTo>
                  <a:cubicBezTo>
                    <a:pt x="609" y="1441"/>
                    <a:pt x="619" y="1438"/>
                    <a:pt x="626" y="1435"/>
                  </a:cubicBezTo>
                  <a:cubicBezTo>
                    <a:pt x="643" y="1424"/>
                    <a:pt x="657" y="1408"/>
                    <a:pt x="670" y="1383"/>
                  </a:cubicBezTo>
                  <a:lnTo>
                    <a:pt x="1123" y="513"/>
                  </a:lnTo>
                  <a:lnTo>
                    <a:pt x="1126" y="510"/>
                  </a:lnTo>
                  <a:cubicBezTo>
                    <a:pt x="1129" y="499"/>
                    <a:pt x="1132" y="490"/>
                    <a:pt x="1136" y="476"/>
                  </a:cubicBezTo>
                  <a:cubicBezTo>
                    <a:pt x="1139" y="473"/>
                    <a:pt x="1139" y="469"/>
                    <a:pt x="1139" y="465"/>
                  </a:cubicBezTo>
                  <a:cubicBezTo>
                    <a:pt x="1143" y="452"/>
                    <a:pt x="1146" y="435"/>
                    <a:pt x="1146" y="421"/>
                  </a:cubicBezTo>
                  <a:cubicBezTo>
                    <a:pt x="1146" y="408"/>
                    <a:pt x="1143" y="394"/>
                    <a:pt x="1139" y="384"/>
                  </a:cubicBezTo>
                  <a:cubicBezTo>
                    <a:pt x="1139" y="380"/>
                    <a:pt x="1139" y="377"/>
                    <a:pt x="1136" y="377"/>
                  </a:cubicBezTo>
                  <a:cubicBezTo>
                    <a:pt x="1132" y="371"/>
                    <a:pt x="1129" y="363"/>
                    <a:pt x="1126" y="357"/>
                  </a:cubicBezTo>
                  <a:lnTo>
                    <a:pt x="1123" y="357"/>
                  </a:lnTo>
                  <a:lnTo>
                    <a:pt x="670" y="10"/>
                  </a:lnTo>
                  <a:cubicBezTo>
                    <a:pt x="663" y="3"/>
                    <a:pt x="657" y="0"/>
                    <a:pt x="649"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a921b638bc_1_198"/>
            <p:cNvSpPr/>
            <p:nvPr/>
          </p:nvSpPr>
          <p:spPr>
            <a:xfrm>
              <a:off x="1987650" y="3089525"/>
              <a:ext cx="25875" cy="51625"/>
            </a:xfrm>
            <a:custGeom>
              <a:rect b="b" l="l" r="r" t="t"/>
              <a:pathLst>
                <a:path extrusionOk="0" h="2065" w="1035">
                  <a:moveTo>
                    <a:pt x="956" y="1"/>
                  </a:moveTo>
                  <a:cubicBezTo>
                    <a:pt x="942" y="1"/>
                    <a:pt x="922" y="15"/>
                    <a:pt x="912" y="45"/>
                  </a:cubicBezTo>
                  <a:lnTo>
                    <a:pt x="796" y="324"/>
                  </a:lnTo>
                  <a:lnTo>
                    <a:pt x="765" y="324"/>
                  </a:lnTo>
                  <a:cubicBezTo>
                    <a:pt x="578" y="324"/>
                    <a:pt x="357" y="511"/>
                    <a:pt x="205" y="830"/>
                  </a:cubicBezTo>
                  <a:cubicBezTo>
                    <a:pt x="1" y="1269"/>
                    <a:pt x="1" y="1789"/>
                    <a:pt x="205" y="1987"/>
                  </a:cubicBezTo>
                  <a:cubicBezTo>
                    <a:pt x="263" y="2041"/>
                    <a:pt x="324" y="2064"/>
                    <a:pt x="395" y="2064"/>
                  </a:cubicBezTo>
                  <a:cubicBezTo>
                    <a:pt x="453" y="2064"/>
                    <a:pt x="517" y="2044"/>
                    <a:pt x="582" y="2010"/>
                  </a:cubicBezTo>
                  <a:cubicBezTo>
                    <a:pt x="718" y="1932"/>
                    <a:pt x="854" y="1772"/>
                    <a:pt x="956" y="1554"/>
                  </a:cubicBezTo>
                  <a:cubicBezTo>
                    <a:pt x="983" y="1497"/>
                    <a:pt x="983" y="1432"/>
                    <a:pt x="956" y="1408"/>
                  </a:cubicBezTo>
                  <a:cubicBezTo>
                    <a:pt x="949" y="1402"/>
                    <a:pt x="939" y="1398"/>
                    <a:pt x="933" y="1398"/>
                  </a:cubicBezTo>
                  <a:cubicBezTo>
                    <a:pt x="908" y="1398"/>
                    <a:pt x="881" y="1422"/>
                    <a:pt x="861" y="1463"/>
                  </a:cubicBezTo>
                  <a:cubicBezTo>
                    <a:pt x="749" y="1701"/>
                    <a:pt x="582" y="1844"/>
                    <a:pt x="443" y="1844"/>
                  </a:cubicBezTo>
                  <a:cubicBezTo>
                    <a:pt x="388" y="1844"/>
                    <a:pt x="341" y="1827"/>
                    <a:pt x="300" y="1786"/>
                  </a:cubicBezTo>
                  <a:cubicBezTo>
                    <a:pt x="147" y="1636"/>
                    <a:pt x="147" y="1248"/>
                    <a:pt x="300" y="922"/>
                  </a:cubicBezTo>
                  <a:cubicBezTo>
                    <a:pt x="412" y="691"/>
                    <a:pt x="569" y="551"/>
                    <a:pt x="708" y="545"/>
                  </a:cubicBezTo>
                  <a:lnTo>
                    <a:pt x="708" y="545"/>
                  </a:lnTo>
                  <a:lnTo>
                    <a:pt x="619" y="755"/>
                  </a:lnTo>
                  <a:cubicBezTo>
                    <a:pt x="602" y="799"/>
                    <a:pt x="613" y="844"/>
                    <a:pt x="636" y="844"/>
                  </a:cubicBezTo>
                  <a:cubicBezTo>
                    <a:pt x="643" y="844"/>
                    <a:pt x="647" y="840"/>
                    <a:pt x="654" y="837"/>
                  </a:cubicBezTo>
                  <a:lnTo>
                    <a:pt x="994" y="616"/>
                  </a:lnTo>
                  <a:cubicBezTo>
                    <a:pt x="1017" y="600"/>
                    <a:pt x="1035" y="559"/>
                    <a:pt x="1030" y="521"/>
                  </a:cubicBezTo>
                  <a:lnTo>
                    <a:pt x="983" y="35"/>
                  </a:lnTo>
                  <a:cubicBezTo>
                    <a:pt x="980" y="11"/>
                    <a:pt x="969" y="1"/>
                    <a:pt x="956"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a921b638bc_1_198"/>
            <p:cNvSpPr/>
            <p:nvPr/>
          </p:nvSpPr>
          <p:spPr>
            <a:xfrm>
              <a:off x="2221475" y="2895150"/>
              <a:ext cx="23575" cy="46700"/>
            </a:xfrm>
            <a:custGeom>
              <a:rect b="b" l="l" r="r" t="t"/>
              <a:pathLst>
                <a:path extrusionOk="0" h="1868" w="943">
                  <a:moveTo>
                    <a:pt x="874" y="0"/>
                  </a:moveTo>
                  <a:cubicBezTo>
                    <a:pt x="841" y="0"/>
                    <a:pt x="803" y="31"/>
                    <a:pt x="775" y="89"/>
                  </a:cubicBezTo>
                  <a:lnTo>
                    <a:pt x="469" y="732"/>
                  </a:lnTo>
                  <a:lnTo>
                    <a:pt x="167" y="439"/>
                  </a:lnTo>
                  <a:cubicBezTo>
                    <a:pt x="157" y="432"/>
                    <a:pt x="147" y="426"/>
                    <a:pt x="133" y="426"/>
                  </a:cubicBezTo>
                  <a:cubicBezTo>
                    <a:pt x="102" y="426"/>
                    <a:pt x="61" y="460"/>
                    <a:pt x="38" y="514"/>
                  </a:cubicBezTo>
                  <a:cubicBezTo>
                    <a:pt x="0" y="592"/>
                    <a:pt x="0" y="680"/>
                    <a:pt x="38" y="714"/>
                  </a:cubicBezTo>
                  <a:lnTo>
                    <a:pt x="340" y="1007"/>
                  </a:lnTo>
                  <a:lnTo>
                    <a:pt x="38" y="1653"/>
                  </a:lnTo>
                  <a:cubicBezTo>
                    <a:pt x="0" y="1728"/>
                    <a:pt x="0" y="1819"/>
                    <a:pt x="38" y="1853"/>
                  </a:cubicBezTo>
                  <a:cubicBezTo>
                    <a:pt x="45" y="1863"/>
                    <a:pt x="58" y="1867"/>
                    <a:pt x="69" y="1867"/>
                  </a:cubicBezTo>
                  <a:cubicBezTo>
                    <a:pt x="79" y="1867"/>
                    <a:pt x="92" y="1863"/>
                    <a:pt x="102" y="1857"/>
                  </a:cubicBezTo>
                  <a:cubicBezTo>
                    <a:pt x="127" y="1843"/>
                    <a:pt x="150" y="1816"/>
                    <a:pt x="167" y="1778"/>
                  </a:cubicBezTo>
                  <a:lnTo>
                    <a:pt x="469" y="1133"/>
                  </a:lnTo>
                  <a:lnTo>
                    <a:pt x="775" y="1425"/>
                  </a:lnTo>
                  <a:cubicBezTo>
                    <a:pt x="786" y="1435"/>
                    <a:pt x="796" y="1439"/>
                    <a:pt x="810" y="1439"/>
                  </a:cubicBezTo>
                  <a:cubicBezTo>
                    <a:pt x="820" y="1439"/>
                    <a:pt x="830" y="1439"/>
                    <a:pt x="841" y="1432"/>
                  </a:cubicBezTo>
                  <a:cubicBezTo>
                    <a:pt x="864" y="1419"/>
                    <a:pt x="888" y="1391"/>
                    <a:pt x="905" y="1350"/>
                  </a:cubicBezTo>
                  <a:cubicBezTo>
                    <a:pt x="943" y="1276"/>
                    <a:pt x="943" y="1187"/>
                    <a:pt x="905" y="1149"/>
                  </a:cubicBezTo>
                  <a:lnTo>
                    <a:pt x="602" y="857"/>
                  </a:lnTo>
                  <a:lnTo>
                    <a:pt x="905" y="215"/>
                  </a:lnTo>
                  <a:cubicBezTo>
                    <a:pt x="943" y="137"/>
                    <a:pt x="943" y="48"/>
                    <a:pt x="905" y="14"/>
                  </a:cubicBezTo>
                  <a:cubicBezTo>
                    <a:pt x="894" y="4"/>
                    <a:pt x="885" y="0"/>
                    <a:pt x="874"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a921b638bc_1_198"/>
            <p:cNvSpPr/>
            <p:nvPr/>
          </p:nvSpPr>
          <p:spPr>
            <a:xfrm>
              <a:off x="2039925" y="2368575"/>
              <a:ext cx="1222100" cy="751125"/>
            </a:xfrm>
            <a:custGeom>
              <a:rect b="b" l="l" r="r" t="t"/>
              <a:pathLst>
                <a:path extrusionOk="0" h="30045" w="48884">
                  <a:moveTo>
                    <a:pt x="48587" y="1"/>
                  </a:moveTo>
                  <a:cubicBezTo>
                    <a:pt x="48516" y="1"/>
                    <a:pt x="48435" y="24"/>
                    <a:pt x="48349" y="73"/>
                  </a:cubicBezTo>
                  <a:lnTo>
                    <a:pt x="531" y="27666"/>
                  </a:lnTo>
                  <a:cubicBezTo>
                    <a:pt x="238" y="27836"/>
                    <a:pt x="0" y="28250"/>
                    <a:pt x="0" y="28587"/>
                  </a:cubicBezTo>
                  <a:lnTo>
                    <a:pt x="0" y="29665"/>
                  </a:lnTo>
                  <a:cubicBezTo>
                    <a:pt x="0" y="29906"/>
                    <a:pt x="120" y="30044"/>
                    <a:pt x="293" y="30044"/>
                  </a:cubicBezTo>
                  <a:cubicBezTo>
                    <a:pt x="365" y="30044"/>
                    <a:pt x="445" y="30021"/>
                    <a:pt x="531" y="29971"/>
                  </a:cubicBezTo>
                  <a:lnTo>
                    <a:pt x="48349" y="2378"/>
                  </a:lnTo>
                  <a:cubicBezTo>
                    <a:pt x="48645" y="2208"/>
                    <a:pt x="48883" y="1797"/>
                    <a:pt x="48883" y="1457"/>
                  </a:cubicBezTo>
                  <a:lnTo>
                    <a:pt x="48883" y="379"/>
                  </a:lnTo>
                  <a:cubicBezTo>
                    <a:pt x="48883" y="140"/>
                    <a:pt x="48763" y="1"/>
                    <a:pt x="485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a921b638bc_1_198"/>
            <p:cNvSpPr/>
            <p:nvPr/>
          </p:nvSpPr>
          <p:spPr>
            <a:xfrm>
              <a:off x="3224325" y="2383975"/>
              <a:ext cx="30625" cy="43900"/>
            </a:xfrm>
            <a:custGeom>
              <a:rect b="b" l="l" r="r" t="t"/>
              <a:pathLst>
                <a:path extrusionOk="0" h="1756" w="1225">
                  <a:moveTo>
                    <a:pt x="633" y="11"/>
                  </a:moveTo>
                  <a:cubicBezTo>
                    <a:pt x="647" y="11"/>
                    <a:pt x="654" y="14"/>
                    <a:pt x="660" y="28"/>
                  </a:cubicBezTo>
                  <a:lnTo>
                    <a:pt x="800" y="324"/>
                  </a:lnTo>
                  <a:cubicBezTo>
                    <a:pt x="807" y="339"/>
                    <a:pt x="820" y="349"/>
                    <a:pt x="835" y="349"/>
                  </a:cubicBezTo>
                  <a:cubicBezTo>
                    <a:pt x="840" y="349"/>
                    <a:pt x="846" y="347"/>
                    <a:pt x="851" y="345"/>
                  </a:cubicBezTo>
                  <a:lnTo>
                    <a:pt x="1164" y="226"/>
                  </a:lnTo>
                  <a:cubicBezTo>
                    <a:pt x="1168" y="223"/>
                    <a:pt x="1173" y="222"/>
                    <a:pt x="1177" y="222"/>
                  </a:cubicBezTo>
                  <a:cubicBezTo>
                    <a:pt x="1184" y="222"/>
                    <a:pt x="1191" y="226"/>
                    <a:pt x="1198" y="232"/>
                  </a:cubicBezTo>
                  <a:cubicBezTo>
                    <a:pt x="1211" y="249"/>
                    <a:pt x="1214" y="290"/>
                    <a:pt x="1190" y="337"/>
                  </a:cubicBezTo>
                  <a:lnTo>
                    <a:pt x="966" y="759"/>
                  </a:lnTo>
                  <a:cubicBezTo>
                    <a:pt x="949" y="789"/>
                    <a:pt x="942" y="820"/>
                    <a:pt x="946" y="844"/>
                  </a:cubicBezTo>
                  <a:lnTo>
                    <a:pt x="1000" y="1228"/>
                  </a:lnTo>
                  <a:cubicBezTo>
                    <a:pt x="1007" y="1269"/>
                    <a:pt x="983" y="1313"/>
                    <a:pt x="960" y="1337"/>
                  </a:cubicBezTo>
                  <a:cubicBezTo>
                    <a:pt x="948" y="1351"/>
                    <a:pt x="937" y="1358"/>
                    <a:pt x="926" y="1358"/>
                  </a:cubicBezTo>
                  <a:cubicBezTo>
                    <a:pt x="923" y="1358"/>
                    <a:pt x="921" y="1358"/>
                    <a:pt x="919" y="1357"/>
                  </a:cubicBezTo>
                  <a:lnTo>
                    <a:pt x="640" y="1324"/>
                  </a:lnTo>
                  <a:cubicBezTo>
                    <a:pt x="619" y="1324"/>
                    <a:pt x="596" y="1334"/>
                    <a:pt x="579" y="1357"/>
                  </a:cubicBezTo>
                  <a:lnTo>
                    <a:pt x="300" y="1715"/>
                  </a:lnTo>
                  <a:cubicBezTo>
                    <a:pt x="284" y="1736"/>
                    <a:pt x="265" y="1747"/>
                    <a:pt x="250" y="1747"/>
                  </a:cubicBezTo>
                  <a:cubicBezTo>
                    <a:pt x="246" y="1747"/>
                    <a:pt x="242" y="1746"/>
                    <a:pt x="239" y="1745"/>
                  </a:cubicBezTo>
                  <a:cubicBezTo>
                    <a:pt x="225" y="1738"/>
                    <a:pt x="215" y="1715"/>
                    <a:pt x="219" y="1684"/>
                  </a:cubicBezTo>
                  <a:lnTo>
                    <a:pt x="273" y="1238"/>
                  </a:lnTo>
                  <a:cubicBezTo>
                    <a:pt x="276" y="1211"/>
                    <a:pt x="269" y="1184"/>
                    <a:pt x="252" y="1174"/>
                  </a:cubicBezTo>
                  <a:lnTo>
                    <a:pt x="28" y="1011"/>
                  </a:lnTo>
                  <a:cubicBezTo>
                    <a:pt x="18" y="1004"/>
                    <a:pt x="11" y="987"/>
                    <a:pt x="11" y="970"/>
                  </a:cubicBezTo>
                  <a:cubicBezTo>
                    <a:pt x="11" y="929"/>
                    <a:pt x="31" y="885"/>
                    <a:pt x="62" y="861"/>
                  </a:cubicBezTo>
                  <a:lnTo>
                    <a:pt x="375" y="620"/>
                  </a:lnTo>
                  <a:cubicBezTo>
                    <a:pt x="395" y="606"/>
                    <a:pt x="412" y="579"/>
                    <a:pt x="423" y="549"/>
                  </a:cubicBezTo>
                  <a:lnTo>
                    <a:pt x="561" y="89"/>
                  </a:lnTo>
                  <a:cubicBezTo>
                    <a:pt x="575" y="42"/>
                    <a:pt x="610" y="11"/>
                    <a:pt x="633" y="11"/>
                  </a:cubicBezTo>
                  <a:close/>
                  <a:moveTo>
                    <a:pt x="636" y="1"/>
                  </a:moveTo>
                  <a:cubicBezTo>
                    <a:pt x="634" y="1"/>
                    <a:pt x="632" y="1"/>
                    <a:pt x="630" y="1"/>
                  </a:cubicBezTo>
                  <a:cubicBezTo>
                    <a:pt x="599" y="1"/>
                    <a:pt x="565" y="39"/>
                    <a:pt x="552" y="86"/>
                  </a:cubicBezTo>
                  <a:lnTo>
                    <a:pt x="412" y="545"/>
                  </a:lnTo>
                  <a:cubicBezTo>
                    <a:pt x="402" y="572"/>
                    <a:pt x="385" y="599"/>
                    <a:pt x="368" y="613"/>
                  </a:cubicBezTo>
                  <a:lnTo>
                    <a:pt x="55" y="855"/>
                  </a:lnTo>
                  <a:cubicBezTo>
                    <a:pt x="18" y="882"/>
                    <a:pt x="1" y="932"/>
                    <a:pt x="1" y="970"/>
                  </a:cubicBezTo>
                  <a:cubicBezTo>
                    <a:pt x="1" y="990"/>
                    <a:pt x="7" y="1011"/>
                    <a:pt x="21" y="1018"/>
                  </a:cubicBezTo>
                  <a:lnTo>
                    <a:pt x="249" y="1181"/>
                  </a:lnTo>
                  <a:cubicBezTo>
                    <a:pt x="259" y="1191"/>
                    <a:pt x="266" y="1211"/>
                    <a:pt x="263" y="1238"/>
                  </a:cubicBezTo>
                  <a:lnTo>
                    <a:pt x="208" y="1684"/>
                  </a:lnTo>
                  <a:cubicBezTo>
                    <a:pt x="205" y="1718"/>
                    <a:pt x="215" y="1745"/>
                    <a:pt x="235" y="1756"/>
                  </a:cubicBezTo>
                  <a:lnTo>
                    <a:pt x="249" y="1756"/>
                  </a:lnTo>
                  <a:cubicBezTo>
                    <a:pt x="269" y="1756"/>
                    <a:pt x="290" y="1745"/>
                    <a:pt x="307" y="1721"/>
                  </a:cubicBezTo>
                  <a:lnTo>
                    <a:pt x="586" y="1365"/>
                  </a:lnTo>
                  <a:cubicBezTo>
                    <a:pt x="602" y="1344"/>
                    <a:pt x="623" y="1334"/>
                    <a:pt x="636" y="1334"/>
                  </a:cubicBezTo>
                  <a:lnTo>
                    <a:pt x="915" y="1368"/>
                  </a:lnTo>
                  <a:cubicBezTo>
                    <a:pt x="918" y="1369"/>
                    <a:pt x="921" y="1369"/>
                    <a:pt x="924" y="1369"/>
                  </a:cubicBezTo>
                  <a:cubicBezTo>
                    <a:pt x="939" y="1369"/>
                    <a:pt x="955" y="1362"/>
                    <a:pt x="966" y="1348"/>
                  </a:cubicBezTo>
                  <a:cubicBezTo>
                    <a:pt x="994" y="1320"/>
                    <a:pt x="1017" y="1273"/>
                    <a:pt x="1010" y="1228"/>
                  </a:cubicBezTo>
                  <a:lnTo>
                    <a:pt x="956" y="844"/>
                  </a:lnTo>
                  <a:cubicBezTo>
                    <a:pt x="953" y="820"/>
                    <a:pt x="960" y="789"/>
                    <a:pt x="973" y="766"/>
                  </a:cubicBezTo>
                  <a:lnTo>
                    <a:pt x="1201" y="341"/>
                  </a:lnTo>
                  <a:cubicBezTo>
                    <a:pt x="1225" y="297"/>
                    <a:pt x="1225" y="249"/>
                    <a:pt x="1204" y="226"/>
                  </a:cubicBezTo>
                  <a:cubicBezTo>
                    <a:pt x="1197" y="216"/>
                    <a:pt x="1188" y="212"/>
                    <a:pt x="1177" y="212"/>
                  </a:cubicBezTo>
                  <a:cubicBezTo>
                    <a:pt x="1171" y="212"/>
                    <a:pt x="1166" y="213"/>
                    <a:pt x="1160" y="215"/>
                  </a:cubicBezTo>
                  <a:lnTo>
                    <a:pt x="847" y="334"/>
                  </a:lnTo>
                  <a:cubicBezTo>
                    <a:pt x="842" y="336"/>
                    <a:pt x="837" y="337"/>
                    <a:pt x="833" y="337"/>
                  </a:cubicBezTo>
                  <a:cubicBezTo>
                    <a:pt x="823" y="337"/>
                    <a:pt x="815" y="332"/>
                    <a:pt x="810" y="320"/>
                  </a:cubicBezTo>
                  <a:lnTo>
                    <a:pt x="667" y="25"/>
                  </a:lnTo>
                  <a:cubicBezTo>
                    <a:pt x="661" y="10"/>
                    <a:pt x="650" y="1"/>
                    <a:pt x="63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a921b638bc_1_198"/>
            <p:cNvSpPr/>
            <p:nvPr/>
          </p:nvSpPr>
          <p:spPr>
            <a:xfrm>
              <a:off x="3272350" y="2336300"/>
              <a:ext cx="47975" cy="30800"/>
            </a:xfrm>
            <a:custGeom>
              <a:rect b="b" l="l" r="r" t="t"/>
              <a:pathLst>
                <a:path extrusionOk="0" h="1232" w="1919">
                  <a:moveTo>
                    <a:pt x="1708" y="1"/>
                  </a:moveTo>
                  <a:cubicBezTo>
                    <a:pt x="1677" y="1"/>
                    <a:pt x="1646" y="8"/>
                    <a:pt x="1615" y="24"/>
                  </a:cubicBezTo>
                  <a:lnTo>
                    <a:pt x="120" y="888"/>
                  </a:lnTo>
                  <a:cubicBezTo>
                    <a:pt x="32" y="939"/>
                    <a:pt x="1" y="1052"/>
                    <a:pt x="52" y="1140"/>
                  </a:cubicBezTo>
                  <a:cubicBezTo>
                    <a:pt x="85" y="1201"/>
                    <a:pt x="147" y="1232"/>
                    <a:pt x="211" y="1232"/>
                  </a:cubicBezTo>
                  <a:cubicBezTo>
                    <a:pt x="242" y="1232"/>
                    <a:pt x="276" y="1224"/>
                    <a:pt x="303" y="1207"/>
                  </a:cubicBezTo>
                  <a:lnTo>
                    <a:pt x="1799" y="344"/>
                  </a:lnTo>
                  <a:cubicBezTo>
                    <a:pt x="1888" y="293"/>
                    <a:pt x="1918" y="181"/>
                    <a:pt x="1867" y="93"/>
                  </a:cubicBezTo>
                  <a:cubicBezTo>
                    <a:pt x="1833" y="35"/>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a921b638bc_1_198"/>
            <p:cNvSpPr/>
            <p:nvPr/>
          </p:nvSpPr>
          <p:spPr>
            <a:xfrm>
              <a:off x="3272350" y="2357900"/>
              <a:ext cx="47975" cy="30875"/>
            </a:xfrm>
            <a:custGeom>
              <a:rect b="b" l="l" r="r" t="t"/>
              <a:pathLst>
                <a:path extrusionOk="0" h="1235" w="1919">
                  <a:moveTo>
                    <a:pt x="1708" y="1"/>
                  </a:moveTo>
                  <a:cubicBezTo>
                    <a:pt x="1677" y="1"/>
                    <a:pt x="1646" y="7"/>
                    <a:pt x="1615" y="24"/>
                  </a:cubicBezTo>
                  <a:lnTo>
                    <a:pt x="120" y="891"/>
                  </a:lnTo>
                  <a:cubicBezTo>
                    <a:pt x="32" y="942"/>
                    <a:pt x="1" y="1054"/>
                    <a:pt x="52" y="1143"/>
                  </a:cubicBezTo>
                  <a:cubicBezTo>
                    <a:pt x="85" y="1200"/>
                    <a:pt x="147" y="1234"/>
                    <a:pt x="211" y="1234"/>
                  </a:cubicBezTo>
                  <a:cubicBezTo>
                    <a:pt x="242" y="1234"/>
                    <a:pt x="276" y="1225"/>
                    <a:pt x="303" y="1207"/>
                  </a:cubicBezTo>
                  <a:lnTo>
                    <a:pt x="1799" y="343"/>
                  </a:lnTo>
                  <a:cubicBezTo>
                    <a:pt x="1888" y="293"/>
                    <a:pt x="1918" y="180"/>
                    <a:pt x="1867" y="92"/>
                  </a:cubicBezTo>
                  <a:cubicBezTo>
                    <a:pt x="1833" y="34"/>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a921b638bc_1_198"/>
            <p:cNvSpPr/>
            <p:nvPr/>
          </p:nvSpPr>
          <p:spPr>
            <a:xfrm>
              <a:off x="3272350" y="2379475"/>
              <a:ext cx="47975" cy="30875"/>
            </a:xfrm>
            <a:custGeom>
              <a:rect b="b" l="l" r="r" t="t"/>
              <a:pathLst>
                <a:path extrusionOk="0" h="1235" w="1919">
                  <a:moveTo>
                    <a:pt x="1708" y="1"/>
                  </a:moveTo>
                  <a:cubicBezTo>
                    <a:pt x="1677" y="1"/>
                    <a:pt x="1646" y="11"/>
                    <a:pt x="1615" y="28"/>
                  </a:cubicBezTo>
                  <a:lnTo>
                    <a:pt x="120" y="892"/>
                  </a:lnTo>
                  <a:cubicBezTo>
                    <a:pt x="32" y="943"/>
                    <a:pt x="1" y="1055"/>
                    <a:pt x="52" y="1143"/>
                  </a:cubicBezTo>
                  <a:cubicBezTo>
                    <a:pt x="85" y="1201"/>
                    <a:pt x="147" y="1235"/>
                    <a:pt x="211" y="1235"/>
                  </a:cubicBezTo>
                  <a:cubicBezTo>
                    <a:pt x="242" y="1235"/>
                    <a:pt x="276" y="1228"/>
                    <a:pt x="303" y="1211"/>
                  </a:cubicBezTo>
                  <a:lnTo>
                    <a:pt x="1799" y="344"/>
                  </a:lnTo>
                  <a:cubicBezTo>
                    <a:pt x="1888" y="296"/>
                    <a:pt x="1918" y="181"/>
                    <a:pt x="1867" y="92"/>
                  </a:cubicBezTo>
                  <a:cubicBezTo>
                    <a:pt x="1833" y="35"/>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a921b638bc_1_198"/>
            <p:cNvSpPr/>
            <p:nvPr/>
          </p:nvSpPr>
          <p:spPr>
            <a:xfrm>
              <a:off x="1840350" y="3139925"/>
              <a:ext cx="25025" cy="100850"/>
            </a:xfrm>
            <a:custGeom>
              <a:rect b="b" l="l" r="r" t="t"/>
              <a:pathLst>
                <a:path extrusionOk="0" h="4034" w="1001">
                  <a:moveTo>
                    <a:pt x="1" y="1"/>
                  </a:moveTo>
                  <a:lnTo>
                    <a:pt x="1" y="3455"/>
                  </a:lnTo>
                  <a:lnTo>
                    <a:pt x="1000" y="4033"/>
                  </a:lnTo>
                  <a:lnTo>
                    <a:pt x="1000" y="575"/>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a921b638bc_1_198"/>
            <p:cNvSpPr/>
            <p:nvPr/>
          </p:nvSpPr>
          <p:spPr>
            <a:xfrm>
              <a:off x="1915150" y="3304200"/>
              <a:ext cx="299300" cy="967500"/>
            </a:xfrm>
            <a:custGeom>
              <a:rect b="b" l="l" r="r" t="t"/>
              <a:pathLst>
                <a:path extrusionOk="0" h="38700" w="11972">
                  <a:moveTo>
                    <a:pt x="11678" y="0"/>
                  </a:moveTo>
                  <a:cubicBezTo>
                    <a:pt x="11606" y="0"/>
                    <a:pt x="11526" y="24"/>
                    <a:pt x="11441" y="73"/>
                  </a:cubicBezTo>
                  <a:lnTo>
                    <a:pt x="531" y="6369"/>
                  </a:lnTo>
                  <a:cubicBezTo>
                    <a:pt x="238" y="6540"/>
                    <a:pt x="1" y="6954"/>
                    <a:pt x="1" y="7291"/>
                  </a:cubicBezTo>
                  <a:lnTo>
                    <a:pt x="1" y="38321"/>
                  </a:lnTo>
                  <a:cubicBezTo>
                    <a:pt x="1" y="38560"/>
                    <a:pt x="121" y="38700"/>
                    <a:pt x="295" y="38700"/>
                  </a:cubicBezTo>
                  <a:cubicBezTo>
                    <a:pt x="366" y="38700"/>
                    <a:pt x="446" y="38676"/>
                    <a:pt x="531" y="38627"/>
                  </a:cubicBezTo>
                  <a:lnTo>
                    <a:pt x="11441" y="32327"/>
                  </a:lnTo>
                  <a:cubicBezTo>
                    <a:pt x="11733" y="32161"/>
                    <a:pt x="11972" y="31745"/>
                    <a:pt x="11972" y="31409"/>
                  </a:cubicBezTo>
                  <a:lnTo>
                    <a:pt x="11972" y="379"/>
                  </a:lnTo>
                  <a:cubicBezTo>
                    <a:pt x="11972" y="140"/>
                    <a:pt x="11852" y="0"/>
                    <a:pt x="11678"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a921b638bc_1_198"/>
            <p:cNvSpPr/>
            <p:nvPr/>
          </p:nvSpPr>
          <p:spPr>
            <a:xfrm>
              <a:off x="1965050" y="3390500"/>
              <a:ext cx="199500" cy="132525"/>
            </a:xfrm>
            <a:custGeom>
              <a:rect b="b" l="l" r="r" t="t"/>
              <a:pathLst>
                <a:path extrusionOk="0" h="5301" w="7980">
                  <a:moveTo>
                    <a:pt x="7697" y="0"/>
                  </a:moveTo>
                  <a:cubicBezTo>
                    <a:pt x="7623" y="0"/>
                    <a:pt x="7539" y="24"/>
                    <a:pt x="7449" y="75"/>
                  </a:cubicBezTo>
                  <a:lnTo>
                    <a:pt x="531" y="4070"/>
                  </a:lnTo>
                  <a:cubicBezTo>
                    <a:pt x="238" y="4240"/>
                    <a:pt x="1" y="4635"/>
                    <a:pt x="1" y="4954"/>
                  </a:cubicBezTo>
                  <a:cubicBezTo>
                    <a:pt x="1" y="5175"/>
                    <a:pt x="114" y="5300"/>
                    <a:pt x="281" y="5300"/>
                  </a:cubicBezTo>
                  <a:cubicBezTo>
                    <a:pt x="355" y="5300"/>
                    <a:pt x="441" y="5275"/>
                    <a:pt x="531" y="5222"/>
                  </a:cubicBezTo>
                  <a:lnTo>
                    <a:pt x="7449" y="1228"/>
                  </a:lnTo>
                  <a:cubicBezTo>
                    <a:pt x="7742" y="1058"/>
                    <a:pt x="7980" y="664"/>
                    <a:pt x="7980" y="347"/>
                  </a:cubicBezTo>
                  <a:cubicBezTo>
                    <a:pt x="7980" y="125"/>
                    <a:pt x="7865" y="0"/>
                    <a:pt x="769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a921b638bc_1_198"/>
            <p:cNvSpPr/>
            <p:nvPr/>
          </p:nvSpPr>
          <p:spPr>
            <a:xfrm>
              <a:off x="1965050" y="3546650"/>
              <a:ext cx="24925" cy="36200"/>
            </a:xfrm>
            <a:custGeom>
              <a:rect b="b" l="l" r="r" t="t"/>
              <a:pathLst>
                <a:path extrusionOk="0" h="1448" w="997">
                  <a:moveTo>
                    <a:pt x="820" y="1"/>
                  </a:moveTo>
                  <a:cubicBezTo>
                    <a:pt x="777" y="1"/>
                    <a:pt x="729" y="15"/>
                    <a:pt x="677" y="44"/>
                  </a:cubicBezTo>
                  <a:lnTo>
                    <a:pt x="320" y="252"/>
                  </a:lnTo>
                  <a:cubicBezTo>
                    <a:pt x="143" y="354"/>
                    <a:pt x="1" y="602"/>
                    <a:pt x="1" y="806"/>
                  </a:cubicBezTo>
                  <a:lnTo>
                    <a:pt x="1" y="1220"/>
                  </a:lnTo>
                  <a:cubicBezTo>
                    <a:pt x="1" y="1365"/>
                    <a:pt x="72" y="1448"/>
                    <a:pt x="177" y="1448"/>
                  </a:cubicBezTo>
                  <a:cubicBezTo>
                    <a:pt x="220" y="1448"/>
                    <a:pt x="268" y="1434"/>
                    <a:pt x="320" y="1404"/>
                  </a:cubicBezTo>
                  <a:lnTo>
                    <a:pt x="680" y="1197"/>
                  </a:lnTo>
                  <a:cubicBezTo>
                    <a:pt x="853" y="1095"/>
                    <a:pt x="996" y="847"/>
                    <a:pt x="996" y="643"/>
                  </a:cubicBezTo>
                  <a:lnTo>
                    <a:pt x="996" y="228"/>
                  </a:lnTo>
                  <a:cubicBezTo>
                    <a:pt x="996" y="84"/>
                    <a:pt x="925" y="1"/>
                    <a:pt x="82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a921b638bc_1_198"/>
            <p:cNvSpPr/>
            <p:nvPr/>
          </p:nvSpPr>
          <p:spPr>
            <a:xfrm>
              <a:off x="2014925" y="3448075"/>
              <a:ext cx="149625" cy="103725"/>
            </a:xfrm>
            <a:custGeom>
              <a:rect b="b" l="l" r="r" t="t"/>
              <a:pathLst>
                <a:path extrusionOk="0" h="4149" w="5985">
                  <a:moveTo>
                    <a:pt x="5703" y="1"/>
                  </a:moveTo>
                  <a:cubicBezTo>
                    <a:pt x="5628" y="1"/>
                    <a:pt x="5544" y="25"/>
                    <a:pt x="5454" y="77"/>
                  </a:cubicBezTo>
                  <a:lnTo>
                    <a:pt x="531" y="2919"/>
                  </a:lnTo>
                  <a:cubicBezTo>
                    <a:pt x="239" y="3090"/>
                    <a:pt x="1" y="3484"/>
                    <a:pt x="1" y="3804"/>
                  </a:cubicBezTo>
                  <a:cubicBezTo>
                    <a:pt x="1" y="4023"/>
                    <a:pt x="115" y="4149"/>
                    <a:pt x="283" y="4149"/>
                  </a:cubicBezTo>
                  <a:cubicBezTo>
                    <a:pt x="357" y="4149"/>
                    <a:pt x="442" y="4124"/>
                    <a:pt x="531" y="4072"/>
                  </a:cubicBezTo>
                  <a:lnTo>
                    <a:pt x="5454" y="1230"/>
                  </a:lnTo>
                  <a:cubicBezTo>
                    <a:pt x="5747" y="1060"/>
                    <a:pt x="5985" y="666"/>
                    <a:pt x="5985" y="346"/>
                  </a:cubicBezTo>
                  <a:cubicBezTo>
                    <a:pt x="5985" y="127"/>
                    <a:pt x="5870" y="1"/>
                    <a:pt x="57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a921b638bc_1_198"/>
            <p:cNvSpPr/>
            <p:nvPr/>
          </p:nvSpPr>
          <p:spPr>
            <a:xfrm>
              <a:off x="1965050" y="3604300"/>
              <a:ext cx="24925" cy="36175"/>
            </a:xfrm>
            <a:custGeom>
              <a:rect b="b" l="l" r="r" t="t"/>
              <a:pathLst>
                <a:path extrusionOk="0" h="1447" w="997">
                  <a:moveTo>
                    <a:pt x="819" y="0"/>
                  </a:moveTo>
                  <a:cubicBezTo>
                    <a:pt x="776" y="0"/>
                    <a:pt x="728" y="14"/>
                    <a:pt x="677" y="44"/>
                  </a:cubicBezTo>
                  <a:lnTo>
                    <a:pt x="320" y="251"/>
                  </a:lnTo>
                  <a:cubicBezTo>
                    <a:pt x="143" y="353"/>
                    <a:pt x="1" y="601"/>
                    <a:pt x="1" y="805"/>
                  </a:cubicBezTo>
                  <a:lnTo>
                    <a:pt x="1" y="1219"/>
                  </a:lnTo>
                  <a:cubicBezTo>
                    <a:pt x="1" y="1364"/>
                    <a:pt x="72" y="1447"/>
                    <a:pt x="177" y="1447"/>
                  </a:cubicBezTo>
                  <a:cubicBezTo>
                    <a:pt x="220" y="1447"/>
                    <a:pt x="268" y="1433"/>
                    <a:pt x="320" y="1403"/>
                  </a:cubicBezTo>
                  <a:lnTo>
                    <a:pt x="680" y="1196"/>
                  </a:lnTo>
                  <a:cubicBezTo>
                    <a:pt x="853" y="1094"/>
                    <a:pt x="996" y="846"/>
                    <a:pt x="996" y="645"/>
                  </a:cubicBezTo>
                  <a:lnTo>
                    <a:pt x="996" y="227"/>
                  </a:lnTo>
                  <a:cubicBezTo>
                    <a:pt x="996" y="84"/>
                    <a:pt x="924" y="0"/>
                    <a:pt x="8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a921b638bc_1_198"/>
            <p:cNvSpPr/>
            <p:nvPr/>
          </p:nvSpPr>
          <p:spPr>
            <a:xfrm>
              <a:off x="2014925" y="3505775"/>
              <a:ext cx="149625" cy="103675"/>
            </a:xfrm>
            <a:custGeom>
              <a:rect b="b" l="l" r="r" t="t"/>
              <a:pathLst>
                <a:path extrusionOk="0" h="4147" w="5985">
                  <a:moveTo>
                    <a:pt x="5704" y="1"/>
                  </a:moveTo>
                  <a:cubicBezTo>
                    <a:pt x="5630" y="1"/>
                    <a:pt x="5545" y="25"/>
                    <a:pt x="5454" y="78"/>
                  </a:cubicBezTo>
                  <a:lnTo>
                    <a:pt x="531" y="2916"/>
                  </a:lnTo>
                  <a:cubicBezTo>
                    <a:pt x="239" y="3087"/>
                    <a:pt x="1" y="3484"/>
                    <a:pt x="1" y="3801"/>
                  </a:cubicBezTo>
                  <a:cubicBezTo>
                    <a:pt x="1" y="4022"/>
                    <a:pt x="115" y="4147"/>
                    <a:pt x="282" y="4147"/>
                  </a:cubicBezTo>
                  <a:cubicBezTo>
                    <a:pt x="356" y="4147"/>
                    <a:pt x="441" y="4122"/>
                    <a:pt x="531" y="4069"/>
                  </a:cubicBezTo>
                  <a:lnTo>
                    <a:pt x="5454" y="1227"/>
                  </a:lnTo>
                  <a:cubicBezTo>
                    <a:pt x="5747" y="1057"/>
                    <a:pt x="5985" y="663"/>
                    <a:pt x="5985" y="346"/>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a921b638bc_1_198"/>
            <p:cNvSpPr/>
            <p:nvPr/>
          </p:nvSpPr>
          <p:spPr>
            <a:xfrm>
              <a:off x="1965050" y="3661900"/>
              <a:ext cx="24925" cy="36125"/>
            </a:xfrm>
            <a:custGeom>
              <a:rect b="b" l="l" r="r" t="t"/>
              <a:pathLst>
                <a:path extrusionOk="0" h="1445" w="997">
                  <a:moveTo>
                    <a:pt x="820" y="1"/>
                  </a:moveTo>
                  <a:cubicBezTo>
                    <a:pt x="777" y="1"/>
                    <a:pt x="729" y="15"/>
                    <a:pt x="677" y="45"/>
                  </a:cubicBezTo>
                  <a:lnTo>
                    <a:pt x="320" y="252"/>
                  </a:lnTo>
                  <a:cubicBezTo>
                    <a:pt x="143" y="354"/>
                    <a:pt x="1" y="599"/>
                    <a:pt x="1" y="803"/>
                  </a:cubicBezTo>
                  <a:lnTo>
                    <a:pt x="1" y="1217"/>
                  </a:lnTo>
                  <a:cubicBezTo>
                    <a:pt x="1" y="1362"/>
                    <a:pt x="72" y="1445"/>
                    <a:pt x="177" y="1445"/>
                  </a:cubicBezTo>
                  <a:cubicBezTo>
                    <a:pt x="220" y="1445"/>
                    <a:pt x="268" y="1430"/>
                    <a:pt x="320" y="1401"/>
                  </a:cubicBezTo>
                  <a:lnTo>
                    <a:pt x="680" y="1193"/>
                  </a:lnTo>
                  <a:cubicBezTo>
                    <a:pt x="853" y="1091"/>
                    <a:pt x="996" y="847"/>
                    <a:pt x="996" y="643"/>
                  </a:cubicBezTo>
                  <a:lnTo>
                    <a:pt x="996" y="228"/>
                  </a:lnTo>
                  <a:cubicBezTo>
                    <a:pt x="996" y="84"/>
                    <a:pt x="925" y="1"/>
                    <a:pt x="82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a921b638bc_1_198"/>
            <p:cNvSpPr/>
            <p:nvPr/>
          </p:nvSpPr>
          <p:spPr>
            <a:xfrm>
              <a:off x="2014925" y="3563325"/>
              <a:ext cx="149625" cy="103675"/>
            </a:xfrm>
            <a:custGeom>
              <a:rect b="b" l="l" r="r" t="t"/>
              <a:pathLst>
                <a:path extrusionOk="0" h="4147" w="5985">
                  <a:moveTo>
                    <a:pt x="5704" y="0"/>
                  </a:moveTo>
                  <a:cubicBezTo>
                    <a:pt x="5630" y="0"/>
                    <a:pt x="5545" y="25"/>
                    <a:pt x="5454" y="78"/>
                  </a:cubicBezTo>
                  <a:lnTo>
                    <a:pt x="531" y="2919"/>
                  </a:lnTo>
                  <a:cubicBezTo>
                    <a:pt x="239" y="3087"/>
                    <a:pt x="1" y="3484"/>
                    <a:pt x="1" y="3801"/>
                  </a:cubicBezTo>
                  <a:cubicBezTo>
                    <a:pt x="1" y="4021"/>
                    <a:pt x="115" y="4146"/>
                    <a:pt x="282" y="4146"/>
                  </a:cubicBezTo>
                  <a:cubicBezTo>
                    <a:pt x="356" y="4146"/>
                    <a:pt x="441" y="4122"/>
                    <a:pt x="531" y="4069"/>
                  </a:cubicBezTo>
                  <a:lnTo>
                    <a:pt x="5454" y="1230"/>
                  </a:lnTo>
                  <a:cubicBezTo>
                    <a:pt x="5747" y="1060"/>
                    <a:pt x="5985" y="663"/>
                    <a:pt x="5985" y="346"/>
                  </a:cubicBezTo>
                  <a:cubicBezTo>
                    <a:pt x="5985" y="125"/>
                    <a:pt x="5871" y="0"/>
                    <a:pt x="57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a921b638bc_1_198"/>
            <p:cNvSpPr/>
            <p:nvPr/>
          </p:nvSpPr>
          <p:spPr>
            <a:xfrm>
              <a:off x="1965050" y="3719425"/>
              <a:ext cx="24925" cy="36150"/>
            </a:xfrm>
            <a:custGeom>
              <a:rect b="b" l="l" r="r" t="t"/>
              <a:pathLst>
                <a:path extrusionOk="0" h="1446" w="997">
                  <a:moveTo>
                    <a:pt x="817" y="0"/>
                  </a:moveTo>
                  <a:cubicBezTo>
                    <a:pt x="775" y="0"/>
                    <a:pt x="727" y="13"/>
                    <a:pt x="677" y="41"/>
                  </a:cubicBezTo>
                  <a:lnTo>
                    <a:pt x="320" y="253"/>
                  </a:lnTo>
                  <a:cubicBezTo>
                    <a:pt x="143" y="351"/>
                    <a:pt x="1" y="599"/>
                    <a:pt x="1" y="803"/>
                  </a:cubicBezTo>
                  <a:lnTo>
                    <a:pt x="1" y="1218"/>
                  </a:lnTo>
                  <a:cubicBezTo>
                    <a:pt x="1" y="1362"/>
                    <a:pt x="72" y="1445"/>
                    <a:pt x="177" y="1445"/>
                  </a:cubicBezTo>
                  <a:cubicBezTo>
                    <a:pt x="220" y="1445"/>
                    <a:pt x="268" y="1431"/>
                    <a:pt x="320" y="1401"/>
                  </a:cubicBezTo>
                  <a:lnTo>
                    <a:pt x="680" y="1194"/>
                  </a:lnTo>
                  <a:cubicBezTo>
                    <a:pt x="853" y="1092"/>
                    <a:pt x="996" y="847"/>
                    <a:pt x="996" y="643"/>
                  </a:cubicBezTo>
                  <a:lnTo>
                    <a:pt x="996" y="229"/>
                  </a:lnTo>
                  <a:cubicBezTo>
                    <a:pt x="996" y="83"/>
                    <a:pt x="923" y="0"/>
                    <a:pt x="81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a921b638bc_1_198"/>
            <p:cNvSpPr/>
            <p:nvPr/>
          </p:nvSpPr>
          <p:spPr>
            <a:xfrm>
              <a:off x="2014925" y="3620850"/>
              <a:ext cx="149625" cy="103700"/>
            </a:xfrm>
            <a:custGeom>
              <a:rect b="b" l="l" r="r" t="t"/>
              <a:pathLst>
                <a:path extrusionOk="0" h="4148" w="5985">
                  <a:moveTo>
                    <a:pt x="5704" y="1"/>
                  </a:moveTo>
                  <a:cubicBezTo>
                    <a:pt x="5630" y="1"/>
                    <a:pt x="5545" y="26"/>
                    <a:pt x="5454" y="78"/>
                  </a:cubicBezTo>
                  <a:lnTo>
                    <a:pt x="531" y="2920"/>
                  </a:lnTo>
                  <a:cubicBezTo>
                    <a:pt x="239" y="3087"/>
                    <a:pt x="1" y="3485"/>
                    <a:pt x="1" y="3801"/>
                  </a:cubicBezTo>
                  <a:cubicBezTo>
                    <a:pt x="1" y="4022"/>
                    <a:pt x="115" y="4147"/>
                    <a:pt x="282" y="4147"/>
                  </a:cubicBezTo>
                  <a:cubicBezTo>
                    <a:pt x="356" y="4147"/>
                    <a:pt x="441" y="4122"/>
                    <a:pt x="531" y="4070"/>
                  </a:cubicBezTo>
                  <a:lnTo>
                    <a:pt x="5454" y="1227"/>
                  </a:lnTo>
                  <a:cubicBezTo>
                    <a:pt x="5747" y="1061"/>
                    <a:pt x="5985" y="663"/>
                    <a:pt x="5985" y="347"/>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a921b638bc_1_198"/>
            <p:cNvSpPr/>
            <p:nvPr/>
          </p:nvSpPr>
          <p:spPr>
            <a:xfrm>
              <a:off x="1963925" y="3707850"/>
              <a:ext cx="199625" cy="132525"/>
            </a:xfrm>
            <a:custGeom>
              <a:rect b="b" l="l" r="r" t="t"/>
              <a:pathLst>
                <a:path extrusionOk="0" h="5301" w="7985">
                  <a:moveTo>
                    <a:pt x="7701" y="1"/>
                  </a:moveTo>
                  <a:cubicBezTo>
                    <a:pt x="7627" y="1"/>
                    <a:pt x="7543" y="25"/>
                    <a:pt x="7454" y="76"/>
                  </a:cubicBezTo>
                  <a:lnTo>
                    <a:pt x="535" y="4071"/>
                  </a:lnTo>
                  <a:cubicBezTo>
                    <a:pt x="242" y="4241"/>
                    <a:pt x="1" y="4635"/>
                    <a:pt x="1" y="4955"/>
                  </a:cubicBezTo>
                  <a:cubicBezTo>
                    <a:pt x="1" y="5176"/>
                    <a:pt x="115" y="5301"/>
                    <a:pt x="283" y="5301"/>
                  </a:cubicBezTo>
                  <a:cubicBezTo>
                    <a:pt x="358" y="5301"/>
                    <a:pt x="444" y="5276"/>
                    <a:pt x="535" y="5224"/>
                  </a:cubicBezTo>
                  <a:lnTo>
                    <a:pt x="7454" y="1229"/>
                  </a:lnTo>
                  <a:cubicBezTo>
                    <a:pt x="7746" y="1059"/>
                    <a:pt x="7984" y="664"/>
                    <a:pt x="7984" y="348"/>
                  </a:cubicBezTo>
                  <a:cubicBezTo>
                    <a:pt x="7984" y="126"/>
                    <a:pt x="7869" y="1"/>
                    <a:pt x="7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a921b638bc_1_198"/>
            <p:cNvSpPr/>
            <p:nvPr/>
          </p:nvSpPr>
          <p:spPr>
            <a:xfrm>
              <a:off x="1963925" y="3864025"/>
              <a:ext cx="25025" cy="36225"/>
            </a:xfrm>
            <a:custGeom>
              <a:rect b="b" l="l" r="r" t="t"/>
              <a:pathLst>
                <a:path extrusionOk="0" h="1449" w="1001">
                  <a:moveTo>
                    <a:pt x="824" y="0"/>
                  </a:moveTo>
                  <a:cubicBezTo>
                    <a:pt x="781" y="0"/>
                    <a:pt x="733" y="14"/>
                    <a:pt x="681" y="44"/>
                  </a:cubicBezTo>
                  <a:lnTo>
                    <a:pt x="321" y="251"/>
                  </a:lnTo>
                  <a:cubicBezTo>
                    <a:pt x="144" y="353"/>
                    <a:pt x="1" y="601"/>
                    <a:pt x="1" y="805"/>
                  </a:cubicBezTo>
                  <a:lnTo>
                    <a:pt x="1" y="1221"/>
                  </a:lnTo>
                  <a:cubicBezTo>
                    <a:pt x="1" y="1365"/>
                    <a:pt x="72" y="1448"/>
                    <a:pt x="177" y="1448"/>
                  </a:cubicBezTo>
                  <a:cubicBezTo>
                    <a:pt x="220" y="1448"/>
                    <a:pt x="269" y="1434"/>
                    <a:pt x="321" y="1404"/>
                  </a:cubicBezTo>
                  <a:lnTo>
                    <a:pt x="681" y="1197"/>
                  </a:lnTo>
                  <a:cubicBezTo>
                    <a:pt x="858" y="1095"/>
                    <a:pt x="1000" y="846"/>
                    <a:pt x="1000" y="642"/>
                  </a:cubicBezTo>
                  <a:lnTo>
                    <a:pt x="1000" y="228"/>
                  </a:lnTo>
                  <a:cubicBezTo>
                    <a:pt x="1000" y="83"/>
                    <a:pt x="929" y="0"/>
                    <a:pt x="8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a921b638bc_1_198"/>
            <p:cNvSpPr/>
            <p:nvPr/>
          </p:nvSpPr>
          <p:spPr>
            <a:xfrm>
              <a:off x="2013825" y="3765450"/>
              <a:ext cx="149725" cy="103725"/>
            </a:xfrm>
            <a:custGeom>
              <a:rect b="b" l="l" r="r" t="t"/>
              <a:pathLst>
                <a:path extrusionOk="0" h="4149" w="5989">
                  <a:moveTo>
                    <a:pt x="5706" y="0"/>
                  </a:moveTo>
                  <a:cubicBezTo>
                    <a:pt x="5632" y="0"/>
                    <a:pt x="5547" y="25"/>
                    <a:pt x="5458" y="77"/>
                  </a:cubicBezTo>
                  <a:lnTo>
                    <a:pt x="534" y="2920"/>
                  </a:lnTo>
                  <a:cubicBezTo>
                    <a:pt x="239" y="3089"/>
                    <a:pt x="1" y="3484"/>
                    <a:pt x="1" y="3803"/>
                  </a:cubicBezTo>
                  <a:cubicBezTo>
                    <a:pt x="1" y="4023"/>
                    <a:pt x="115" y="4149"/>
                    <a:pt x="284" y="4149"/>
                  </a:cubicBezTo>
                  <a:cubicBezTo>
                    <a:pt x="358" y="4149"/>
                    <a:pt x="444" y="4124"/>
                    <a:pt x="534" y="4072"/>
                  </a:cubicBezTo>
                  <a:lnTo>
                    <a:pt x="5458" y="1230"/>
                  </a:lnTo>
                  <a:cubicBezTo>
                    <a:pt x="5750" y="1060"/>
                    <a:pt x="5988" y="665"/>
                    <a:pt x="5988" y="346"/>
                  </a:cubicBezTo>
                  <a:cubicBezTo>
                    <a:pt x="5988" y="127"/>
                    <a:pt x="5873"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a921b638bc_1_198"/>
            <p:cNvSpPr/>
            <p:nvPr/>
          </p:nvSpPr>
          <p:spPr>
            <a:xfrm>
              <a:off x="1963925" y="3921650"/>
              <a:ext cx="25025" cy="36225"/>
            </a:xfrm>
            <a:custGeom>
              <a:rect b="b" l="l" r="r" t="t"/>
              <a:pathLst>
                <a:path extrusionOk="0" h="1449" w="1001">
                  <a:moveTo>
                    <a:pt x="823" y="1"/>
                  </a:moveTo>
                  <a:cubicBezTo>
                    <a:pt x="780" y="1"/>
                    <a:pt x="732" y="15"/>
                    <a:pt x="681" y="44"/>
                  </a:cubicBezTo>
                  <a:lnTo>
                    <a:pt x="321" y="251"/>
                  </a:lnTo>
                  <a:cubicBezTo>
                    <a:pt x="144" y="353"/>
                    <a:pt x="1" y="601"/>
                    <a:pt x="1" y="805"/>
                  </a:cubicBezTo>
                  <a:lnTo>
                    <a:pt x="1" y="1221"/>
                  </a:lnTo>
                  <a:cubicBezTo>
                    <a:pt x="1" y="1365"/>
                    <a:pt x="72" y="1448"/>
                    <a:pt x="177" y="1448"/>
                  </a:cubicBezTo>
                  <a:cubicBezTo>
                    <a:pt x="220" y="1448"/>
                    <a:pt x="269" y="1434"/>
                    <a:pt x="321" y="1404"/>
                  </a:cubicBezTo>
                  <a:lnTo>
                    <a:pt x="681" y="1197"/>
                  </a:lnTo>
                  <a:cubicBezTo>
                    <a:pt x="858" y="1095"/>
                    <a:pt x="1000" y="850"/>
                    <a:pt x="1000" y="646"/>
                  </a:cubicBezTo>
                  <a:lnTo>
                    <a:pt x="1000" y="228"/>
                  </a:lnTo>
                  <a:cubicBezTo>
                    <a:pt x="1000" y="85"/>
                    <a:pt x="928" y="1"/>
                    <a:pt x="8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a921b638bc_1_198"/>
            <p:cNvSpPr/>
            <p:nvPr/>
          </p:nvSpPr>
          <p:spPr>
            <a:xfrm>
              <a:off x="2013825" y="3823150"/>
              <a:ext cx="149725" cy="103675"/>
            </a:xfrm>
            <a:custGeom>
              <a:rect b="b" l="l" r="r" t="t"/>
              <a:pathLst>
                <a:path extrusionOk="0" h="4147" w="5989">
                  <a:moveTo>
                    <a:pt x="5708" y="0"/>
                  </a:moveTo>
                  <a:cubicBezTo>
                    <a:pt x="5633" y="0"/>
                    <a:pt x="5548" y="25"/>
                    <a:pt x="5458" y="78"/>
                  </a:cubicBezTo>
                  <a:lnTo>
                    <a:pt x="534" y="2917"/>
                  </a:lnTo>
                  <a:cubicBezTo>
                    <a:pt x="239" y="3087"/>
                    <a:pt x="1" y="3485"/>
                    <a:pt x="1" y="3801"/>
                  </a:cubicBezTo>
                  <a:cubicBezTo>
                    <a:pt x="1" y="4022"/>
                    <a:pt x="114" y="4147"/>
                    <a:pt x="282" y="4147"/>
                  </a:cubicBezTo>
                  <a:cubicBezTo>
                    <a:pt x="357" y="4147"/>
                    <a:pt x="443" y="4122"/>
                    <a:pt x="534" y="4069"/>
                  </a:cubicBezTo>
                  <a:lnTo>
                    <a:pt x="5458" y="1227"/>
                  </a:lnTo>
                  <a:cubicBezTo>
                    <a:pt x="5750" y="1061"/>
                    <a:pt x="5988" y="662"/>
                    <a:pt x="5988" y="347"/>
                  </a:cubicBezTo>
                  <a:cubicBezTo>
                    <a:pt x="5988" y="126"/>
                    <a:pt x="5874" y="0"/>
                    <a:pt x="57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a921b638bc_1_198"/>
            <p:cNvSpPr/>
            <p:nvPr/>
          </p:nvSpPr>
          <p:spPr>
            <a:xfrm>
              <a:off x="1963925" y="3979275"/>
              <a:ext cx="25025" cy="36150"/>
            </a:xfrm>
            <a:custGeom>
              <a:rect b="b" l="l" r="r" t="t"/>
              <a:pathLst>
                <a:path extrusionOk="0" h="1446" w="1001">
                  <a:moveTo>
                    <a:pt x="824" y="0"/>
                  </a:moveTo>
                  <a:cubicBezTo>
                    <a:pt x="781" y="0"/>
                    <a:pt x="733" y="14"/>
                    <a:pt x="681" y="44"/>
                  </a:cubicBezTo>
                  <a:lnTo>
                    <a:pt x="321" y="251"/>
                  </a:lnTo>
                  <a:cubicBezTo>
                    <a:pt x="144" y="353"/>
                    <a:pt x="1" y="598"/>
                    <a:pt x="1" y="802"/>
                  </a:cubicBezTo>
                  <a:lnTo>
                    <a:pt x="1" y="1218"/>
                  </a:lnTo>
                  <a:cubicBezTo>
                    <a:pt x="1" y="1362"/>
                    <a:pt x="72" y="1445"/>
                    <a:pt x="177" y="1445"/>
                  </a:cubicBezTo>
                  <a:cubicBezTo>
                    <a:pt x="220" y="1445"/>
                    <a:pt x="269" y="1431"/>
                    <a:pt x="321" y="1401"/>
                  </a:cubicBezTo>
                  <a:lnTo>
                    <a:pt x="681" y="1193"/>
                  </a:lnTo>
                  <a:cubicBezTo>
                    <a:pt x="858" y="1091"/>
                    <a:pt x="1000" y="846"/>
                    <a:pt x="1000" y="642"/>
                  </a:cubicBezTo>
                  <a:lnTo>
                    <a:pt x="1000" y="228"/>
                  </a:lnTo>
                  <a:cubicBezTo>
                    <a:pt x="1000" y="83"/>
                    <a:pt x="929" y="0"/>
                    <a:pt x="8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a921b638bc_1_198"/>
            <p:cNvSpPr/>
            <p:nvPr/>
          </p:nvSpPr>
          <p:spPr>
            <a:xfrm>
              <a:off x="2013825" y="3880675"/>
              <a:ext cx="149725" cy="103725"/>
            </a:xfrm>
            <a:custGeom>
              <a:rect b="b" l="l" r="r" t="t"/>
              <a:pathLst>
                <a:path extrusionOk="0" h="4149" w="5989">
                  <a:moveTo>
                    <a:pt x="5707" y="1"/>
                  </a:moveTo>
                  <a:cubicBezTo>
                    <a:pt x="5633" y="1"/>
                    <a:pt x="5548" y="26"/>
                    <a:pt x="5458" y="78"/>
                  </a:cubicBezTo>
                  <a:lnTo>
                    <a:pt x="534" y="2921"/>
                  </a:lnTo>
                  <a:cubicBezTo>
                    <a:pt x="239" y="3087"/>
                    <a:pt x="1" y="3485"/>
                    <a:pt x="1" y="3801"/>
                  </a:cubicBezTo>
                  <a:cubicBezTo>
                    <a:pt x="1" y="4023"/>
                    <a:pt x="115" y="4148"/>
                    <a:pt x="284" y="4148"/>
                  </a:cubicBezTo>
                  <a:cubicBezTo>
                    <a:pt x="359" y="4148"/>
                    <a:pt x="444" y="4124"/>
                    <a:pt x="534" y="4073"/>
                  </a:cubicBezTo>
                  <a:lnTo>
                    <a:pt x="5458" y="1231"/>
                  </a:lnTo>
                  <a:cubicBezTo>
                    <a:pt x="5750" y="1061"/>
                    <a:pt x="5988" y="663"/>
                    <a:pt x="5988" y="347"/>
                  </a:cubicBezTo>
                  <a:cubicBezTo>
                    <a:pt x="5988" y="126"/>
                    <a:pt x="5874" y="1"/>
                    <a:pt x="570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a921b638bc_1_198"/>
            <p:cNvSpPr/>
            <p:nvPr/>
          </p:nvSpPr>
          <p:spPr>
            <a:xfrm>
              <a:off x="1963925" y="4036775"/>
              <a:ext cx="25025" cy="36150"/>
            </a:xfrm>
            <a:custGeom>
              <a:rect b="b" l="l" r="r" t="t"/>
              <a:pathLst>
                <a:path extrusionOk="0" h="1446" w="1001">
                  <a:moveTo>
                    <a:pt x="822" y="1"/>
                  </a:moveTo>
                  <a:cubicBezTo>
                    <a:pt x="780" y="1"/>
                    <a:pt x="732" y="14"/>
                    <a:pt x="681" y="43"/>
                  </a:cubicBezTo>
                  <a:lnTo>
                    <a:pt x="321" y="253"/>
                  </a:lnTo>
                  <a:cubicBezTo>
                    <a:pt x="144" y="352"/>
                    <a:pt x="1" y="600"/>
                    <a:pt x="1" y="804"/>
                  </a:cubicBezTo>
                  <a:lnTo>
                    <a:pt x="1" y="1219"/>
                  </a:lnTo>
                  <a:cubicBezTo>
                    <a:pt x="1" y="1363"/>
                    <a:pt x="72" y="1446"/>
                    <a:pt x="177" y="1446"/>
                  </a:cubicBezTo>
                  <a:cubicBezTo>
                    <a:pt x="220" y="1446"/>
                    <a:pt x="269" y="1432"/>
                    <a:pt x="321" y="1402"/>
                  </a:cubicBezTo>
                  <a:lnTo>
                    <a:pt x="681" y="1195"/>
                  </a:lnTo>
                  <a:cubicBezTo>
                    <a:pt x="858" y="1093"/>
                    <a:pt x="1000" y="848"/>
                    <a:pt x="1000" y="644"/>
                  </a:cubicBezTo>
                  <a:lnTo>
                    <a:pt x="1000" y="230"/>
                  </a:lnTo>
                  <a:cubicBezTo>
                    <a:pt x="1000" y="84"/>
                    <a:pt x="928" y="1"/>
                    <a:pt x="82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a921b638bc_1_198"/>
            <p:cNvSpPr/>
            <p:nvPr/>
          </p:nvSpPr>
          <p:spPr>
            <a:xfrm>
              <a:off x="2013825" y="3938225"/>
              <a:ext cx="149725" cy="103675"/>
            </a:xfrm>
            <a:custGeom>
              <a:rect b="b" l="l" r="r" t="t"/>
              <a:pathLst>
                <a:path extrusionOk="0" h="4147" w="5989">
                  <a:moveTo>
                    <a:pt x="5707" y="1"/>
                  </a:moveTo>
                  <a:cubicBezTo>
                    <a:pt x="5633" y="1"/>
                    <a:pt x="5548" y="26"/>
                    <a:pt x="5458" y="78"/>
                  </a:cubicBezTo>
                  <a:lnTo>
                    <a:pt x="534" y="2921"/>
                  </a:lnTo>
                  <a:cubicBezTo>
                    <a:pt x="239" y="3087"/>
                    <a:pt x="1" y="3485"/>
                    <a:pt x="1" y="3801"/>
                  </a:cubicBezTo>
                  <a:cubicBezTo>
                    <a:pt x="1" y="4022"/>
                    <a:pt x="115" y="4147"/>
                    <a:pt x="283" y="4147"/>
                  </a:cubicBezTo>
                  <a:cubicBezTo>
                    <a:pt x="357" y="4147"/>
                    <a:pt x="443" y="4122"/>
                    <a:pt x="534" y="4070"/>
                  </a:cubicBezTo>
                  <a:lnTo>
                    <a:pt x="5458" y="1231"/>
                  </a:lnTo>
                  <a:cubicBezTo>
                    <a:pt x="5750" y="1060"/>
                    <a:pt x="5988" y="663"/>
                    <a:pt x="5988" y="346"/>
                  </a:cubicBezTo>
                  <a:cubicBezTo>
                    <a:pt x="5988" y="126"/>
                    <a:pt x="5874" y="1"/>
                    <a:pt x="570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a921b638bc_1_198"/>
            <p:cNvSpPr/>
            <p:nvPr/>
          </p:nvSpPr>
          <p:spPr>
            <a:xfrm>
              <a:off x="2862925" y="2972975"/>
              <a:ext cx="374150" cy="249225"/>
            </a:xfrm>
            <a:custGeom>
              <a:rect b="b" l="l" r="r" t="t"/>
              <a:pathLst>
                <a:path extrusionOk="0" h="9969" w="14966">
                  <a:moveTo>
                    <a:pt x="14669" y="1"/>
                  </a:moveTo>
                  <a:cubicBezTo>
                    <a:pt x="14598" y="1"/>
                    <a:pt x="14518" y="24"/>
                    <a:pt x="14433" y="73"/>
                  </a:cubicBezTo>
                  <a:lnTo>
                    <a:pt x="531" y="8100"/>
                  </a:lnTo>
                  <a:cubicBezTo>
                    <a:pt x="239" y="8270"/>
                    <a:pt x="1" y="8681"/>
                    <a:pt x="1" y="9021"/>
                  </a:cubicBezTo>
                  <a:lnTo>
                    <a:pt x="1" y="9589"/>
                  </a:lnTo>
                  <a:cubicBezTo>
                    <a:pt x="1" y="9830"/>
                    <a:pt x="120" y="9968"/>
                    <a:pt x="294" y="9968"/>
                  </a:cubicBezTo>
                  <a:cubicBezTo>
                    <a:pt x="365" y="9968"/>
                    <a:pt x="446" y="9945"/>
                    <a:pt x="531" y="9895"/>
                  </a:cubicBezTo>
                  <a:lnTo>
                    <a:pt x="14433" y="1804"/>
                  </a:lnTo>
                  <a:cubicBezTo>
                    <a:pt x="14729" y="1634"/>
                    <a:pt x="14964" y="1219"/>
                    <a:pt x="14964" y="882"/>
                  </a:cubicBezTo>
                  <a:lnTo>
                    <a:pt x="14964" y="382"/>
                  </a:lnTo>
                  <a:cubicBezTo>
                    <a:pt x="14966" y="141"/>
                    <a:pt x="14844" y="1"/>
                    <a:pt x="1466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a921b638bc_1_198"/>
            <p:cNvSpPr/>
            <p:nvPr/>
          </p:nvSpPr>
          <p:spPr>
            <a:xfrm>
              <a:off x="2862925" y="3030475"/>
              <a:ext cx="424000" cy="262125"/>
            </a:xfrm>
            <a:custGeom>
              <a:rect b="b" l="l" r="r" t="t"/>
              <a:pathLst>
                <a:path extrusionOk="0" h="10485" w="16960">
                  <a:moveTo>
                    <a:pt x="16678" y="1"/>
                  </a:moveTo>
                  <a:cubicBezTo>
                    <a:pt x="16604" y="1"/>
                    <a:pt x="16519" y="26"/>
                    <a:pt x="16429" y="78"/>
                  </a:cubicBezTo>
                  <a:lnTo>
                    <a:pt x="531" y="9257"/>
                  </a:lnTo>
                  <a:cubicBezTo>
                    <a:pt x="239" y="9424"/>
                    <a:pt x="1" y="9822"/>
                    <a:pt x="1" y="10138"/>
                  </a:cubicBezTo>
                  <a:cubicBezTo>
                    <a:pt x="1" y="10359"/>
                    <a:pt x="115" y="10484"/>
                    <a:pt x="282" y="10484"/>
                  </a:cubicBezTo>
                  <a:cubicBezTo>
                    <a:pt x="356" y="10484"/>
                    <a:pt x="441" y="10459"/>
                    <a:pt x="531" y="10407"/>
                  </a:cubicBezTo>
                  <a:lnTo>
                    <a:pt x="16429" y="1231"/>
                  </a:lnTo>
                  <a:cubicBezTo>
                    <a:pt x="16721" y="1060"/>
                    <a:pt x="16959" y="666"/>
                    <a:pt x="16959" y="346"/>
                  </a:cubicBezTo>
                  <a:cubicBezTo>
                    <a:pt x="16959" y="126"/>
                    <a:pt x="16845" y="1"/>
                    <a:pt x="16678"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a921b638bc_1_198"/>
            <p:cNvSpPr/>
            <p:nvPr/>
          </p:nvSpPr>
          <p:spPr>
            <a:xfrm>
              <a:off x="2862925" y="3088050"/>
              <a:ext cx="424000" cy="262125"/>
            </a:xfrm>
            <a:custGeom>
              <a:rect b="b" l="l" r="r" t="t"/>
              <a:pathLst>
                <a:path extrusionOk="0" h="10485" w="16960">
                  <a:moveTo>
                    <a:pt x="16677" y="0"/>
                  </a:moveTo>
                  <a:cubicBezTo>
                    <a:pt x="16603" y="0"/>
                    <a:pt x="16518" y="25"/>
                    <a:pt x="16429" y="77"/>
                  </a:cubicBezTo>
                  <a:lnTo>
                    <a:pt x="531" y="9256"/>
                  </a:lnTo>
                  <a:cubicBezTo>
                    <a:pt x="239" y="9426"/>
                    <a:pt x="1" y="9821"/>
                    <a:pt x="1" y="10137"/>
                  </a:cubicBezTo>
                  <a:cubicBezTo>
                    <a:pt x="1" y="10359"/>
                    <a:pt x="116" y="10484"/>
                    <a:pt x="284" y="10484"/>
                  </a:cubicBezTo>
                  <a:cubicBezTo>
                    <a:pt x="358" y="10484"/>
                    <a:pt x="442" y="10460"/>
                    <a:pt x="531" y="10409"/>
                  </a:cubicBezTo>
                  <a:lnTo>
                    <a:pt x="16429" y="1230"/>
                  </a:lnTo>
                  <a:cubicBezTo>
                    <a:pt x="16721" y="1059"/>
                    <a:pt x="16959" y="665"/>
                    <a:pt x="16959" y="345"/>
                  </a:cubicBezTo>
                  <a:cubicBezTo>
                    <a:pt x="16959"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a921b638bc_1_198"/>
            <p:cNvSpPr/>
            <p:nvPr/>
          </p:nvSpPr>
          <p:spPr>
            <a:xfrm>
              <a:off x="2862925" y="3145625"/>
              <a:ext cx="424000" cy="262125"/>
            </a:xfrm>
            <a:custGeom>
              <a:rect b="b" l="l" r="r" t="t"/>
              <a:pathLst>
                <a:path extrusionOk="0" h="10485" w="16960">
                  <a:moveTo>
                    <a:pt x="16676" y="1"/>
                  </a:moveTo>
                  <a:cubicBezTo>
                    <a:pt x="16602" y="1"/>
                    <a:pt x="16518" y="25"/>
                    <a:pt x="16429" y="76"/>
                  </a:cubicBezTo>
                  <a:lnTo>
                    <a:pt x="531" y="9255"/>
                  </a:lnTo>
                  <a:cubicBezTo>
                    <a:pt x="239" y="9425"/>
                    <a:pt x="1" y="9820"/>
                    <a:pt x="1" y="10139"/>
                  </a:cubicBezTo>
                  <a:cubicBezTo>
                    <a:pt x="1" y="10358"/>
                    <a:pt x="115" y="10484"/>
                    <a:pt x="283" y="10484"/>
                  </a:cubicBezTo>
                  <a:cubicBezTo>
                    <a:pt x="357" y="10484"/>
                    <a:pt x="441" y="10460"/>
                    <a:pt x="531" y="10407"/>
                  </a:cubicBezTo>
                  <a:lnTo>
                    <a:pt x="16429" y="1228"/>
                  </a:lnTo>
                  <a:cubicBezTo>
                    <a:pt x="16721" y="1058"/>
                    <a:pt x="16959" y="664"/>
                    <a:pt x="16959" y="347"/>
                  </a:cubicBezTo>
                  <a:cubicBezTo>
                    <a:pt x="16959" y="126"/>
                    <a:pt x="16844" y="1"/>
                    <a:pt x="1667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a921b638bc_1_198"/>
            <p:cNvSpPr/>
            <p:nvPr/>
          </p:nvSpPr>
          <p:spPr>
            <a:xfrm>
              <a:off x="2862925" y="3203200"/>
              <a:ext cx="424000" cy="262100"/>
            </a:xfrm>
            <a:custGeom>
              <a:rect b="b" l="l" r="r" t="t"/>
              <a:pathLst>
                <a:path extrusionOk="0" h="10484" w="16960">
                  <a:moveTo>
                    <a:pt x="16679" y="0"/>
                  </a:moveTo>
                  <a:cubicBezTo>
                    <a:pt x="16604" y="0"/>
                    <a:pt x="16519" y="25"/>
                    <a:pt x="16429" y="78"/>
                  </a:cubicBezTo>
                  <a:lnTo>
                    <a:pt x="531" y="9254"/>
                  </a:lnTo>
                  <a:cubicBezTo>
                    <a:pt x="239" y="9424"/>
                    <a:pt x="1" y="9818"/>
                    <a:pt x="1" y="10138"/>
                  </a:cubicBezTo>
                  <a:cubicBezTo>
                    <a:pt x="1" y="10359"/>
                    <a:pt x="114" y="10484"/>
                    <a:pt x="281" y="10484"/>
                  </a:cubicBezTo>
                  <a:cubicBezTo>
                    <a:pt x="356" y="10484"/>
                    <a:pt x="441" y="10459"/>
                    <a:pt x="531" y="10406"/>
                  </a:cubicBezTo>
                  <a:lnTo>
                    <a:pt x="16429" y="1230"/>
                  </a:lnTo>
                  <a:cubicBezTo>
                    <a:pt x="16721" y="1060"/>
                    <a:pt x="16959" y="663"/>
                    <a:pt x="16959" y="346"/>
                  </a:cubicBezTo>
                  <a:cubicBezTo>
                    <a:pt x="16959" y="125"/>
                    <a:pt x="16846" y="0"/>
                    <a:pt x="1667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a921b638bc_1_198"/>
            <p:cNvSpPr/>
            <p:nvPr/>
          </p:nvSpPr>
          <p:spPr>
            <a:xfrm>
              <a:off x="2862925" y="3260750"/>
              <a:ext cx="424000" cy="262100"/>
            </a:xfrm>
            <a:custGeom>
              <a:rect b="b" l="l" r="r" t="t"/>
              <a:pathLst>
                <a:path extrusionOk="0" h="10484" w="16960">
                  <a:moveTo>
                    <a:pt x="16677" y="0"/>
                  </a:moveTo>
                  <a:cubicBezTo>
                    <a:pt x="16603" y="0"/>
                    <a:pt x="16519" y="25"/>
                    <a:pt x="16429" y="77"/>
                  </a:cubicBezTo>
                  <a:lnTo>
                    <a:pt x="531" y="9257"/>
                  </a:lnTo>
                  <a:cubicBezTo>
                    <a:pt x="239" y="9423"/>
                    <a:pt x="1" y="9821"/>
                    <a:pt x="1" y="10137"/>
                  </a:cubicBezTo>
                  <a:cubicBezTo>
                    <a:pt x="1" y="10358"/>
                    <a:pt x="114" y="10483"/>
                    <a:pt x="281" y="10483"/>
                  </a:cubicBezTo>
                  <a:cubicBezTo>
                    <a:pt x="356" y="10483"/>
                    <a:pt x="441" y="10458"/>
                    <a:pt x="531" y="10406"/>
                  </a:cubicBezTo>
                  <a:lnTo>
                    <a:pt x="16429" y="1230"/>
                  </a:lnTo>
                  <a:cubicBezTo>
                    <a:pt x="16721" y="1060"/>
                    <a:pt x="16959" y="666"/>
                    <a:pt x="16959" y="346"/>
                  </a:cubicBezTo>
                  <a:cubicBezTo>
                    <a:pt x="16959" y="127"/>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a921b638bc_1_198"/>
            <p:cNvSpPr/>
            <p:nvPr/>
          </p:nvSpPr>
          <p:spPr>
            <a:xfrm>
              <a:off x="2862925" y="3318300"/>
              <a:ext cx="424000" cy="262150"/>
            </a:xfrm>
            <a:custGeom>
              <a:rect b="b" l="l" r="r" t="t"/>
              <a:pathLst>
                <a:path extrusionOk="0" h="10486" w="16960">
                  <a:moveTo>
                    <a:pt x="16677" y="0"/>
                  </a:moveTo>
                  <a:cubicBezTo>
                    <a:pt x="16603" y="0"/>
                    <a:pt x="16519" y="25"/>
                    <a:pt x="16429" y="77"/>
                  </a:cubicBezTo>
                  <a:lnTo>
                    <a:pt x="531" y="9257"/>
                  </a:lnTo>
                  <a:cubicBezTo>
                    <a:pt x="239" y="9426"/>
                    <a:pt x="1" y="9821"/>
                    <a:pt x="1" y="10140"/>
                  </a:cubicBezTo>
                  <a:cubicBezTo>
                    <a:pt x="1" y="10359"/>
                    <a:pt x="115" y="10485"/>
                    <a:pt x="283" y="10485"/>
                  </a:cubicBezTo>
                  <a:cubicBezTo>
                    <a:pt x="357" y="10485"/>
                    <a:pt x="441" y="10461"/>
                    <a:pt x="531" y="10409"/>
                  </a:cubicBezTo>
                  <a:lnTo>
                    <a:pt x="16429" y="1229"/>
                  </a:lnTo>
                  <a:cubicBezTo>
                    <a:pt x="16721" y="1060"/>
                    <a:pt x="16959" y="665"/>
                    <a:pt x="16959" y="346"/>
                  </a:cubicBezTo>
                  <a:cubicBezTo>
                    <a:pt x="16959"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a921b638bc_1_198"/>
            <p:cNvSpPr/>
            <p:nvPr/>
          </p:nvSpPr>
          <p:spPr>
            <a:xfrm>
              <a:off x="2862925" y="3375900"/>
              <a:ext cx="424000" cy="262100"/>
            </a:xfrm>
            <a:custGeom>
              <a:rect b="b" l="l" r="r" t="t"/>
              <a:pathLst>
                <a:path extrusionOk="0" h="10484" w="16960">
                  <a:moveTo>
                    <a:pt x="16679" y="1"/>
                  </a:moveTo>
                  <a:cubicBezTo>
                    <a:pt x="16604" y="1"/>
                    <a:pt x="16519" y="26"/>
                    <a:pt x="16429" y="78"/>
                  </a:cubicBezTo>
                  <a:lnTo>
                    <a:pt x="531" y="9254"/>
                  </a:lnTo>
                  <a:cubicBezTo>
                    <a:pt x="239" y="9424"/>
                    <a:pt x="1" y="9818"/>
                    <a:pt x="1" y="10138"/>
                  </a:cubicBezTo>
                  <a:cubicBezTo>
                    <a:pt x="1" y="10357"/>
                    <a:pt x="115" y="10483"/>
                    <a:pt x="283" y="10483"/>
                  </a:cubicBezTo>
                  <a:cubicBezTo>
                    <a:pt x="357" y="10483"/>
                    <a:pt x="441" y="10459"/>
                    <a:pt x="531" y="10407"/>
                  </a:cubicBezTo>
                  <a:lnTo>
                    <a:pt x="16429" y="1227"/>
                  </a:lnTo>
                  <a:cubicBezTo>
                    <a:pt x="16721" y="1061"/>
                    <a:pt x="16959" y="663"/>
                    <a:pt x="16959" y="347"/>
                  </a:cubicBezTo>
                  <a:cubicBezTo>
                    <a:pt x="16959"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a921b638bc_1_198"/>
            <p:cNvSpPr/>
            <p:nvPr/>
          </p:nvSpPr>
          <p:spPr>
            <a:xfrm>
              <a:off x="2862925" y="3433450"/>
              <a:ext cx="424000" cy="262100"/>
            </a:xfrm>
            <a:custGeom>
              <a:rect b="b" l="l" r="r" t="t"/>
              <a:pathLst>
                <a:path extrusionOk="0" h="10484" w="16960">
                  <a:moveTo>
                    <a:pt x="16678" y="0"/>
                  </a:moveTo>
                  <a:cubicBezTo>
                    <a:pt x="16604" y="0"/>
                    <a:pt x="16519" y="25"/>
                    <a:pt x="16429" y="77"/>
                  </a:cubicBezTo>
                  <a:lnTo>
                    <a:pt x="531" y="9254"/>
                  </a:lnTo>
                  <a:cubicBezTo>
                    <a:pt x="239" y="9424"/>
                    <a:pt x="1" y="9821"/>
                    <a:pt x="1" y="10138"/>
                  </a:cubicBezTo>
                  <a:cubicBezTo>
                    <a:pt x="1" y="10359"/>
                    <a:pt x="115" y="10484"/>
                    <a:pt x="281" y="10484"/>
                  </a:cubicBezTo>
                  <a:cubicBezTo>
                    <a:pt x="356" y="10484"/>
                    <a:pt x="441" y="10459"/>
                    <a:pt x="531" y="10407"/>
                  </a:cubicBezTo>
                  <a:lnTo>
                    <a:pt x="16429" y="1230"/>
                  </a:lnTo>
                  <a:cubicBezTo>
                    <a:pt x="16721" y="1061"/>
                    <a:pt x="16959" y="662"/>
                    <a:pt x="16959" y="347"/>
                  </a:cubicBezTo>
                  <a:cubicBezTo>
                    <a:pt x="16959" y="125"/>
                    <a:pt x="16845" y="0"/>
                    <a:pt x="1667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a921b638bc_1_198"/>
            <p:cNvSpPr/>
            <p:nvPr/>
          </p:nvSpPr>
          <p:spPr>
            <a:xfrm>
              <a:off x="2264300" y="3217800"/>
              <a:ext cx="548750" cy="852300"/>
            </a:xfrm>
            <a:custGeom>
              <a:rect b="b" l="l" r="r" t="t"/>
              <a:pathLst>
                <a:path extrusionOk="0" h="34092" w="21950">
                  <a:moveTo>
                    <a:pt x="21655" y="0"/>
                  </a:moveTo>
                  <a:cubicBezTo>
                    <a:pt x="21584" y="0"/>
                    <a:pt x="21504" y="23"/>
                    <a:pt x="21419" y="71"/>
                  </a:cubicBezTo>
                  <a:lnTo>
                    <a:pt x="535" y="12130"/>
                  </a:lnTo>
                  <a:cubicBezTo>
                    <a:pt x="239" y="12301"/>
                    <a:pt x="1" y="12712"/>
                    <a:pt x="1" y="13052"/>
                  </a:cubicBezTo>
                  <a:lnTo>
                    <a:pt x="1" y="33712"/>
                  </a:lnTo>
                  <a:cubicBezTo>
                    <a:pt x="1" y="33953"/>
                    <a:pt x="120" y="34092"/>
                    <a:pt x="295" y="34092"/>
                  </a:cubicBezTo>
                  <a:cubicBezTo>
                    <a:pt x="367" y="34092"/>
                    <a:pt x="449" y="34068"/>
                    <a:pt x="535" y="34018"/>
                  </a:cubicBezTo>
                  <a:lnTo>
                    <a:pt x="21419" y="21959"/>
                  </a:lnTo>
                  <a:cubicBezTo>
                    <a:pt x="21712" y="21793"/>
                    <a:pt x="21950" y="21378"/>
                    <a:pt x="21950" y="21041"/>
                  </a:cubicBezTo>
                  <a:lnTo>
                    <a:pt x="21950" y="381"/>
                  </a:lnTo>
                  <a:cubicBezTo>
                    <a:pt x="21950" y="139"/>
                    <a:pt x="21830" y="0"/>
                    <a:pt x="21655"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a921b638bc_1_198"/>
            <p:cNvSpPr/>
            <p:nvPr/>
          </p:nvSpPr>
          <p:spPr>
            <a:xfrm>
              <a:off x="2264300" y="3512650"/>
              <a:ext cx="548750" cy="557450"/>
            </a:xfrm>
            <a:custGeom>
              <a:rect b="b" l="l" r="r" t="t"/>
              <a:pathLst>
                <a:path extrusionOk="0" h="22298" w="21950">
                  <a:moveTo>
                    <a:pt x="16123" y="0"/>
                  </a:moveTo>
                  <a:lnTo>
                    <a:pt x="12635" y="6174"/>
                  </a:lnTo>
                  <a:lnTo>
                    <a:pt x="15086" y="9353"/>
                  </a:lnTo>
                  <a:lnTo>
                    <a:pt x="6984" y="2373"/>
                  </a:lnTo>
                  <a:lnTo>
                    <a:pt x="1" y="17492"/>
                  </a:lnTo>
                  <a:lnTo>
                    <a:pt x="1" y="21918"/>
                  </a:lnTo>
                  <a:cubicBezTo>
                    <a:pt x="1" y="22159"/>
                    <a:pt x="120" y="22298"/>
                    <a:pt x="295" y="22298"/>
                  </a:cubicBezTo>
                  <a:cubicBezTo>
                    <a:pt x="367" y="22298"/>
                    <a:pt x="449" y="22274"/>
                    <a:pt x="535" y="22224"/>
                  </a:cubicBezTo>
                  <a:lnTo>
                    <a:pt x="21419" y="10165"/>
                  </a:lnTo>
                  <a:cubicBezTo>
                    <a:pt x="21712" y="9999"/>
                    <a:pt x="21950" y="9584"/>
                    <a:pt x="21950" y="9247"/>
                  </a:cubicBezTo>
                  <a:lnTo>
                    <a:pt x="21950" y="5324"/>
                  </a:lnTo>
                  <a:lnTo>
                    <a:pt x="1612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a921b638bc_1_198"/>
            <p:cNvSpPr/>
            <p:nvPr/>
          </p:nvSpPr>
          <p:spPr>
            <a:xfrm>
              <a:off x="2649000" y="3348350"/>
              <a:ext cx="78650" cy="101575"/>
            </a:xfrm>
            <a:custGeom>
              <a:rect b="b" l="l" r="r" t="t"/>
              <a:pathLst>
                <a:path extrusionOk="0" h="4063" w="3146">
                  <a:moveTo>
                    <a:pt x="2275" y="0"/>
                  </a:moveTo>
                  <a:cubicBezTo>
                    <a:pt x="2064" y="0"/>
                    <a:pt x="1826" y="69"/>
                    <a:pt x="1575" y="214"/>
                  </a:cubicBezTo>
                  <a:cubicBezTo>
                    <a:pt x="704" y="718"/>
                    <a:pt x="1" y="1938"/>
                    <a:pt x="1" y="2941"/>
                  </a:cubicBezTo>
                  <a:cubicBezTo>
                    <a:pt x="1" y="3652"/>
                    <a:pt x="355" y="4063"/>
                    <a:pt x="871" y="4063"/>
                  </a:cubicBezTo>
                  <a:cubicBezTo>
                    <a:pt x="1083" y="4063"/>
                    <a:pt x="1322" y="3994"/>
                    <a:pt x="1575" y="3849"/>
                  </a:cubicBezTo>
                  <a:cubicBezTo>
                    <a:pt x="2441" y="3346"/>
                    <a:pt x="3145" y="2125"/>
                    <a:pt x="3145" y="1122"/>
                  </a:cubicBezTo>
                  <a:cubicBezTo>
                    <a:pt x="3145" y="411"/>
                    <a:pt x="2791" y="0"/>
                    <a:pt x="227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a921b638bc_1_198"/>
            <p:cNvSpPr/>
            <p:nvPr/>
          </p:nvSpPr>
          <p:spPr>
            <a:xfrm>
              <a:off x="1915150" y="2483400"/>
              <a:ext cx="1371775" cy="953100"/>
            </a:xfrm>
            <a:custGeom>
              <a:rect b="b" l="l" r="r" t="t"/>
              <a:pathLst>
                <a:path extrusionOk="0" h="38124" w="54871">
                  <a:moveTo>
                    <a:pt x="54577" y="0"/>
                  </a:moveTo>
                  <a:cubicBezTo>
                    <a:pt x="54506" y="0"/>
                    <a:pt x="54425" y="24"/>
                    <a:pt x="54340" y="73"/>
                  </a:cubicBezTo>
                  <a:lnTo>
                    <a:pt x="531" y="31140"/>
                  </a:lnTo>
                  <a:cubicBezTo>
                    <a:pt x="238" y="31307"/>
                    <a:pt x="1" y="31722"/>
                    <a:pt x="1" y="32058"/>
                  </a:cubicBezTo>
                  <a:lnTo>
                    <a:pt x="1" y="37743"/>
                  </a:lnTo>
                  <a:cubicBezTo>
                    <a:pt x="1" y="37985"/>
                    <a:pt x="121" y="38123"/>
                    <a:pt x="295" y="38123"/>
                  </a:cubicBezTo>
                  <a:cubicBezTo>
                    <a:pt x="366" y="38123"/>
                    <a:pt x="447" y="38101"/>
                    <a:pt x="531" y="38052"/>
                  </a:cubicBezTo>
                  <a:lnTo>
                    <a:pt x="54340" y="6985"/>
                  </a:lnTo>
                  <a:cubicBezTo>
                    <a:pt x="54632" y="6815"/>
                    <a:pt x="54870" y="6404"/>
                    <a:pt x="54870" y="6064"/>
                  </a:cubicBezTo>
                  <a:lnTo>
                    <a:pt x="54870" y="379"/>
                  </a:lnTo>
                  <a:cubicBezTo>
                    <a:pt x="54870" y="139"/>
                    <a:pt x="54751" y="0"/>
                    <a:pt x="5457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a921b638bc_1_198"/>
            <p:cNvSpPr/>
            <p:nvPr/>
          </p:nvSpPr>
          <p:spPr>
            <a:xfrm>
              <a:off x="2788050" y="2599950"/>
              <a:ext cx="399150" cy="270100"/>
            </a:xfrm>
            <a:custGeom>
              <a:rect b="b" l="l" r="r" t="t"/>
              <a:pathLst>
                <a:path extrusionOk="0" h="10804" w="15966">
                  <a:moveTo>
                    <a:pt x="15966" y="1"/>
                  </a:moveTo>
                  <a:lnTo>
                    <a:pt x="320" y="9031"/>
                  </a:lnTo>
                  <a:cubicBezTo>
                    <a:pt x="147" y="9133"/>
                    <a:pt x="0" y="9381"/>
                    <a:pt x="0" y="9585"/>
                  </a:cubicBezTo>
                  <a:lnTo>
                    <a:pt x="4" y="10575"/>
                  </a:lnTo>
                  <a:cubicBezTo>
                    <a:pt x="4" y="10720"/>
                    <a:pt x="77" y="10803"/>
                    <a:pt x="181" y="10803"/>
                  </a:cubicBezTo>
                  <a:cubicBezTo>
                    <a:pt x="223" y="10803"/>
                    <a:pt x="270" y="10790"/>
                    <a:pt x="320" y="10762"/>
                  </a:cubicBezTo>
                  <a:lnTo>
                    <a:pt x="15966" y="1728"/>
                  </a:lnTo>
                  <a:lnTo>
                    <a:pt x="1596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a921b638bc_1_198"/>
            <p:cNvSpPr/>
            <p:nvPr/>
          </p:nvSpPr>
          <p:spPr>
            <a:xfrm>
              <a:off x="3187175" y="2574650"/>
              <a:ext cx="49850" cy="68525"/>
            </a:xfrm>
            <a:custGeom>
              <a:rect b="b" l="l" r="r" t="t"/>
              <a:pathLst>
                <a:path extrusionOk="0" h="2741" w="1994">
                  <a:moveTo>
                    <a:pt x="1818" y="0"/>
                  </a:moveTo>
                  <a:cubicBezTo>
                    <a:pt x="1776" y="0"/>
                    <a:pt x="1728" y="14"/>
                    <a:pt x="1677" y="44"/>
                  </a:cubicBezTo>
                  <a:lnTo>
                    <a:pt x="1" y="1013"/>
                  </a:lnTo>
                  <a:lnTo>
                    <a:pt x="1" y="2740"/>
                  </a:lnTo>
                  <a:lnTo>
                    <a:pt x="1677" y="1771"/>
                  </a:lnTo>
                  <a:cubicBezTo>
                    <a:pt x="1851" y="1673"/>
                    <a:pt x="1994" y="1424"/>
                    <a:pt x="1994" y="1220"/>
                  </a:cubicBezTo>
                  <a:lnTo>
                    <a:pt x="1994" y="228"/>
                  </a:lnTo>
                  <a:cubicBezTo>
                    <a:pt x="1994" y="83"/>
                    <a:pt x="1922" y="0"/>
                    <a:pt x="181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a921b638bc_1_198"/>
            <p:cNvSpPr/>
            <p:nvPr/>
          </p:nvSpPr>
          <p:spPr>
            <a:xfrm>
              <a:off x="3201625" y="2591475"/>
              <a:ext cx="25800" cy="31375"/>
            </a:xfrm>
            <a:custGeom>
              <a:rect b="b" l="l" r="r" t="t"/>
              <a:pathLst>
                <a:path extrusionOk="0" h="1255" w="1032">
                  <a:moveTo>
                    <a:pt x="528" y="139"/>
                  </a:moveTo>
                  <a:cubicBezTo>
                    <a:pt x="545" y="139"/>
                    <a:pt x="562" y="143"/>
                    <a:pt x="576" y="153"/>
                  </a:cubicBezTo>
                  <a:cubicBezTo>
                    <a:pt x="640" y="187"/>
                    <a:pt x="678" y="296"/>
                    <a:pt x="678" y="432"/>
                  </a:cubicBezTo>
                  <a:cubicBezTo>
                    <a:pt x="678" y="694"/>
                    <a:pt x="538" y="993"/>
                    <a:pt x="375" y="1088"/>
                  </a:cubicBezTo>
                  <a:cubicBezTo>
                    <a:pt x="343" y="1106"/>
                    <a:pt x="314" y="1115"/>
                    <a:pt x="289" y="1115"/>
                  </a:cubicBezTo>
                  <a:cubicBezTo>
                    <a:pt x="271" y="1115"/>
                    <a:pt x="254" y="1110"/>
                    <a:pt x="239" y="1102"/>
                  </a:cubicBezTo>
                  <a:cubicBezTo>
                    <a:pt x="178" y="1068"/>
                    <a:pt x="140" y="959"/>
                    <a:pt x="140" y="823"/>
                  </a:cubicBezTo>
                  <a:cubicBezTo>
                    <a:pt x="140" y="561"/>
                    <a:pt x="280" y="261"/>
                    <a:pt x="443" y="167"/>
                  </a:cubicBezTo>
                  <a:cubicBezTo>
                    <a:pt x="474" y="150"/>
                    <a:pt x="501" y="139"/>
                    <a:pt x="528" y="139"/>
                  </a:cubicBezTo>
                  <a:close/>
                  <a:moveTo>
                    <a:pt x="528" y="0"/>
                  </a:moveTo>
                  <a:cubicBezTo>
                    <a:pt x="478" y="0"/>
                    <a:pt x="427" y="15"/>
                    <a:pt x="375" y="44"/>
                  </a:cubicBezTo>
                  <a:cubicBezTo>
                    <a:pt x="164" y="167"/>
                    <a:pt x="1" y="506"/>
                    <a:pt x="1" y="823"/>
                  </a:cubicBezTo>
                  <a:cubicBezTo>
                    <a:pt x="1" y="1013"/>
                    <a:pt x="62" y="1159"/>
                    <a:pt x="171" y="1224"/>
                  </a:cubicBezTo>
                  <a:cubicBezTo>
                    <a:pt x="209" y="1245"/>
                    <a:pt x="250" y="1254"/>
                    <a:pt x="290" y="1254"/>
                  </a:cubicBezTo>
                  <a:cubicBezTo>
                    <a:pt x="338" y="1254"/>
                    <a:pt x="392" y="1237"/>
                    <a:pt x="443" y="1210"/>
                  </a:cubicBezTo>
                  <a:cubicBezTo>
                    <a:pt x="569" y="1135"/>
                    <a:pt x="678" y="983"/>
                    <a:pt x="746" y="806"/>
                  </a:cubicBezTo>
                  <a:lnTo>
                    <a:pt x="932" y="864"/>
                  </a:lnTo>
                  <a:cubicBezTo>
                    <a:pt x="939" y="867"/>
                    <a:pt x="946" y="867"/>
                    <a:pt x="953" y="867"/>
                  </a:cubicBezTo>
                  <a:cubicBezTo>
                    <a:pt x="984" y="867"/>
                    <a:pt x="1011" y="846"/>
                    <a:pt x="1021" y="816"/>
                  </a:cubicBezTo>
                  <a:cubicBezTo>
                    <a:pt x="1031" y="782"/>
                    <a:pt x="1011" y="741"/>
                    <a:pt x="973" y="731"/>
                  </a:cubicBezTo>
                  <a:lnTo>
                    <a:pt x="786" y="673"/>
                  </a:lnTo>
                  <a:cubicBezTo>
                    <a:pt x="807" y="592"/>
                    <a:pt x="817" y="510"/>
                    <a:pt x="817" y="432"/>
                  </a:cubicBezTo>
                  <a:cubicBezTo>
                    <a:pt x="817" y="241"/>
                    <a:pt x="755" y="95"/>
                    <a:pt x="647" y="31"/>
                  </a:cubicBezTo>
                  <a:cubicBezTo>
                    <a:pt x="610" y="10"/>
                    <a:pt x="569" y="0"/>
                    <a:pt x="5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a921b638bc_1_198"/>
            <p:cNvSpPr/>
            <p:nvPr/>
          </p:nvSpPr>
          <p:spPr>
            <a:xfrm>
              <a:off x="2264300" y="2685000"/>
              <a:ext cx="1022625" cy="780275"/>
            </a:xfrm>
            <a:custGeom>
              <a:rect b="b" l="l" r="r" t="t"/>
              <a:pathLst>
                <a:path extrusionOk="0" h="31211" w="40905">
                  <a:moveTo>
                    <a:pt x="40612" y="0"/>
                  </a:moveTo>
                  <a:cubicBezTo>
                    <a:pt x="40540" y="0"/>
                    <a:pt x="40459" y="24"/>
                    <a:pt x="40374" y="74"/>
                  </a:cubicBezTo>
                  <a:lnTo>
                    <a:pt x="535" y="23076"/>
                  </a:lnTo>
                  <a:cubicBezTo>
                    <a:pt x="239" y="23243"/>
                    <a:pt x="1" y="23658"/>
                    <a:pt x="1" y="23994"/>
                  </a:cubicBezTo>
                  <a:lnTo>
                    <a:pt x="1" y="30831"/>
                  </a:lnTo>
                  <a:cubicBezTo>
                    <a:pt x="1" y="31072"/>
                    <a:pt x="120" y="31211"/>
                    <a:pt x="295" y="31211"/>
                  </a:cubicBezTo>
                  <a:cubicBezTo>
                    <a:pt x="367" y="31211"/>
                    <a:pt x="449" y="31187"/>
                    <a:pt x="535" y="31137"/>
                  </a:cubicBezTo>
                  <a:lnTo>
                    <a:pt x="40374" y="8138"/>
                  </a:lnTo>
                  <a:cubicBezTo>
                    <a:pt x="40666" y="7968"/>
                    <a:pt x="40904" y="7556"/>
                    <a:pt x="40904" y="7217"/>
                  </a:cubicBezTo>
                  <a:lnTo>
                    <a:pt x="40904" y="380"/>
                  </a:lnTo>
                  <a:cubicBezTo>
                    <a:pt x="40904" y="139"/>
                    <a:pt x="40785" y="0"/>
                    <a:pt x="4061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a921b638bc_1_198"/>
            <p:cNvSpPr/>
            <p:nvPr/>
          </p:nvSpPr>
          <p:spPr>
            <a:xfrm>
              <a:off x="1884050" y="4134750"/>
              <a:ext cx="268700" cy="324250"/>
            </a:xfrm>
            <a:custGeom>
              <a:rect b="b" l="l" r="r" t="t"/>
              <a:pathLst>
                <a:path extrusionOk="0" h="12970" w="10748">
                  <a:moveTo>
                    <a:pt x="2682" y="1"/>
                  </a:moveTo>
                  <a:cubicBezTo>
                    <a:pt x="2320" y="1"/>
                    <a:pt x="1975" y="59"/>
                    <a:pt x="1656" y="183"/>
                  </a:cubicBezTo>
                  <a:cubicBezTo>
                    <a:pt x="1" y="825"/>
                    <a:pt x="276" y="3019"/>
                    <a:pt x="2373" y="4392"/>
                  </a:cubicBezTo>
                  <a:cubicBezTo>
                    <a:pt x="4468" y="5765"/>
                    <a:pt x="7606" y="7469"/>
                    <a:pt x="8606" y="9954"/>
                  </a:cubicBezTo>
                  <a:lnTo>
                    <a:pt x="10614" y="12970"/>
                  </a:lnTo>
                  <a:lnTo>
                    <a:pt x="10747" y="9488"/>
                  </a:lnTo>
                  <a:cubicBezTo>
                    <a:pt x="10682" y="7935"/>
                    <a:pt x="9422" y="4762"/>
                    <a:pt x="7724" y="2811"/>
                  </a:cubicBezTo>
                  <a:cubicBezTo>
                    <a:pt x="6333" y="1210"/>
                    <a:pt x="4335" y="1"/>
                    <a:pt x="26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a921b638bc_1_198"/>
            <p:cNvSpPr/>
            <p:nvPr/>
          </p:nvSpPr>
          <p:spPr>
            <a:xfrm>
              <a:off x="1944225" y="4161250"/>
              <a:ext cx="216850" cy="263750"/>
            </a:xfrm>
            <a:custGeom>
              <a:rect b="b" l="l" r="r" t="t"/>
              <a:pathLst>
                <a:path extrusionOk="0" h="10550" w="8674">
                  <a:moveTo>
                    <a:pt x="127" y="1"/>
                  </a:moveTo>
                  <a:cubicBezTo>
                    <a:pt x="79" y="1"/>
                    <a:pt x="35" y="32"/>
                    <a:pt x="21" y="79"/>
                  </a:cubicBezTo>
                  <a:cubicBezTo>
                    <a:pt x="1" y="140"/>
                    <a:pt x="34" y="204"/>
                    <a:pt x="92" y="221"/>
                  </a:cubicBezTo>
                  <a:cubicBezTo>
                    <a:pt x="2703" y="1068"/>
                    <a:pt x="7174" y="5202"/>
                    <a:pt x="8438" y="10462"/>
                  </a:cubicBezTo>
                  <a:cubicBezTo>
                    <a:pt x="8449" y="10512"/>
                    <a:pt x="8493" y="10546"/>
                    <a:pt x="8544" y="10550"/>
                  </a:cubicBezTo>
                  <a:cubicBezTo>
                    <a:pt x="8554" y="10550"/>
                    <a:pt x="8565" y="10550"/>
                    <a:pt x="8575" y="10546"/>
                  </a:cubicBezTo>
                  <a:cubicBezTo>
                    <a:pt x="8636" y="10533"/>
                    <a:pt x="8673" y="10471"/>
                    <a:pt x="8659" y="10410"/>
                  </a:cubicBezTo>
                  <a:cubicBezTo>
                    <a:pt x="7378" y="5069"/>
                    <a:pt x="2822" y="867"/>
                    <a:pt x="164" y="7"/>
                  </a:cubicBezTo>
                  <a:cubicBezTo>
                    <a:pt x="152" y="3"/>
                    <a:pt x="139" y="1"/>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a921b638bc_1_198"/>
            <p:cNvSpPr/>
            <p:nvPr/>
          </p:nvSpPr>
          <p:spPr>
            <a:xfrm>
              <a:off x="1919750" y="4301025"/>
              <a:ext cx="229250" cy="209725"/>
            </a:xfrm>
            <a:custGeom>
              <a:rect b="b" l="l" r="r" t="t"/>
              <a:pathLst>
                <a:path extrusionOk="0" h="8389" w="9170">
                  <a:moveTo>
                    <a:pt x="2566" y="1"/>
                  </a:moveTo>
                  <a:cubicBezTo>
                    <a:pt x="830" y="1"/>
                    <a:pt x="1" y="1136"/>
                    <a:pt x="677" y="2266"/>
                  </a:cubicBezTo>
                  <a:cubicBezTo>
                    <a:pt x="1278" y="3266"/>
                    <a:pt x="3720" y="3772"/>
                    <a:pt x="5684" y="5009"/>
                  </a:cubicBezTo>
                  <a:cubicBezTo>
                    <a:pt x="7459" y="6128"/>
                    <a:pt x="8588" y="7526"/>
                    <a:pt x="8874" y="8389"/>
                  </a:cubicBezTo>
                  <a:lnTo>
                    <a:pt x="9169" y="6713"/>
                  </a:lnTo>
                  <a:cubicBezTo>
                    <a:pt x="8449" y="2708"/>
                    <a:pt x="4889" y="175"/>
                    <a:pt x="2917" y="16"/>
                  </a:cubicBezTo>
                  <a:cubicBezTo>
                    <a:pt x="2797" y="6"/>
                    <a:pt x="2679" y="1"/>
                    <a:pt x="2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a921b638bc_1_198"/>
            <p:cNvSpPr/>
            <p:nvPr/>
          </p:nvSpPr>
          <p:spPr>
            <a:xfrm>
              <a:off x="1970675" y="4328225"/>
              <a:ext cx="182825" cy="159200"/>
            </a:xfrm>
            <a:custGeom>
              <a:rect b="b" l="l" r="r" t="t"/>
              <a:pathLst>
                <a:path extrusionOk="0" h="6368" w="7313">
                  <a:moveTo>
                    <a:pt x="117" y="1"/>
                  </a:moveTo>
                  <a:cubicBezTo>
                    <a:pt x="58" y="1"/>
                    <a:pt x="13" y="46"/>
                    <a:pt x="7" y="103"/>
                  </a:cubicBezTo>
                  <a:cubicBezTo>
                    <a:pt x="0" y="168"/>
                    <a:pt x="47" y="223"/>
                    <a:pt x="109" y="229"/>
                  </a:cubicBezTo>
                  <a:cubicBezTo>
                    <a:pt x="1723" y="369"/>
                    <a:pt x="5259" y="1820"/>
                    <a:pt x="7078" y="6295"/>
                  </a:cubicBezTo>
                  <a:cubicBezTo>
                    <a:pt x="7095" y="6339"/>
                    <a:pt x="7136" y="6366"/>
                    <a:pt x="7176" y="6366"/>
                  </a:cubicBezTo>
                  <a:cubicBezTo>
                    <a:pt x="7181" y="6367"/>
                    <a:pt x="7186" y="6367"/>
                    <a:pt x="7190" y="6367"/>
                  </a:cubicBezTo>
                  <a:cubicBezTo>
                    <a:pt x="7202" y="6367"/>
                    <a:pt x="7214" y="6364"/>
                    <a:pt x="7224" y="6359"/>
                  </a:cubicBezTo>
                  <a:cubicBezTo>
                    <a:pt x="7282" y="6336"/>
                    <a:pt x="7313" y="6267"/>
                    <a:pt x="7289" y="6210"/>
                  </a:cubicBezTo>
                  <a:cubicBezTo>
                    <a:pt x="5433" y="1641"/>
                    <a:pt x="1913" y="158"/>
                    <a:pt x="129" y="1"/>
                  </a:cubicBezTo>
                  <a:cubicBezTo>
                    <a:pt x="125" y="1"/>
                    <a:pt x="121" y="1"/>
                    <a:pt x="1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a921b638bc_1_198"/>
            <p:cNvSpPr/>
            <p:nvPr/>
          </p:nvSpPr>
          <p:spPr>
            <a:xfrm>
              <a:off x="3603475" y="3262250"/>
              <a:ext cx="265950" cy="244125"/>
            </a:xfrm>
            <a:custGeom>
              <a:rect b="b" l="l" r="r" t="t"/>
              <a:pathLst>
                <a:path extrusionOk="0" h="9765" w="10638">
                  <a:moveTo>
                    <a:pt x="7506" y="1"/>
                  </a:moveTo>
                  <a:cubicBezTo>
                    <a:pt x="7429" y="1"/>
                    <a:pt x="7352" y="4"/>
                    <a:pt x="7273" y="10"/>
                  </a:cubicBezTo>
                  <a:cubicBezTo>
                    <a:pt x="5363" y="160"/>
                    <a:pt x="3319" y="1609"/>
                    <a:pt x="1830" y="3934"/>
                  </a:cubicBezTo>
                  <a:cubicBezTo>
                    <a:pt x="341" y="6256"/>
                    <a:pt x="1" y="9248"/>
                    <a:pt x="1" y="9248"/>
                  </a:cubicBezTo>
                  <a:lnTo>
                    <a:pt x="1341" y="9765"/>
                  </a:lnTo>
                  <a:cubicBezTo>
                    <a:pt x="3010" y="5257"/>
                    <a:pt x="6638" y="4025"/>
                    <a:pt x="8681" y="2819"/>
                  </a:cubicBezTo>
                  <a:cubicBezTo>
                    <a:pt x="10637" y="1664"/>
                    <a:pt x="9301" y="1"/>
                    <a:pt x="7506"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a921b638bc_1_198"/>
            <p:cNvSpPr/>
            <p:nvPr/>
          </p:nvSpPr>
          <p:spPr>
            <a:xfrm>
              <a:off x="3636050" y="3262250"/>
              <a:ext cx="208600" cy="244125"/>
            </a:xfrm>
            <a:custGeom>
              <a:rect b="b" l="l" r="r" t="t"/>
              <a:pathLst>
                <a:path extrusionOk="0" h="9765" w="8344">
                  <a:moveTo>
                    <a:pt x="6198" y="0"/>
                  </a:moveTo>
                  <a:cubicBezTo>
                    <a:pt x="6123" y="0"/>
                    <a:pt x="6046" y="4"/>
                    <a:pt x="5970" y="10"/>
                  </a:cubicBezTo>
                  <a:cubicBezTo>
                    <a:pt x="4060" y="160"/>
                    <a:pt x="2016" y="1609"/>
                    <a:pt x="527" y="3934"/>
                  </a:cubicBezTo>
                  <a:cubicBezTo>
                    <a:pt x="334" y="4237"/>
                    <a:pt x="157" y="4549"/>
                    <a:pt x="0" y="4869"/>
                  </a:cubicBezTo>
                  <a:lnTo>
                    <a:pt x="0" y="9751"/>
                  </a:lnTo>
                  <a:lnTo>
                    <a:pt x="38" y="9765"/>
                  </a:lnTo>
                  <a:cubicBezTo>
                    <a:pt x="1707" y="5257"/>
                    <a:pt x="5335" y="4025"/>
                    <a:pt x="7378" y="2819"/>
                  </a:cubicBezTo>
                  <a:cubicBezTo>
                    <a:pt x="8061" y="2414"/>
                    <a:pt x="8343" y="1948"/>
                    <a:pt x="8343" y="1513"/>
                  </a:cubicBezTo>
                  <a:cubicBezTo>
                    <a:pt x="8343" y="704"/>
                    <a:pt x="7367" y="0"/>
                    <a:pt x="619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a921b638bc_1_198"/>
            <p:cNvSpPr/>
            <p:nvPr/>
          </p:nvSpPr>
          <p:spPr>
            <a:xfrm>
              <a:off x="3615050" y="3284600"/>
              <a:ext cx="193725" cy="189450"/>
            </a:xfrm>
            <a:custGeom>
              <a:rect b="b" l="l" r="r" t="t"/>
              <a:pathLst>
                <a:path extrusionOk="0" h="7578" w="7749">
                  <a:moveTo>
                    <a:pt x="7639" y="1"/>
                  </a:moveTo>
                  <a:cubicBezTo>
                    <a:pt x="7631" y="1"/>
                    <a:pt x="7624" y="2"/>
                    <a:pt x="7616" y="4"/>
                  </a:cubicBezTo>
                  <a:cubicBezTo>
                    <a:pt x="5869" y="409"/>
                    <a:pt x="2034" y="2479"/>
                    <a:pt x="21" y="7436"/>
                  </a:cubicBezTo>
                  <a:cubicBezTo>
                    <a:pt x="1" y="7490"/>
                    <a:pt x="24" y="7548"/>
                    <a:pt x="79" y="7569"/>
                  </a:cubicBezTo>
                  <a:cubicBezTo>
                    <a:pt x="85" y="7572"/>
                    <a:pt x="93" y="7575"/>
                    <a:pt x="99" y="7575"/>
                  </a:cubicBezTo>
                  <a:cubicBezTo>
                    <a:pt x="106" y="7577"/>
                    <a:pt x="112" y="7577"/>
                    <a:pt x="118" y="7577"/>
                  </a:cubicBezTo>
                  <a:cubicBezTo>
                    <a:pt x="156" y="7577"/>
                    <a:pt x="194" y="7552"/>
                    <a:pt x="211" y="7514"/>
                  </a:cubicBezTo>
                  <a:cubicBezTo>
                    <a:pt x="2194" y="2632"/>
                    <a:pt x="5950" y="599"/>
                    <a:pt x="7661" y="205"/>
                  </a:cubicBezTo>
                  <a:cubicBezTo>
                    <a:pt x="7715" y="191"/>
                    <a:pt x="7749" y="136"/>
                    <a:pt x="7738" y="82"/>
                  </a:cubicBezTo>
                  <a:cubicBezTo>
                    <a:pt x="7727" y="35"/>
                    <a:pt x="7685" y="1"/>
                    <a:pt x="76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a921b638bc_1_198"/>
            <p:cNvSpPr/>
            <p:nvPr/>
          </p:nvSpPr>
          <p:spPr>
            <a:xfrm>
              <a:off x="3619475" y="3411250"/>
              <a:ext cx="256775" cy="254500"/>
            </a:xfrm>
            <a:custGeom>
              <a:rect b="b" l="l" r="r" t="t"/>
              <a:pathLst>
                <a:path extrusionOk="0" h="10180" w="10271">
                  <a:moveTo>
                    <a:pt x="3467" y="1"/>
                  </a:moveTo>
                  <a:cubicBezTo>
                    <a:pt x="3432" y="1"/>
                    <a:pt x="3398" y="2"/>
                    <a:pt x="3363" y="3"/>
                  </a:cubicBezTo>
                  <a:cubicBezTo>
                    <a:pt x="2639" y="38"/>
                    <a:pt x="1959" y="517"/>
                    <a:pt x="1677" y="1180"/>
                  </a:cubicBezTo>
                  <a:cubicBezTo>
                    <a:pt x="1581" y="1408"/>
                    <a:pt x="1531" y="1646"/>
                    <a:pt x="1432" y="1870"/>
                  </a:cubicBezTo>
                  <a:cubicBezTo>
                    <a:pt x="1190" y="2431"/>
                    <a:pt x="544" y="2445"/>
                    <a:pt x="286" y="3016"/>
                  </a:cubicBezTo>
                  <a:cubicBezTo>
                    <a:pt x="51" y="3540"/>
                    <a:pt x="120" y="4141"/>
                    <a:pt x="112" y="4695"/>
                  </a:cubicBezTo>
                  <a:cubicBezTo>
                    <a:pt x="109" y="5545"/>
                    <a:pt x="116" y="6399"/>
                    <a:pt x="140" y="7248"/>
                  </a:cubicBezTo>
                  <a:cubicBezTo>
                    <a:pt x="150" y="7711"/>
                    <a:pt x="164" y="8170"/>
                    <a:pt x="181" y="8635"/>
                  </a:cubicBezTo>
                  <a:lnTo>
                    <a:pt x="181" y="8707"/>
                  </a:lnTo>
                  <a:cubicBezTo>
                    <a:pt x="174" y="9104"/>
                    <a:pt x="1" y="9506"/>
                    <a:pt x="106" y="9894"/>
                  </a:cubicBezTo>
                  <a:cubicBezTo>
                    <a:pt x="109" y="9900"/>
                    <a:pt x="112" y="9904"/>
                    <a:pt x="116" y="9911"/>
                  </a:cubicBezTo>
                  <a:cubicBezTo>
                    <a:pt x="136" y="9938"/>
                    <a:pt x="184" y="9992"/>
                    <a:pt x="222" y="10033"/>
                  </a:cubicBezTo>
                  <a:cubicBezTo>
                    <a:pt x="222" y="10036"/>
                    <a:pt x="225" y="10040"/>
                    <a:pt x="225" y="10040"/>
                  </a:cubicBezTo>
                  <a:cubicBezTo>
                    <a:pt x="242" y="10053"/>
                    <a:pt x="263" y="10063"/>
                    <a:pt x="283" y="10074"/>
                  </a:cubicBezTo>
                  <a:cubicBezTo>
                    <a:pt x="425" y="10154"/>
                    <a:pt x="630" y="10179"/>
                    <a:pt x="831" y="10179"/>
                  </a:cubicBezTo>
                  <a:cubicBezTo>
                    <a:pt x="1011" y="10179"/>
                    <a:pt x="1187" y="10159"/>
                    <a:pt x="1313" y="10142"/>
                  </a:cubicBezTo>
                  <a:cubicBezTo>
                    <a:pt x="2111" y="10033"/>
                    <a:pt x="2874" y="9584"/>
                    <a:pt x="3305" y="8894"/>
                  </a:cubicBezTo>
                  <a:cubicBezTo>
                    <a:pt x="3662" y="8316"/>
                    <a:pt x="3845" y="7571"/>
                    <a:pt x="4437" y="7238"/>
                  </a:cubicBezTo>
                  <a:cubicBezTo>
                    <a:pt x="4665" y="7110"/>
                    <a:pt x="4918" y="7068"/>
                    <a:pt x="5175" y="7068"/>
                  </a:cubicBezTo>
                  <a:cubicBezTo>
                    <a:pt x="5340" y="7068"/>
                    <a:pt x="5507" y="7085"/>
                    <a:pt x="5668" y="7109"/>
                  </a:cubicBezTo>
                  <a:cubicBezTo>
                    <a:pt x="5807" y="7126"/>
                    <a:pt x="5946" y="7136"/>
                    <a:pt x="6093" y="7140"/>
                  </a:cubicBezTo>
                  <a:cubicBezTo>
                    <a:pt x="6392" y="7116"/>
                    <a:pt x="6691" y="7116"/>
                    <a:pt x="6987" y="7061"/>
                  </a:cubicBezTo>
                  <a:cubicBezTo>
                    <a:pt x="7341" y="6997"/>
                    <a:pt x="7701" y="6837"/>
                    <a:pt x="7895" y="6534"/>
                  </a:cubicBezTo>
                  <a:cubicBezTo>
                    <a:pt x="8357" y="5810"/>
                    <a:pt x="7650" y="4764"/>
                    <a:pt x="8082" y="4019"/>
                  </a:cubicBezTo>
                  <a:cubicBezTo>
                    <a:pt x="8296" y="3651"/>
                    <a:pt x="8728" y="3478"/>
                    <a:pt x="9122" y="3322"/>
                  </a:cubicBezTo>
                  <a:cubicBezTo>
                    <a:pt x="9516" y="3162"/>
                    <a:pt x="9941" y="2958"/>
                    <a:pt x="10115" y="2567"/>
                  </a:cubicBezTo>
                  <a:cubicBezTo>
                    <a:pt x="10271" y="2214"/>
                    <a:pt x="10166" y="1792"/>
                    <a:pt x="9952" y="1469"/>
                  </a:cubicBezTo>
                  <a:cubicBezTo>
                    <a:pt x="9541" y="847"/>
                    <a:pt x="8778" y="559"/>
                    <a:pt x="8021" y="559"/>
                  </a:cubicBezTo>
                  <a:cubicBezTo>
                    <a:pt x="7839" y="559"/>
                    <a:pt x="7656" y="576"/>
                    <a:pt x="7480" y="609"/>
                  </a:cubicBezTo>
                  <a:cubicBezTo>
                    <a:pt x="7191" y="663"/>
                    <a:pt x="6908" y="752"/>
                    <a:pt x="6616" y="772"/>
                  </a:cubicBezTo>
                  <a:cubicBezTo>
                    <a:pt x="6566" y="776"/>
                    <a:pt x="6517" y="778"/>
                    <a:pt x="6467" y="778"/>
                  </a:cubicBezTo>
                  <a:cubicBezTo>
                    <a:pt x="5439" y="778"/>
                    <a:pt x="4498" y="1"/>
                    <a:pt x="34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a921b638bc_1_198"/>
            <p:cNvSpPr/>
            <p:nvPr/>
          </p:nvSpPr>
          <p:spPr>
            <a:xfrm>
              <a:off x="3617600" y="3447000"/>
              <a:ext cx="230875" cy="167350"/>
            </a:xfrm>
            <a:custGeom>
              <a:rect b="b" l="l" r="r" t="t"/>
              <a:pathLst>
                <a:path extrusionOk="0" h="6694" w="9235">
                  <a:moveTo>
                    <a:pt x="8891" y="0"/>
                  </a:moveTo>
                  <a:cubicBezTo>
                    <a:pt x="7100" y="0"/>
                    <a:pt x="1490" y="1040"/>
                    <a:pt x="14" y="6573"/>
                  </a:cubicBezTo>
                  <a:cubicBezTo>
                    <a:pt x="1" y="6624"/>
                    <a:pt x="32" y="6675"/>
                    <a:pt x="82" y="6689"/>
                  </a:cubicBezTo>
                  <a:cubicBezTo>
                    <a:pt x="85" y="6692"/>
                    <a:pt x="85" y="6692"/>
                    <a:pt x="89" y="6692"/>
                  </a:cubicBezTo>
                  <a:cubicBezTo>
                    <a:pt x="94" y="6693"/>
                    <a:pt x="99" y="6693"/>
                    <a:pt x="104" y="6693"/>
                  </a:cubicBezTo>
                  <a:cubicBezTo>
                    <a:pt x="147" y="6693"/>
                    <a:pt x="189" y="6666"/>
                    <a:pt x="198" y="6621"/>
                  </a:cubicBezTo>
                  <a:cubicBezTo>
                    <a:pt x="1642" y="1203"/>
                    <a:pt x="7137" y="191"/>
                    <a:pt x="8886" y="191"/>
                  </a:cubicBezTo>
                  <a:cubicBezTo>
                    <a:pt x="8978" y="191"/>
                    <a:pt x="9059" y="194"/>
                    <a:pt x="9129" y="199"/>
                  </a:cubicBezTo>
                  <a:cubicBezTo>
                    <a:pt x="9131" y="199"/>
                    <a:pt x="9133" y="199"/>
                    <a:pt x="9135" y="199"/>
                  </a:cubicBezTo>
                  <a:cubicBezTo>
                    <a:pt x="9187" y="199"/>
                    <a:pt x="9227" y="159"/>
                    <a:pt x="9231" y="111"/>
                  </a:cubicBezTo>
                  <a:cubicBezTo>
                    <a:pt x="9235" y="56"/>
                    <a:pt x="9197" y="12"/>
                    <a:pt x="9142" y="9"/>
                  </a:cubicBezTo>
                  <a:cubicBezTo>
                    <a:pt x="9070" y="3"/>
                    <a:pt x="8986" y="0"/>
                    <a:pt x="88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a921b638bc_1_198"/>
            <p:cNvSpPr/>
            <p:nvPr/>
          </p:nvSpPr>
          <p:spPr>
            <a:xfrm>
              <a:off x="3681700" y="3504025"/>
              <a:ext cx="111775" cy="36475"/>
            </a:xfrm>
            <a:custGeom>
              <a:rect b="b" l="l" r="r" t="t"/>
              <a:pathLst>
                <a:path extrusionOk="0" h="1459" w="4471">
                  <a:moveTo>
                    <a:pt x="934" y="1"/>
                  </a:moveTo>
                  <a:cubicBezTo>
                    <a:pt x="666" y="1"/>
                    <a:pt x="385" y="20"/>
                    <a:pt x="92" y="63"/>
                  </a:cubicBezTo>
                  <a:cubicBezTo>
                    <a:pt x="38" y="73"/>
                    <a:pt x="0" y="121"/>
                    <a:pt x="10" y="171"/>
                  </a:cubicBezTo>
                  <a:cubicBezTo>
                    <a:pt x="17" y="221"/>
                    <a:pt x="57" y="254"/>
                    <a:pt x="105" y="254"/>
                  </a:cubicBezTo>
                  <a:cubicBezTo>
                    <a:pt x="110" y="254"/>
                    <a:pt x="114" y="254"/>
                    <a:pt x="119" y="253"/>
                  </a:cubicBezTo>
                  <a:cubicBezTo>
                    <a:pt x="404" y="211"/>
                    <a:pt x="677" y="193"/>
                    <a:pt x="936" y="193"/>
                  </a:cubicBezTo>
                  <a:cubicBezTo>
                    <a:pt x="3041" y="193"/>
                    <a:pt x="4283" y="1417"/>
                    <a:pt x="4297" y="1430"/>
                  </a:cubicBezTo>
                  <a:cubicBezTo>
                    <a:pt x="4311" y="1447"/>
                    <a:pt x="4328" y="1453"/>
                    <a:pt x="4348" y="1457"/>
                  </a:cubicBezTo>
                  <a:cubicBezTo>
                    <a:pt x="4354" y="1458"/>
                    <a:pt x="4360" y="1459"/>
                    <a:pt x="4367" y="1459"/>
                  </a:cubicBezTo>
                  <a:cubicBezTo>
                    <a:pt x="4390" y="1459"/>
                    <a:pt x="4415" y="1449"/>
                    <a:pt x="4433" y="1433"/>
                  </a:cubicBezTo>
                  <a:cubicBezTo>
                    <a:pt x="4471" y="1395"/>
                    <a:pt x="4471" y="1334"/>
                    <a:pt x="4433" y="1297"/>
                  </a:cubicBezTo>
                  <a:cubicBezTo>
                    <a:pt x="4418" y="1282"/>
                    <a:pt x="3123" y="1"/>
                    <a:pt x="9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a921b638bc_1_198"/>
            <p:cNvSpPr/>
            <p:nvPr/>
          </p:nvSpPr>
          <p:spPr>
            <a:xfrm>
              <a:off x="2139625" y="2381275"/>
              <a:ext cx="1496450" cy="2150950"/>
            </a:xfrm>
            <a:custGeom>
              <a:rect b="b" l="l" r="r" t="t"/>
              <a:pathLst>
                <a:path extrusionOk="0" h="86038" w="59858">
                  <a:moveTo>
                    <a:pt x="58870" y="1"/>
                  </a:moveTo>
                  <a:cubicBezTo>
                    <a:pt x="58676" y="1"/>
                    <a:pt x="58479" y="45"/>
                    <a:pt x="58327" y="133"/>
                  </a:cubicBezTo>
                  <a:lnTo>
                    <a:pt x="531" y="33499"/>
                  </a:lnTo>
                  <a:cubicBezTo>
                    <a:pt x="239" y="33669"/>
                    <a:pt x="1" y="34080"/>
                    <a:pt x="1" y="34420"/>
                  </a:cubicBezTo>
                  <a:lnTo>
                    <a:pt x="1" y="85022"/>
                  </a:lnTo>
                  <a:cubicBezTo>
                    <a:pt x="1" y="85359"/>
                    <a:pt x="225" y="85764"/>
                    <a:pt x="500" y="85924"/>
                  </a:cubicBezTo>
                  <a:cubicBezTo>
                    <a:pt x="632" y="86000"/>
                    <a:pt x="805" y="86037"/>
                    <a:pt x="982" y="86037"/>
                  </a:cubicBezTo>
                  <a:cubicBezTo>
                    <a:pt x="1176" y="86037"/>
                    <a:pt x="1376" y="85992"/>
                    <a:pt x="1530" y="85904"/>
                  </a:cubicBezTo>
                  <a:lnTo>
                    <a:pt x="59327" y="52538"/>
                  </a:lnTo>
                  <a:cubicBezTo>
                    <a:pt x="59620" y="52368"/>
                    <a:pt x="59857" y="51956"/>
                    <a:pt x="59857" y="51616"/>
                  </a:cubicBezTo>
                  <a:lnTo>
                    <a:pt x="59857" y="1017"/>
                  </a:lnTo>
                  <a:cubicBezTo>
                    <a:pt x="59857" y="677"/>
                    <a:pt x="59633" y="272"/>
                    <a:pt x="59358" y="116"/>
                  </a:cubicBezTo>
                  <a:cubicBezTo>
                    <a:pt x="59225" y="39"/>
                    <a:pt x="59049" y="1"/>
                    <a:pt x="588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a921b638bc_1_198"/>
            <p:cNvSpPr/>
            <p:nvPr/>
          </p:nvSpPr>
          <p:spPr>
            <a:xfrm>
              <a:off x="3611475" y="2381250"/>
              <a:ext cx="9125" cy="1475"/>
            </a:xfrm>
            <a:custGeom>
              <a:rect b="b" l="l" r="r" t="t"/>
              <a:pathLst>
                <a:path extrusionOk="0" h="59" w="365">
                  <a:moveTo>
                    <a:pt x="1" y="1"/>
                  </a:moveTo>
                  <a:cubicBezTo>
                    <a:pt x="126" y="1"/>
                    <a:pt x="256" y="21"/>
                    <a:pt x="365" y="59"/>
                  </a:cubicBezTo>
                  <a:cubicBezTo>
                    <a:pt x="256" y="21"/>
                    <a:pt x="130"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a921b638bc_1_198"/>
            <p:cNvSpPr/>
            <p:nvPr/>
          </p:nvSpPr>
          <p:spPr>
            <a:xfrm>
              <a:off x="2143550" y="2381250"/>
              <a:ext cx="1492350" cy="861875"/>
            </a:xfrm>
            <a:custGeom>
              <a:rect b="b" l="l" r="r" t="t"/>
              <a:pathLst>
                <a:path extrusionOk="0" h="34475" w="59694">
                  <a:moveTo>
                    <a:pt x="58683" y="1"/>
                  </a:moveTo>
                  <a:cubicBezTo>
                    <a:pt x="58500" y="8"/>
                    <a:pt x="58316" y="52"/>
                    <a:pt x="58170" y="134"/>
                  </a:cubicBezTo>
                  <a:lnTo>
                    <a:pt x="374" y="33503"/>
                  </a:lnTo>
                  <a:cubicBezTo>
                    <a:pt x="228" y="33588"/>
                    <a:pt x="98" y="33731"/>
                    <a:pt x="0" y="33897"/>
                  </a:cubicBezTo>
                  <a:lnTo>
                    <a:pt x="996" y="34475"/>
                  </a:lnTo>
                  <a:cubicBezTo>
                    <a:pt x="1003" y="34465"/>
                    <a:pt x="1010" y="34451"/>
                    <a:pt x="1016" y="34442"/>
                  </a:cubicBezTo>
                  <a:cubicBezTo>
                    <a:pt x="1108" y="34288"/>
                    <a:pt x="1234" y="34156"/>
                    <a:pt x="1373" y="34078"/>
                  </a:cubicBezTo>
                  <a:lnTo>
                    <a:pt x="59170" y="708"/>
                  </a:lnTo>
                  <a:cubicBezTo>
                    <a:pt x="59251" y="661"/>
                    <a:pt x="59333" y="637"/>
                    <a:pt x="59405" y="637"/>
                  </a:cubicBezTo>
                  <a:cubicBezTo>
                    <a:pt x="59557" y="637"/>
                    <a:pt x="59670" y="743"/>
                    <a:pt x="59694" y="929"/>
                  </a:cubicBezTo>
                  <a:cubicBezTo>
                    <a:pt x="59663" y="610"/>
                    <a:pt x="59452" y="263"/>
                    <a:pt x="59201" y="117"/>
                  </a:cubicBezTo>
                  <a:cubicBezTo>
                    <a:pt x="59163" y="93"/>
                    <a:pt x="59126" y="76"/>
                    <a:pt x="59082" y="59"/>
                  </a:cubicBezTo>
                  <a:cubicBezTo>
                    <a:pt x="58973" y="21"/>
                    <a:pt x="58843" y="1"/>
                    <a:pt x="5871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a921b638bc_1_198"/>
            <p:cNvSpPr/>
            <p:nvPr/>
          </p:nvSpPr>
          <p:spPr>
            <a:xfrm>
              <a:off x="2139625" y="3399275"/>
              <a:ext cx="35725" cy="1132925"/>
            </a:xfrm>
            <a:custGeom>
              <a:rect b="b" l="l" r="r" t="t"/>
              <a:pathLst>
                <a:path extrusionOk="0" h="45317" w="1429">
                  <a:moveTo>
                    <a:pt x="1428" y="45231"/>
                  </a:moveTo>
                  <a:lnTo>
                    <a:pt x="1428" y="45231"/>
                  </a:lnTo>
                  <a:cubicBezTo>
                    <a:pt x="1423" y="45233"/>
                    <a:pt x="1418" y="45235"/>
                    <a:pt x="1412" y="45237"/>
                  </a:cubicBezTo>
                  <a:lnTo>
                    <a:pt x="1412" y="45237"/>
                  </a:lnTo>
                  <a:cubicBezTo>
                    <a:pt x="1418" y="45236"/>
                    <a:pt x="1423" y="45233"/>
                    <a:pt x="1428" y="45231"/>
                  </a:cubicBezTo>
                  <a:close/>
                  <a:moveTo>
                    <a:pt x="1412" y="45237"/>
                  </a:moveTo>
                  <a:cubicBezTo>
                    <a:pt x="1411" y="45237"/>
                    <a:pt x="1410" y="45237"/>
                    <a:pt x="1408" y="45237"/>
                  </a:cubicBezTo>
                  <a:cubicBezTo>
                    <a:pt x="1406" y="45239"/>
                    <a:pt x="1404" y="45240"/>
                    <a:pt x="1401" y="45241"/>
                  </a:cubicBezTo>
                  <a:lnTo>
                    <a:pt x="1401" y="45241"/>
                  </a:lnTo>
                  <a:cubicBezTo>
                    <a:pt x="1405" y="45240"/>
                    <a:pt x="1409" y="45238"/>
                    <a:pt x="1412" y="45237"/>
                  </a:cubicBezTo>
                  <a:close/>
                  <a:moveTo>
                    <a:pt x="1" y="0"/>
                  </a:moveTo>
                  <a:lnTo>
                    <a:pt x="1" y="44302"/>
                  </a:lnTo>
                  <a:cubicBezTo>
                    <a:pt x="1" y="44643"/>
                    <a:pt x="222" y="45044"/>
                    <a:pt x="500" y="45204"/>
                  </a:cubicBezTo>
                  <a:cubicBezTo>
                    <a:pt x="630" y="45279"/>
                    <a:pt x="803" y="45316"/>
                    <a:pt x="978" y="45316"/>
                  </a:cubicBezTo>
                  <a:cubicBezTo>
                    <a:pt x="1023" y="45316"/>
                    <a:pt x="1068" y="45314"/>
                    <a:pt x="1112" y="45309"/>
                  </a:cubicBezTo>
                  <a:cubicBezTo>
                    <a:pt x="1140" y="45306"/>
                    <a:pt x="1167" y="45302"/>
                    <a:pt x="1194" y="45295"/>
                  </a:cubicBezTo>
                  <a:cubicBezTo>
                    <a:pt x="1211" y="45295"/>
                    <a:pt x="1228" y="45292"/>
                    <a:pt x="1242" y="45289"/>
                  </a:cubicBezTo>
                  <a:cubicBezTo>
                    <a:pt x="1269" y="45286"/>
                    <a:pt x="1292" y="45278"/>
                    <a:pt x="1316" y="45268"/>
                  </a:cubicBezTo>
                  <a:cubicBezTo>
                    <a:pt x="1330" y="45268"/>
                    <a:pt x="1344" y="45261"/>
                    <a:pt x="1353" y="45258"/>
                  </a:cubicBezTo>
                  <a:cubicBezTo>
                    <a:pt x="1369" y="45252"/>
                    <a:pt x="1384" y="45249"/>
                    <a:pt x="1401" y="45241"/>
                  </a:cubicBezTo>
                  <a:lnTo>
                    <a:pt x="1401" y="45241"/>
                  </a:lnTo>
                  <a:cubicBezTo>
                    <a:pt x="1393" y="45243"/>
                    <a:pt x="1385" y="45245"/>
                    <a:pt x="1377" y="45245"/>
                  </a:cubicBezTo>
                  <a:cubicBezTo>
                    <a:pt x="1371" y="45248"/>
                    <a:pt x="1371" y="45248"/>
                    <a:pt x="1364" y="45248"/>
                  </a:cubicBezTo>
                  <a:cubicBezTo>
                    <a:pt x="1340" y="45255"/>
                    <a:pt x="1320" y="45258"/>
                    <a:pt x="1292" y="45258"/>
                  </a:cubicBezTo>
                  <a:cubicBezTo>
                    <a:pt x="1119" y="45258"/>
                    <a:pt x="1000" y="45118"/>
                    <a:pt x="1000" y="44878"/>
                  </a:cubicBezTo>
                  <a:lnTo>
                    <a:pt x="1000" y="575"/>
                  </a:lnTo>
                  <a:lnTo>
                    <a:pt x="1"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a921b638bc_1_198"/>
            <p:cNvSpPr/>
            <p:nvPr/>
          </p:nvSpPr>
          <p:spPr>
            <a:xfrm>
              <a:off x="2139625" y="3312725"/>
              <a:ext cx="25" cy="28825"/>
            </a:xfrm>
            <a:custGeom>
              <a:rect b="b" l="l" r="r" t="t"/>
              <a:pathLst>
                <a:path extrusionOk="0" h="1153" w="1">
                  <a:moveTo>
                    <a:pt x="1" y="1"/>
                  </a:moveTo>
                  <a:lnTo>
                    <a:pt x="1" y="1"/>
                  </a:lnTo>
                  <a:lnTo>
                    <a:pt x="1" y="1153"/>
                  </a:lnTo>
                  <a:lnTo>
                    <a:pt x="1" y="1153"/>
                  </a:lnTo>
                  <a:close/>
                </a:path>
              </a:pathLst>
            </a:custGeom>
            <a:solidFill>
              <a:srgbClr val="E1E1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a921b638bc_1_198"/>
            <p:cNvSpPr/>
            <p:nvPr/>
          </p:nvSpPr>
          <p:spPr>
            <a:xfrm>
              <a:off x="2139625" y="3341525"/>
              <a:ext cx="25" cy="57675"/>
            </a:xfrm>
            <a:custGeom>
              <a:rect b="b" l="l" r="r" t="t"/>
              <a:pathLst>
                <a:path extrusionOk="0" h="2307" w="1">
                  <a:moveTo>
                    <a:pt x="1" y="1"/>
                  </a:moveTo>
                  <a:lnTo>
                    <a:pt x="1" y="1"/>
                  </a:lnTo>
                  <a:lnTo>
                    <a:pt x="1" y="2306"/>
                  </a:lnTo>
                  <a:lnTo>
                    <a:pt x="1" y="2306"/>
                  </a:lnTo>
                  <a:close/>
                </a:path>
              </a:pathLst>
            </a:cu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a921b638bc_1_198"/>
            <p:cNvSpPr/>
            <p:nvPr/>
          </p:nvSpPr>
          <p:spPr>
            <a:xfrm>
              <a:off x="2139625" y="3399175"/>
              <a:ext cx="25" cy="125"/>
            </a:xfrm>
            <a:custGeom>
              <a:rect b="b" l="l" r="r" t="t"/>
              <a:pathLst>
                <a:path extrusionOk="0" h="5" w="1">
                  <a:moveTo>
                    <a:pt x="1" y="0"/>
                  </a:moveTo>
                  <a:lnTo>
                    <a:pt x="1" y="0"/>
                  </a:lnTo>
                  <a:lnTo>
                    <a:pt x="1" y="4"/>
                  </a:lnTo>
                  <a:lnTo>
                    <a:pt x="1" y="4"/>
                  </a:ln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a921b638bc_1_198"/>
            <p:cNvSpPr/>
            <p:nvPr/>
          </p:nvSpPr>
          <p:spPr>
            <a:xfrm>
              <a:off x="2139625" y="3236475"/>
              <a:ext cx="700" cy="5325"/>
            </a:xfrm>
            <a:custGeom>
              <a:rect b="b" l="l" r="r" t="t"/>
              <a:pathLst>
                <a:path extrusionOk="0" h="213" w="28">
                  <a:moveTo>
                    <a:pt x="28" y="1"/>
                  </a:moveTo>
                  <a:lnTo>
                    <a:pt x="28" y="1"/>
                  </a:lnTo>
                  <a:cubicBezTo>
                    <a:pt x="24" y="15"/>
                    <a:pt x="21" y="29"/>
                    <a:pt x="18" y="42"/>
                  </a:cubicBezTo>
                  <a:cubicBezTo>
                    <a:pt x="21" y="35"/>
                    <a:pt x="21" y="25"/>
                    <a:pt x="24" y="18"/>
                  </a:cubicBezTo>
                  <a:cubicBezTo>
                    <a:pt x="24" y="11"/>
                    <a:pt x="28" y="8"/>
                    <a:pt x="28" y="1"/>
                  </a:cubicBezTo>
                  <a:close/>
                  <a:moveTo>
                    <a:pt x="14" y="73"/>
                  </a:moveTo>
                  <a:cubicBezTo>
                    <a:pt x="7" y="100"/>
                    <a:pt x="4" y="123"/>
                    <a:pt x="1" y="151"/>
                  </a:cubicBezTo>
                  <a:lnTo>
                    <a:pt x="1" y="212"/>
                  </a:lnTo>
                  <a:cubicBezTo>
                    <a:pt x="1" y="168"/>
                    <a:pt x="4" y="120"/>
                    <a:pt x="14" y="73"/>
                  </a:cubicBez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a921b638bc_1_198"/>
            <p:cNvSpPr/>
            <p:nvPr/>
          </p:nvSpPr>
          <p:spPr>
            <a:xfrm>
              <a:off x="2139625" y="3228675"/>
              <a:ext cx="28825" cy="184975"/>
            </a:xfrm>
            <a:custGeom>
              <a:rect b="b" l="l" r="r" t="t"/>
              <a:pathLst>
                <a:path extrusionOk="0" h="7399" w="1153">
                  <a:moveTo>
                    <a:pt x="157" y="0"/>
                  </a:moveTo>
                  <a:cubicBezTo>
                    <a:pt x="99" y="99"/>
                    <a:pt x="55" y="208"/>
                    <a:pt x="28" y="313"/>
                  </a:cubicBezTo>
                  <a:cubicBezTo>
                    <a:pt x="24" y="327"/>
                    <a:pt x="21" y="341"/>
                    <a:pt x="18" y="354"/>
                  </a:cubicBezTo>
                  <a:cubicBezTo>
                    <a:pt x="18" y="364"/>
                    <a:pt x="14" y="374"/>
                    <a:pt x="14" y="385"/>
                  </a:cubicBezTo>
                  <a:cubicBezTo>
                    <a:pt x="4" y="432"/>
                    <a:pt x="1" y="480"/>
                    <a:pt x="1" y="524"/>
                  </a:cubicBezTo>
                  <a:lnTo>
                    <a:pt x="1" y="3363"/>
                  </a:lnTo>
                  <a:lnTo>
                    <a:pt x="1" y="4515"/>
                  </a:lnTo>
                  <a:lnTo>
                    <a:pt x="1" y="6820"/>
                  </a:lnTo>
                  <a:lnTo>
                    <a:pt x="1" y="6824"/>
                  </a:lnTo>
                  <a:lnTo>
                    <a:pt x="1000" y="7399"/>
                  </a:lnTo>
                  <a:lnTo>
                    <a:pt x="1000" y="1099"/>
                  </a:lnTo>
                  <a:cubicBezTo>
                    <a:pt x="1000" y="932"/>
                    <a:pt x="1058" y="741"/>
                    <a:pt x="1153" y="578"/>
                  </a:cubicBezTo>
                  <a:lnTo>
                    <a:pt x="15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a921b638bc_1_198"/>
            <p:cNvSpPr/>
            <p:nvPr/>
          </p:nvSpPr>
          <p:spPr>
            <a:xfrm>
              <a:off x="2164625" y="2477650"/>
              <a:ext cx="1471450" cy="2053050"/>
            </a:xfrm>
            <a:custGeom>
              <a:rect b="b" l="l" r="r" t="t"/>
              <a:pathLst>
                <a:path extrusionOk="0" h="82122" w="58858">
                  <a:moveTo>
                    <a:pt x="58857" y="0"/>
                  </a:moveTo>
                  <a:lnTo>
                    <a:pt x="16492" y="24463"/>
                  </a:lnTo>
                  <a:cubicBezTo>
                    <a:pt x="16480" y="24469"/>
                    <a:pt x="16467" y="24473"/>
                    <a:pt x="16454" y="24473"/>
                  </a:cubicBezTo>
                  <a:cubicBezTo>
                    <a:pt x="16305" y="24473"/>
                    <a:pt x="16078" y="24076"/>
                    <a:pt x="15853" y="23677"/>
                  </a:cubicBezTo>
                  <a:cubicBezTo>
                    <a:pt x="15626" y="23282"/>
                    <a:pt x="15402" y="22884"/>
                    <a:pt x="15251" y="22884"/>
                  </a:cubicBezTo>
                  <a:cubicBezTo>
                    <a:pt x="15237" y="22884"/>
                    <a:pt x="15224" y="22888"/>
                    <a:pt x="15211" y="22895"/>
                  </a:cubicBezTo>
                  <a:lnTo>
                    <a:pt x="2526" y="30222"/>
                  </a:lnTo>
                  <a:cubicBezTo>
                    <a:pt x="2230" y="30388"/>
                    <a:pt x="1754" y="32969"/>
                    <a:pt x="1462" y="33139"/>
                  </a:cubicBezTo>
                  <a:lnTo>
                    <a:pt x="0" y="33982"/>
                  </a:lnTo>
                  <a:lnTo>
                    <a:pt x="0" y="81743"/>
                  </a:lnTo>
                  <a:cubicBezTo>
                    <a:pt x="0" y="81983"/>
                    <a:pt x="120" y="82122"/>
                    <a:pt x="293" y="82122"/>
                  </a:cubicBezTo>
                  <a:cubicBezTo>
                    <a:pt x="365" y="82122"/>
                    <a:pt x="445" y="82098"/>
                    <a:pt x="530" y="82049"/>
                  </a:cubicBezTo>
                  <a:lnTo>
                    <a:pt x="58327" y="48683"/>
                  </a:lnTo>
                  <a:cubicBezTo>
                    <a:pt x="58620" y="48513"/>
                    <a:pt x="58857" y="48101"/>
                    <a:pt x="58857" y="47761"/>
                  </a:cubicBezTo>
                  <a:lnTo>
                    <a:pt x="58857" y="3462"/>
                  </a:lnTo>
                  <a:lnTo>
                    <a:pt x="5885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a921b638bc_1_198"/>
            <p:cNvSpPr/>
            <p:nvPr/>
          </p:nvSpPr>
          <p:spPr>
            <a:xfrm>
              <a:off x="2214425" y="3477075"/>
              <a:ext cx="299375" cy="967500"/>
            </a:xfrm>
            <a:custGeom>
              <a:rect b="b" l="l" r="r" t="t"/>
              <a:pathLst>
                <a:path extrusionOk="0" h="38700" w="11975">
                  <a:moveTo>
                    <a:pt x="11679" y="1"/>
                  </a:moveTo>
                  <a:cubicBezTo>
                    <a:pt x="11607" y="1"/>
                    <a:pt x="11526" y="24"/>
                    <a:pt x="11440" y="74"/>
                  </a:cubicBezTo>
                  <a:lnTo>
                    <a:pt x="534" y="6369"/>
                  </a:lnTo>
                  <a:cubicBezTo>
                    <a:pt x="238" y="6540"/>
                    <a:pt x="1" y="6955"/>
                    <a:pt x="1" y="7292"/>
                  </a:cubicBezTo>
                  <a:lnTo>
                    <a:pt x="1" y="38321"/>
                  </a:lnTo>
                  <a:cubicBezTo>
                    <a:pt x="1" y="38560"/>
                    <a:pt x="120" y="38700"/>
                    <a:pt x="296" y="38700"/>
                  </a:cubicBezTo>
                  <a:cubicBezTo>
                    <a:pt x="368" y="38700"/>
                    <a:pt x="449" y="38677"/>
                    <a:pt x="534" y="38627"/>
                  </a:cubicBezTo>
                  <a:lnTo>
                    <a:pt x="11440" y="32331"/>
                  </a:lnTo>
                  <a:cubicBezTo>
                    <a:pt x="11737" y="32161"/>
                    <a:pt x="11975" y="31746"/>
                    <a:pt x="11975" y="31409"/>
                  </a:cubicBezTo>
                  <a:lnTo>
                    <a:pt x="11975" y="380"/>
                  </a:lnTo>
                  <a:cubicBezTo>
                    <a:pt x="11975" y="140"/>
                    <a:pt x="11855" y="1"/>
                    <a:pt x="11679"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a921b638bc_1_198"/>
            <p:cNvSpPr/>
            <p:nvPr/>
          </p:nvSpPr>
          <p:spPr>
            <a:xfrm>
              <a:off x="2264300" y="3563375"/>
              <a:ext cx="199600" cy="132525"/>
            </a:xfrm>
            <a:custGeom>
              <a:rect b="b" l="l" r="r" t="t"/>
              <a:pathLst>
                <a:path extrusionOk="0" h="5301" w="7984">
                  <a:moveTo>
                    <a:pt x="7700" y="0"/>
                  </a:moveTo>
                  <a:cubicBezTo>
                    <a:pt x="7625" y="0"/>
                    <a:pt x="7541" y="25"/>
                    <a:pt x="7450" y="76"/>
                  </a:cubicBezTo>
                  <a:lnTo>
                    <a:pt x="535" y="4070"/>
                  </a:lnTo>
                  <a:cubicBezTo>
                    <a:pt x="239" y="4240"/>
                    <a:pt x="1" y="4635"/>
                    <a:pt x="1" y="4954"/>
                  </a:cubicBezTo>
                  <a:cubicBezTo>
                    <a:pt x="1" y="5175"/>
                    <a:pt x="114" y="5300"/>
                    <a:pt x="282" y="5300"/>
                  </a:cubicBezTo>
                  <a:cubicBezTo>
                    <a:pt x="358" y="5300"/>
                    <a:pt x="444" y="5275"/>
                    <a:pt x="535" y="5223"/>
                  </a:cubicBezTo>
                  <a:lnTo>
                    <a:pt x="7450" y="1228"/>
                  </a:lnTo>
                  <a:cubicBezTo>
                    <a:pt x="7746" y="1058"/>
                    <a:pt x="7984" y="664"/>
                    <a:pt x="7984" y="347"/>
                  </a:cubicBezTo>
                  <a:cubicBezTo>
                    <a:pt x="7984" y="126"/>
                    <a:pt x="7869" y="0"/>
                    <a:pt x="770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a921b638bc_1_198"/>
            <p:cNvSpPr/>
            <p:nvPr/>
          </p:nvSpPr>
          <p:spPr>
            <a:xfrm>
              <a:off x="2264300" y="3719525"/>
              <a:ext cx="25025" cy="36200"/>
            </a:xfrm>
            <a:custGeom>
              <a:rect b="b" l="l" r="r" t="t"/>
              <a:pathLst>
                <a:path extrusionOk="0" h="1448" w="1001">
                  <a:moveTo>
                    <a:pt x="824" y="1"/>
                  </a:moveTo>
                  <a:cubicBezTo>
                    <a:pt x="781" y="1"/>
                    <a:pt x="733" y="15"/>
                    <a:pt x="681" y="45"/>
                  </a:cubicBezTo>
                  <a:lnTo>
                    <a:pt x="321" y="252"/>
                  </a:lnTo>
                  <a:cubicBezTo>
                    <a:pt x="143" y="354"/>
                    <a:pt x="1" y="602"/>
                    <a:pt x="1" y="806"/>
                  </a:cubicBezTo>
                  <a:lnTo>
                    <a:pt x="1" y="1220"/>
                  </a:lnTo>
                  <a:cubicBezTo>
                    <a:pt x="1" y="1365"/>
                    <a:pt x="72" y="1448"/>
                    <a:pt x="177" y="1448"/>
                  </a:cubicBezTo>
                  <a:cubicBezTo>
                    <a:pt x="220" y="1448"/>
                    <a:pt x="269" y="1434"/>
                    <a:pt x="321" y="1404"/>
                  </a:cubicBezTo>
                  <a:lnTo>
                    <a:pt x="681" y="1197"/>
                  </a:lnTo>
                  <a:cubicBezTo>
                    <a:pt x="857" y="1095"/>
                    <a:pt x="1000" y="847"/>
                    <a:pt x="1000" y="643"/>
                  </a:cubicBezTo>
                  <a:lnTo>
                    <a:pt x="1000" y="228"/>
                  </a:lnTo>
                  <a:cubicBezTo>
                    <a:pt x="1000" y="84"/>
                    <a:pt x="929" y="1"/>
                    <a:pt x="8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a921b638bc_1_198"/>
            <p:cNvSpPr/>
            <p:nvPr/>
          </p:nvSpPr>
          <p:spPr>
            <a:xfrm>
              <a:off x="2314200" y="3620975"/>
              <a:ext cx="149700" cy="103725"/>
            </a:xfrm>
            <a:custGeom>
              <a:rect b="b" l="l" r="r" t="t"/>
              <a:pathLst>
                <a:path extrusionOk="0" h="4149" w="5988">
                  <a:moveTo>
                    <a:pt x="5705" y="0"/>
                  </a:moveTo>
                  <a:cubicBezTo>
                    <a:pt x="5630" y="0"/>
                    <a:pt x="5545" y="25"/>
                    <a:pt x="5454" y="77"/>
                  </a:cubicBezTo>
                  <a:lnTo>
                    <a:pt x="534" y="2919"/>
                  </a:lnTo>
                  <a:cubicBezTo>
                    <a:pt x="239" y="3089"/>
                    <a:pt x="0" y="3483"/>
                    <a:pt x="0" y="3803"/>
                  </a:cubicBezTo>
                  <a:cubicBezTo>
                    <a:pt x="0" y="4022"/>
                    <a:pt x="115" y="4148"/>
                    <a:pt x="284" y="4148"/>
                  </a:cubicBezTo>
                  <a:cubicBezTo>
                    <a:pt x="359" y="4148"/>
                    <a:pt x="444" y="4123"/>
                    <a:pt x="534" y="4072"/>
                  </a:cubicBezTo>
                  <a:lnTo>
                    <a:pt x="5454" y="1230"/>
                  </a:lnTo>
                  <a:cubicBezTo>
                    <a:pt x="5750" y="1059"/>
                    <a:pt x="5988" y="665"/>
                    <a:pt x="5988" y="345"/>
                  </a:cubicBezTo>
                  <a:cubicBezTo>
                    <a:pt x="5988" y="126"/>
                    <a:pt x="5873" y="0"/>
                    <a:pt x="570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a921b638bc_1_198"/>
            <p:cNvSpPr/>
            <p:nvPr/>
          </p:nvSpPr>
          <p:spPr>
            <a:xfrm>
              <a:off x="2264300" y="3777175"/>
              <a:ext cx="25025" cy="36175"/>
            </a:xfrm>
            <a:custGeom>
              <a:rect b="b" l="l" r="r" t="t"/>
              <a:pathLst>
                <a:path extrusionOk="0" h="1447" w="1001">
                  <a:moveTo>
                    <a:pt x="823" y="0"/>
                  </a:moveTo>
                  <a:cubicBezTo>
                    <a:pt x="780" y="0"/>
                    <a:pt x="732" y="14"/>
                    <a:pt x="681" y="44"/>
                  </a:cubicBezTo>
                  <a:lnTo>
                    <a:pt x="321" y="251"/>
                  </a:lnTo>
                  <a:cubicBezTo>
                    <a:pt x="143" y="353"/>
                    <a:pt x="1" y="601"/>
                    <a:pt x="1" y="805"/>
                  </a:cubicBezTo>
                  <a:lnTo>
                    <a:pt x="1" y="1220"/>
                  </a:lnTo>
                  <a:cubicBezTo>
                    <a:pt x="1" y="1364"/>
                    <a:pt x="72" y="1447"/>
                    <a:pt x="177" y="1447"/>
                  </a:cubicBezTo>
                  <a:cubicBezTo>
                    <a:pt x="220" y="1447"/>
                    <a:pt x="269" y="1433"/>
                    <a:pt x="321" y="1403"/>
                  </a:cubicBezTo>
                  <a:lnTo>
                    <a:pt x="681" y="1196"/>
                  </a:lnTo>
                  <a:cubicBezTo>
                    <a:pt x="857" y="1094"/>
                    <a:pt x="1000" y="846"/>
                    <a:pt x="1000" y="645"/>
                  </a:cubicBezTo>
                  <a:lnTo>
                    <a:pt x="1000" y="227"/>
                  </a:lnTo>
                  <a:cubicBezTo>
                    <a:pt x="1000" y="85"/>
                    <a:pt x="928"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a921b638bc_1_198"/>
            <p:cNvSpPr/>
            <p:nvPr/>
          </p:nvSpPr>
          <p:spPr>
            <a:xfrm>
              <a:off x="2314200" y="3678650"/>
              <a:ext cx="149700" cy="103675"/>
            </a:xfrm>
            <a:custGeom>
              <a:rect b="b" l="l" r="r" t="t"/>
              <a:pathLst>
                <a:path extrusionOk="0" h="4147" w="5988">
                  <a:moveTo>
                    <a:pt x="5706" y="1"/>
                  </a:moveTo>
                  <a:cubicBezTo>
                    <a:pt x="5631" y="1"/>
                    <a:pt x="5545" y="26"/>
                    <a:pt x="5454" y="78"/>
                  </a:cubicBezTo>
                  <a:lnTo>
                    <a:pt x="534" y="2917"/>
                  </a:lnTo>
                  <a:cubicBezTo>
                    <a:pt x="239" y="3087"/>
                    <a:pt x="0" y="3485"/>
                    <a:pt x="0" y="3801"/>
                  </a:cubicBezTo>
                  <a:cubicBezTo>
                    <a:pt x="0" y="4022"/>
                    <a:pt x="114" y="4147"/>
                    <a:pt x="282" y="4147"/>
                  </a:cubicBezTo>
                  <a:cubicBezTo>
                    <a:pt x="357" y="4147"/>
                    <a:pt x="443" y="4122"/>
                    <a:pt x="534" y="4070"/>
                  </a:cubicBezTo>
                  <a:lnTo>
                    <a:pt x="5454" y="1228"/>
                  </a:lnTo>
                  <a:cubicBezTo>
                    <a:pt x="5750" y="1057"/>
                    <a:pt x="5988" y="663"/>
                    <a:pt x="5988" y="346"/>
                  </a:cubicBezTo>
                  <a:cubicBezTo>
                    <a:pt x="5988" y="126"/>
                    <a:pt x="5874" y="1"/>
                    <a:pt x="57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a921b638bc_1_198"/>
            <p:cNvSpPr/>
            <p:nvPr/>
          </p:nvSpPr>
          <p:spPr>
            <a:xfrm>
              <a:off x="2264300" y="3834775"/>
              <a:ext cx="25025" cy="36125"/>
            </a:xfrm>
            <a:custGeom>
              <a:rect b="b" l="l" r="r" t="t"/>
              <a:pathLst>
                <a:path extrusionOk="0" h="1445" w="1001">
                  <a:moveTo>
                    <a:pt x="824" y="1"/>
                  </a:moveTo>
                  <a:cubicBezTo>
                    <a:pt x="781" y="1"/>
                    <a:pt x="733" y="15"/>
                    <a:pt x="681" y="45"/>
                  </a:cubicBezTo>
                  <a:lnTo>
                    <a:pt x="321" y="252"/>
                  </a:lnTo>
                  <a:cubicBezTo>
                    <a:pt x="143" y="354"/>
                    <a:pt x="1" y="599"/>
                    <a:pt x="1" y="803"/>
                  </a:cubicBezTo>
                  <a:lnTo>
                    <a:pt x="1" y="1217"/>
                  </a:lnTo>
                  <a:cubicBezTo>
                    <a:pt x="1" y="1362"/>
                    <a:pt x="72" y="1445"/>
                    <a:pt x="177" y="1445"/>
                  </a:cubicBezTo>
                  <a:cubicBezTo>
                    <a:pt x="220" y="1445"/>
                    <a:pt x="269" y="1431"/>
                    <a:pt x="321" y="1401"/>
                  </a:cubicBezTo>
                  <a:lnTo>
                    <a:pt x="681" y="1194"/>
                  </a:lnTo>
                  <a:cubicBezTo>
                    <a:pt x="857" y="1092"/>
                    <a:pt x="1000" y="847"/>
                    <a:pt x="1000" y="643"/>
                  </a:cubicBezTo>
                  <a:lnTo>
                    <a:pt x="1000" y="228"/>
                  </a:lnTo>
                  <a:cubicBezTo>
                    <a:pt x="1000" y="84"/>
                    <a:pt x="929" y="1"/>
                    <a:pt x="8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a921b638bc_1_198"/>
            <p:cNvSpPr/>
            <p:nvPr/>
          </p:nvSpPr>
          <p:spPr>
            <a:xfrm>
              <a:off x="2314200" y="3736200"/>
              <a:ext cx="149700" cy="103675"/>
            </a:xfrm>
            <a:custGeom>
              <a:rect b="b" l="l" r="r" t="t"/>
              <a:pathLst>
                <a:path extrusionOk="0" h="4147" w="5988">
                  <a:moveTo>
                    <a:pt x="5706" y="1"/>
                  </a:moveTo>
                  <a:cubicBezTo>
                    <a:pt x="5631" y="1"/>
                    <a:pt x="5545" y="25"/>
                    <a:pt x="5454" y="78"/>
                  </a:cubicBezTo>
                  <a:lnTo>
                    <a:pt x="534" y="2920"/>
                  </a:lnTo>
                  <a:cubicBezTo>
                    <a:pt x="239" y="3087"/>
                    <a:pt x="0" y="3484"/>
                    <a:pt x="0" y="3801"/>
                  </a:cubicBezTo>
                  <a:cubicBezTo>
                    <a:pt x="0" y="4022"/>
                    <a:pt x="114" y="4147"/>
                    <a:pt x="282" y="4147"/>
                  </a:cubicBezTo>
                  <a:cubicBezTo>
                    <a:pt x="357" y="4147"/>
                    <a:pt x="443" y="4122"/>
                    <a:pt x="534" y="4069"/>
                  </a:cubicBezTo>
                  <a:lnTo>
                    <a:pt x="5454" y="1231"/>
                  </a:lnTo>
                  <a:cubicBezTo>
                    <a:pt x="5750" y="1060"/>
                    <a:pt x="5988" y="663"/>
                    <a:pt x="5988" y="346"/>
                  </a:cubicBezTo>
                  <a:cubicBezTo>
                    <a:pt x="5988" y="126"/>
                    <a:pt x="5874" y="1"/>
                    <a:pt x="57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a921b638bc_1_198"/>
            <p:cNvSpPr/>
            <p:nvPr/>
          </p:nvSpPr>
          <p:spPr>
            <a:xfrm>
              <a:off x="2264300" y="3892300"/>
              <a:ext cx="25025" cy="36150"/>
            </a:xfrm>
            <a:custGeom>
              <a:rect b="b" l="l" r="r" t="t"/>
              <a:pathLst>
                <a:path extrusionOk="0" h="1446" w="1001">
                  <a:moveTo>
                    <a:pt x="822" y="0"/>
                  </a:moveTo>
                  <a:cubicBezTo>
                    <a:pt x="779" y="0"/>
                    <a:pt x="732" y="14"/>
                    <a:pt x="681" y="42"/>
                  </a:cubicBezTo>
                  <a:lnTo>
                    <a:pt x="321" y="253"/>
                  </a:lnTo>
                  <a:cubicBezTo>
                    <a:pt x="143" y="352"/>
                    <a:pt x="1" y="600"/>
                    <a:pt x="1" y="804"/>
                  </a:cubicBezTo>
                  <a:lnTo>
                    <a:pt x="1" y="1218"/>
                  </a:lnTo>
                  <a:cubicBezTo>
                    <a:pt x="1" y="1363"/>
                    <a:pt x="72" y="1446"/>
                    <a:pt x="177" y="1446"/>
                  </a:cubicBezTo>
                  <a:cubicBezTo>
                    <a:pt x="220" y="1446"/>
                    <a:pt x="269" y="1431"/>
                    <a:pt x="321" y="1402"/>
                  </a:cubicBezTo>
                  <a:lnTo>
                    <a:pt x="681" y="1194"/>
                  </a:lnTo>
                  <a:cubicBezTo>
                    <a:pt x="857" y="1092"/>
                    <a:pt x="1000" y="848"/>
                    <a:pt x="1000" y="644"/>
                  </a:cubicBezTo>
                  <a:lnTo>
                    <a:pt x="1000" y="229"/>
                  </a:lnTo>
                  <a:cubicBezTo>
                    <a:pt x="1000" y="83"/>
                    <a:pt x="927" y="0"/>
                    <a:pt x="8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a921b638bc_1_198"/>
            <p:cNvSpPr/>
            <p:nvPr/>
          </p:nvSpPr>
          <p:spPr>
            <a:xfrm>
              <a:off x="2314200" y="3793750"/>
              <a:ext cx="149700" cy="103675"/>
            </a:xfrm>
            <a:custGeom>
              <a:rect b="b" l="l" r="r" t="t"/>
              <a:pathLst>
                <a:path extrusionOk="0" h="4147" w="5988">
                  <a:moveTo>
                    <a:pt x="5706" y="0"/>
                  </a:moveTo>
                  <a:cubicBezTo>
                    <a:pt x="5631" y="0"/>
                    <a:pt x="5546" y="25"/>
                    <a:pt x="5454" y="78"/>
                  </a:cubicBezTo>
                  <a:lnTo>
                    <a:pt x="534" y="2920"/>
                  </a:lnTo>
                  <a:cubicBezTo>
                    <a:pt x="239" y="3086"/>
                    <a:pt x="0" y="3484"/>
                    <a:pt x="0" y="3800"/>
                  </a:cubicBezTo>
                  <a:cubicBezTo>
                    <a:pt x="0" y="4021"/>
                    <a:pt x="114" y="4146"/>
                    <a:pt x="283" y="4146"/>
                  </a:cubicBezTo>
                  <a:cubicBezTo>
                    <a:pt x="357" y="4146"/>
                    <a:pt x="443" y="4122"/>
                    <a:pt x="534" y="4069"/>
                  </a:cubicBezTo>
                  <a:lnTo>
                    <a:pt x="5454" y="1226"/>
                  </a:lnTo>
                  <a:cubicBezTo>
                    <a:pt x="5750" y="1060"/>
                    <a:pt x="5988" y="663"/>
                    <a:pt x="5988" y="346"/>
                  </a:cubicBezTo>
                  <a:cubicBezTo>
                    <a:pt x="5988" y="125"/>
                    <a:pt x="5874"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a921b638bc_1_198"/>
            <p:cNvSpPr/>
            <p:nvPr/>
          </p:nvSpPr>
          <p:spPr>
            <a:xfrm>
              <a:off x="2263275" y="3880750"/>
              <a:ext cx="199525" cy="132525"/>
            </a:xfrm>
            <a:custGeom>
              <a:rect b="b" l="l" r="r" t="t"/>
              <a:pathLst>
                <a:path extrusionOk="0" h="5301" w="7981">
                  <a:moveTo>
                    <a:pt x="7698" y="0"/>
                  </a:moveTo>
                  <a:cubicBezTo>
                    <a:pt x="7624" y="0"/>
                    <a:pt x="7540" y="24"/>
                    <a:pt x="7451" y="75"/>
                  </a:cubicBezTo>
                  <a:lnTo>
                    <a:pt x="531" y="4070"/>
                  </a:lnTo>
                  <a:cubicBezTo>
                    <a:pt x="239" y="4241"/>
                    <a:pt x="1" y="4635"/>
                    <a:pt x="1" y="4955"/>
                  </a:cubicBezTo>
                  <a:cubicBezTo>
                    <a:pt x="1" y="5175"/>
                    <a:pt x="115" y="5300"/>
                    <a:pt x="282" y="5300"/>
                  </a:cubicBezTo>
                  <a:cubicBezTo>
                    <a:pt x="356" y="5300"/>
                    <a:pt x="441" y="5275"/>
                    <a:pt x="531" y="5223"/>
                  </a:cubicBezTo>
                  <a:lnTo>
                    <a:pt x="7451" y="1228"/>
                  </a:lnTo>
                  <a:cubicBezTo>
                    <a:pt x="7743" y="1058"/>
                    <a:pt x="7981" y="663"/>
                    <a:pt x="7981" y="348"/>
                  </a:cubicBezTo>
                  <a:cubicBezTo>
                    <a:pt x="7981" y="125"/>
                    <a:pt x="7866" y="0"/>
                    <a:pt x="769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a921b638bc_1_198"/>
            <p:cNvSpPr/>
            <p:nvPr/>
          </p:nvSpPr>
          <p:spPr>
            <a:xfrm>
              <a:off x="2263275" y="4036900"/>
              <a:ext cx="24950" cy="36225"/>
            </a:xfrm>
            <a:custGeom>
              <a:rect b="b" l="l" r="r" t="t"/>
              <a:pathLst>
                <a:path extrusionOk="0" h="1449" w="998">
                  <a:moveTo>
                    <a:pt x="821" y="0"/>
                  </a:moveTo>
                  <a:cubicBezTo>
                    <a:pt x="778" y="0"/>
                    <a:pt x="730" y="14"/>
                    <a:pt x="678" y="44"/>
                  </a:cubicBezTo>
                  <a:lnTo>
                    <a:pt x="321" y="252"/>
                  </a:lnTo>
                  <a:cubicBezTo>
                    <a:pt x="144" y="353"/>
                    <a:pt x="1" y="602"/>
                    <a:pt x="1" y="806"/>
                  </a:cubicBezTo>
                  <a:lnTo>
                    <a:pt x="1" y="1221"/>
                  </a:lnTo>
                  <a:cubicBezTo>
                    <a:pt x="1" y="1365"/>
                    <a:pt x="72" y="1448"/>
                    <a:pt x="177" y="1448"/>
                  </a:cubicBezTo>
                  <a:cubicBezTo>
                    <a:pt x="220" y="1448"/>
                    <a:pt x="269" y="1434"/>
                    <a:pt x="321" y="1404"/>
                  </a:cubicBezTo>
                  <a:lnTo>
                    <a:pt x="678" y="1197"/>
                  </a:lnTo>
                  <a:cubicBezTo>
                    <a:pt x="854" y="1095"/>
                    <a:pt x="997" y="846"/>
                    <a:pt x="997" y="642"/>
                  </a:cubicBezTo>
                  <a:lnTo>
                    <a:pt x="997" y="228"/>
                  </a:lnTo>
                  <a:cubicBezTo>
                    <a:pt x="997" y="83"/>
                    <a:pt x="926"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a921b638bc_1_198"/>
            <p:cNvSpPr/>
            <p:nvPr/>
          </p:nvSpPr>
          <p:spPr>
            <a:xfrm>
              <a:off x="2313175" y="3938325"/>
              <a:ext cx="149625" cy="103750"/>
            </a:xfrm>
            <a:custGeom>
              <a:rect b="b" l="l" r="r" t="t"/>
              <a:pathLst>
                <a:path extrusionOk="0" h="4150" w="5985">
                  <a:moveTo>
                    <a:pt x="5702" y="1"/>
                  </a:moveTo>
                  <a:cubicBezTo>
                    <a:pt x="5628" y="1"/>
                    <a:pt x="5544" y="25"/>
                    <a:pt x="5455" y="77"/>
                  </a:cubicBezTo>
                  <a:lnTo>
                    <a:pt x="531" y="2920"/>
                  </a:lnTo>
                  <a:cubicBezTo>
                    <a:pt x="239" y="3090"/>
                    <a:pt x="1" y="3484"/>
                    <a:pt x="1" y="3804"/>
                  </a:cubicBezTo>
                  <a:cubicBezTo>
                    <a:pt x="1" y="4023"/>
                    <a:pt x="115" y="4149"/>
                    <a:pt x="283" y="4149"/>
                  </a:cubicBezTo>
                  <a:cubicBezTo>
                    <a:pt x="357" y="4149"/>
                    <a:pt x="441" y="4124"/>
                    <a:pt x="531" y="4072"/>
                  </a:cubicBezTo>
                  <a:lnTo>
                    <a:pt x="5455" y="1230"/>
                  </a:lnTo>
                  <a:cubicBezTo>
                    <a:pt x="5747" y="1060"/>
                    <a:pt x="5985" y="666"/>
                    <a:pt x="5985" y="346"/>
                  </a:cubicBezTo>
                  <a:cubicBezTo>
                    <a:pt x="5985" y="127"/>
                    <a:pt x="5870" y="1"/>
                    <a:pt x="570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a921b638bc_1_198"/>
            <p:cNvSpPr/>
            <p:nvPr/>
          </p:nvSpPr>
          <p:spPr>
            <a:xfrm>
              <a:off x="2263275" y="4094550"/>
              <a:ext cx="24950" cy="36200"/>
            </a:xfrm>
            <a:custGeom>
              <a:rect b="b" l="l" r="r" t="t"/>
              <a:pathLst>
                <a:path extrusionOk="0" h="1448" w="998">
                  <a:moveTo>
                    <a:pt x="819" y="0"/>
                  </a:moveTo>
                  <a:cubicBezTo>
                    <a:pt x="777" y="0"/>
                    <a:pt x="729" y="14"/>
                    <a:pt x="678" y="43"/>
                  </a:cubicBezTo>
                  <a:lnTo>
                    <a:pt x="321" y="251"/>
                  </a:lnTo>
                  <a:cubicBezTo>
                    <a:pt x="144" y="353"/>
                    <a:pt x="1" y="601"/>
                    <a:pt x="1" y="805"/>
                  </a:cubicBezTo>
                  <a:lnTo>
                    <a:pt x="1" y="1220"/>
                  </a:lnTo>
                  <a:cubicBezTo>
                    <a:pt x="1" y="1364"/>
                    <a:pt x="72" y="1447"/>
                    <a:pt x="177" y="1447"/>
                  </a:cubicBezTo>
                  <a:cubicBezTo>
                    <a:pt x="220" y="1447"/>
                    <a:pt x="269" y="1433"/>
                    <a:pt x="321" y="1404"/>
                  </a:cubicBezTo>
                  <a:lnTo>
                    <a:pt x="678" y="1196"/>
                  </a:lnTo>
                  <a:cubicBezTo>
                    <a:pt x="854" y="1094"/>
                    <a:pt x="997" y="849"/>
                    <a:pt x="997" y="645"/>
                  </a:cubicBezTo>
                  <a:lnTo>
                    <a:pt x="997" y="230"/>
                  </a:lnTo>
                  <a:cubicBezTo>
                    <a:pt x="997" y="85"/>
                    <a:pt x="925" y="0"/>
                    <a:pt x="8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a921b638bc_1_198"/>
            <p:cNvSpPr/>
            <p:nvPr/>
          </p:nvSpPr>
          <p:spPr>
            <a:xfrm>
              <a:off x="2313175" y="3996025"/>
              <a:ext cx="149625" cy="103675"/>
            </a:xfrm>
            <a:custGeom>
              <a:rect b="b" l="l" r="r" t="t"/>
              <a:pathLst>
                <a:path extrusionOk="0" h="4147" w="5985">
                  <a:moveTo>
                    <a:pt x="5704" y="1"/>
                  </a:moveTo>
                  <a:cubicBezTo>
                    <a:pt x="5630" y="1"/>
                    <a:pt x="5545" y="26"/>
                    <a:pt x="5455" y="78"/>
                  </a:cubicBezTo>
                  <a:lnTo>
                    <a:pt x="531" y="2917"/>
                  </a:lnTo>
                  <a:cubicBezTo>
                    <a:pt x="239" y="3087"/>
                    <a:pt x="1" y="3485"/>
                    <a:pt x="1" y="3801"/>
                  </a:cubicBezTo>
                  <a:cubicBezTo>
                    <a:pt x="1" y="4022"/>
                    <a:pt x="114" y="4147"/>
                    <a:pt x="281" y="4147"/>
                  </a:cubicBezTo>
                  <a:cubicBezTo>
                    <a:pt x="356" y="4147"/>
                    <a:pt x="441" y="4122"/>
                    <a:pt x="531" y="4069"/>
                  </a:cubicBezTo>
                  <a:lnTo>
                    <a:pt x="5455" y="1227"/>
                  </a:lnTo>
                  <a:cubicBezTo>
                    <a:pt x="5747" y="1061"/>
                    <a:pt x="5985" y="663"/>
                    <a:pt x="5985" y="347"/>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a921b638bc_1_198"/>
            <p:cNvSpPr/>
            <p:nvPr/>
          </p:nvSpPr>
          <p:spPr>
            <a:xfrm>
              <a:off x="2263275" y="4152150"/>
              <a:ext cx="24950" cy="36150"/>
            </a:xfrm>
            <a:custGeom>
              <a:rect b="b" l="l" r="r" t="t"/>
              <a:pathLst>
                <a:path extrusionOk="0" h="1446" w="998">
                  <a:moveTo>
                    <a:pt x="821" y="0"/>
                  </a:moveTo>
                  <a:cubicBezTo>
                    <a:pt x="778" y="0"/>
                    <a:pt x="730" y="15"/>
                    <a:pt x="678" y="44"/>
                  </a:cubicBezTo>
                  <a:lnTo>
                    <a:pt x="321" y="252"/>
                  </a:lnTo>
                  <a:cubicBezTo>
                    <a:pt x="144" y="354"/>
                    <a:pt x="1" y="598"/>
                    <a:pt x="1" y="802"/>
                  </a:cubicBezTo>
                  <a:lnTo>
                    <a:pt x="1" y="1218"/>
                  </a:lnTo>
                  <a:cubicBezTo>
                    <a:pt x="1" y="1362"/>
                    <a:pt x="72" y="1445"/>
                    <a:pt x="177" y="1445"/>
                  </a:cubicBezTo>
                  <a:cubicBezTo>
                    <a:pt x="220" y="1445"/>
                    <a:pt x="269" y="1431"/>
                    <a:pt x="321" y="1401"/>
                  </a:cubicBezTo>
                  <a:lnTo>
                    <a:pt x="678" y="1193"/>
                  </a:lnTo>
                  <a:cubicBezTo>
                    <a:pt x="854" y="1091"/>
                    <a:pt x="997" y="846"/>
                    <a:pt x="997" y="642"/>
                  </a:cubicBezTo>
                  <a:lnTo>
                    <a:pt x="997" y="228"/>
                  </a:lnTo>
                  <a:cubicBezTo>
                    <a:pt x="997" y="84"/>
                    <a:pt x="926"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a921b638bc_1_198"/>
            <p:cNvSpPr/>
            <p:nvPr/>
          </p:nvSpPr>
          <p:spPr>
            <a:xfrm>
              <a:off x="2313175" y="4053575"/>
              <a:ext cx="149625" cy="103700"/>
            </a:xfrm>
            <a:custGeom>
              <a:rect b="b" l="l" r="r" t="t"/>
              <a:pathLst>
                <a:path extrusionOk="0" h="4148" w="5985">
                  <a:moveTo>
                    <a:pt x="5704" y="0"/>
                  </a:moveTo>
                  <a:cubicBezTo>
                    <a:pt x="5630" y="0"/>
                    <a:pt x="5545" y="25"/>
                    <a:pt x="5455" y="77"/>
                  </a:cubicBezTo>
                  <a:lnTo>
                    <a:pt x="531" y="2920"/>
                  </a:lnTo>
                  <a:cubicBezTo>
                    <a:pt x="239" y="3090"/>
                    <a:pt x="1" y="3484"/>
                    <a:pt x="1" y="3801"/>
                  </a:cubicBezTo>
                  <a:cubicBezTo>
                    <a:pt x="1" y="4023"/>
                    <a:pt x="115" y="4147"/>
                    <a:pt x="283" y="4147"/>
                  </a:cubicBezTo>
                  <a:cubicBezTo>
                    <a:pt x="357" y="4147"/>
                    <a:pt x="442" y="4123"/>
                    <a:pt x="531" y="4072"/>
                  </a:cubicBezTo>
                  <a:lnTo>
                    <a:pt x="5455" y="1230"/>
                  </a:lnTo>
                  <a:cubicBezTo>
                    <a:pt x="5747" y="1061"/>
                    <a:pt x="5985" y="662"/>
                    <a:pt x="5985" y="347"/>
                  </a:cubicBezTo>
                  <a:cubicBezTo>
                    <a:pt x="5985" y="125"/>
                    <a:pt x="5871" y="0"/>
                    <a:pt x="57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a921b638bc_1_198"/>
            <p:cNvSpPr/>
            <p:nvPr/>
          </p:nvSpPr>
          <p:spPr>
            <a:xfrm>
              <a:off x="2263275" y="4209675"/>
              <a:ext cx="24950" cy="36150"/>
            </a:xfrm>
            <a:custGeom>
              <a:rect b="b" l="l" r="r" t="t"/>
              <a:pathLst>
                <a:path extrusionOk="0" h="1446" w="998">
                  <a:moveTo>
                    <a:pt x="819" y="0"/>
                  </a:moveTo>
                  <a:cubicBezTo>
                    <a:pt x="777" y="0"/>
                    <a:pt x="729" y="14"/>
                    <a:pt x="678" y="42"/>
                  </a:cubicBezTo>
                  <a:lnTo>
                    <a:pt x="321" y="252"/>
                  </a:lnTo>
                  <a:cubicBezTo>
                    <a:pt x="144" y="351"/>
                    <a:pt x="1" y="599"/>
                    <a:pt x="1" y="803"/>
                  </a:cubicBezTo>
                  <a:lnTo>
                    <a:pt x="1" y="1218"/>
                  </a:lnTo>
                  <a:cubicBezTo>
                    <a:pt x="1" y="1362"/>
                    <a:pt x="72" y="1445"/>
                    <a:pt x="177" y="1445"/>
                  </a:cubicBezTo>
                  <a:cubicBezTo>
                    <a:pt x="220" y="1445"/>
                    <a:pt x="269" y="1431"/>
                    <a:pt x="321" y="1401"/>
                  </a:cubicBezTo>
                  <a:lnTo>
                    <a:pt x="678" y="1194"/>
                  </a:lnTo>
                  <a:cubicBezTo>
                    <a:pt x="854" y="1092"/>
                    <a:pt x="997" y="847"/>
                    <a:pt x="997" y="643"/>
                  </a:cubicBezTo>
                  <a:lnTo>
                    <a:pt x="997" y="229"/>
                  </a:lnTo>
                  <a:cubicBezTo>
                    <a:pt x="997" y="83"/>
                    <a:pt x="925" y="0"/>
                    <a:pt x="8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a921b638bc_1_198"/>
            <p:cNvSpPr/>
            <p:nvPr/>
          </p:nvSpPr>
          <p:spPr>
            <a:xfrm>
              <a:off x="2313175" y="4111100"/>
              <a:ext cx="149625" cy="103675"/>
            </a:xfrm>
            <a:custGeom>
              <a:rect b="b" l="l" r="r" t="t"/>
              <a:pathLst>
                <a:path extrusionOk="0" h="4147" w="5985">
                  <a:moveTo>
                    <a:pt x="5704" y="1"/>
                  </a:moveTo>
                  <a:cubicBezTo>
                    <a:pt x="5630" y="1"/>
                    <a:pt x="5545" y="26"/>
                    <a:pt x="5455" y="78"/>
                  </a:cubicBezTo>
                  <a:lnTo>
                    <a:pt x="531" y="2921"/>
                  </a:lnTo>
                  <a:cubicBezTo>
                    <a:pt x="239" y="3087"/>
                    <a:pt x="1" y="3485"/>
                    <a:pt x="1" y="3801"/>
                  </a:cubicBezTo>
                  <a:cubicBezTo>
                    <a:pt x="1" y="4022"/>
                    <a:pt x="115" y="4147"/>
                    <a:pt x="282" y="4147"/>
                  </a:cubicBezTo>
                  <a:cubicBezTo>
                    <a:pt x="356" y="4147"/>
                    <a:pt x="441" y="4122"/>
                    <a:pt x="531" y="4070"/>
                  </a:cubicBezTo>
                  <a:lnTo>
                    <a:pt x="5455" y="1231"/>
                  </a:lnTo>
                  <a:cubicBezTo>
                    <a:pt x="5747" y="1061"/>
                    <a:pt x="5985" y="663"/>
                    <a:pt x="5985" y="347"/>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a921b638bc_1_198"/>
            <p:cNvSpPr/>
            <p:nvPr/>
          </p:nvSpPr>
          <p:spPr>
            <a:xfrm>
              <a:off x="3162200" y="3145850"/>
              <a:ext cx="374175" cy="249225"/>
            </a:xfrm>
            <a:custGeom>
              <a:rect b="b" l="l" r="r" t="t"/>
              <a:pathLst>
                <a:path extrusionOk="0" h="9969" w="14967">
                  <a:moveTo>
                    <a:pt x="14671" y="1"/>
                  </a:moveTo>
                  <a:cubicBezTo>
                    <a:pt x="14599" y="1"/>
                    <a:pt x="14518" y="24"/>
                    <a:pt x="14433" y="73"/>
                  </a:cubicBezTo>
                  <a:lnTo>
                    <a:pt x="534" y="8100"/>
                  </a:lnTo>
                  <a:cubicBezTo>
                    <a:pt x="239" y="8270"/>
                    <a:pt x="0" y="8681"/>
                    <a:pt x="0" y="9022"/>
                  </a:cubicBezTo>
                  <a:lnTo>
                    <a:pt x="0" y="9590"/>
                  </a:lnTo>
                  <a:cubicBezTo>
                    <a:pt x="0" y="9830"/>
                    <a:pt x="120" y="9969"/>
                    <a:pt x="294" y="9969"/>
                  </a:cubicBezTo>
                  <a:cubicBezTo>
                    <a:pt x="365" y="9969"/>
                    <a:pt x="446" y="9945"/>
                    <a:pt x="531" y="9896"/>
                  </a:cubicBezTo>
                  <a:lnTo>
                    <a:pt x="14436" y="1804"/>
                  </a:lnTo>
                  <a:cubicBezTo>
                    <a:pt x="14728" y="1634"/>
                    <a:pt x="14967" y="1219"/>
                    <a:pt x="14967" y="883"/>
                  </a:cubicBezTo>
                  <a:lnTo>
                    <a:pt x="14967" y="382"/>
                  </a:lnTo>
                  <a:cubicBezTo>
                    <a:pt x="14967" y="141"/>
                    <a:pt x="14846" y="1"/>
                    <a:pt x="146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a921b638bc_1_198"/>
            <p:cNvSpPr/>
            <p:nvPr/>
          </p:nvSpPr>
          <p:spPr>
            <a:xfrm>
              <a:off x="3162200" y="3203375"/>
              <a:ext cx="424075" cy="262100"/>
            </a:xfrm>
            <a:custGeom>
              <a:rect b="b" l="l" r="r" t="t"/>
              <a:pathLst>
                <a:path extrusionOk="0" h="10484" w="16963">
                  <a:moveTo>
                    <a:pt x="16679" y="1"/>
                  </a:moveTo>
                  <a:cubicBezTo>
                    <a:pt x="16604" y="1"/>
                    <a:pt x="16519" y="25"/>
                    <a:pt x="16428" y="77"/>
                  </a:cubicBezTo>
                  <a:lnTo>
                    <a:pt x="534" y="9257"/>
                  </a:lnTo>
                  <a:cubicBezTo>
                    <a:pt x="239" y="9423"/>
                    <a:pt x="0" y="9821"/>
                    <a:pt x="0" y="10137"/>
                  </a:cubicBezTo>
                  <a:cubicBezTo>
                    <a:pt x="0" y="10358"/>
                    <a:pt x="114" y="10484"/>
                    <a:pt x="282" y="10484"/>
                  </a:cubicBezTo>
                  <a:cubicBezTo>
                    <a:pt x="357" y="10484"/>
                    <a:pt x="443" y="10459"/>
                    <a:pt x="534" y="10406"/>
                  </a:cubicBezTo>
                  <a:lnTo>
                    <a:pt x="16428" y="1230"/>
                  </a:lnTo>
                  <a:cubicBezTo>
                    <a:pt x="16724" y="1060"/>
                    <a:pt x="16962" y="666"/>
                    <a:pt x="16962" y="346"/>
                  </a:cubicBezTo>
                  <a:cubicBezTo>
                    <a:pt x="16962" y="127"/>
                    <a:pt x="16848" y="1"/>
                    <a:pt x="16679"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a921b638bc_1_198"/>
            <p:cNvSpPr/>
            <p:nvPr/>
          </p:nvSpPr>
          <p:spPr>
            <a:xfrm>
              <a:off x="3162200" y="3260925"/>
              <a:ext cx="424075" cy="262125"/>
            </a:xfrm>
            <a:custGeom>
              <a:rect b="b" l="l" r="r" t="t"/>
              <a:pathLst>
                <a:path extrusionOk="0" h="10485" w="16963">
                  <a:moveTo>
                    <a:pt x="16679" y="0"/>
                  </a:moveTo>
                  <a:cubicBezTo>
                    <a:pt x="16604" y="0"/>
                    <a:pt x="16519" y="25"/>
                    <a:pt x="16428" y="77"/>
                  </a:cubicBezTo>
                  <a:lnTo>
                    <a:pt x="534" y="9256"/>
                  </a:lnTo>
                  <a:cubicBezTo>
                    <a:pt x="239" y="9426"/>
                    <a:pt x="0" y="9821"/>
                    <a:pt x="0" y="10140"/>
                  </a:cubicBezTo>
                  <a:cubicBezTo>
                    <a:pt x="0" y="10360"/>
                    <a:pt x="115" y="10485"/>
                    <a:pt x="284" y="10485"/>
                  </a:cubicBezTo>
                  <a:cubicBezTo>
                    <a:pt x="359" y="10485"/>
                    <a:pt x="444" y="10460"/>
                    <a:pt x="534" y="10409"/>
                  </a:cubicBezTo>
                  <a:lnTo>
                    <a:pt x="16428" y="1230"/>
                  </a:lnTo>
                  <a:cubicBezTo>
                    <a:pt x="16724" y="1059"/>
                    <a:pt x="16962" y="665"/>
                    <a:pt x="16962" y="345"/>
                  </a:cubicBezTo>
                  <a:cubicBezTo>
                    <a:pt x="16962" y="126"/>
                    <a:pt x="16848" y="0"/>
                    <a:pt x="16679"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a921b638bc_1_198"/>
            <p:cNvSpPr/>
            <p:nvPr/>
          </p:nvSpPr>
          <p:spPr>
            <a:xfrm>
              <a:off x="3162200" y="3318500"/>
              <a:ext cx="424075" cy="262125"/>
            </a:xfrm>
            <a:custGeom>
              <a:rect b="b" l="l" r="r" t="t"/>
              <a:pathLst>
                <a:path extrusionOk="0" h="10485" w="16963">
                  <a:moveTo>
                    <a:pt x="16678" y="1"/>
                  </a:moveTo>
                  <a:cubicBezTo>
                    <a:pt x="16604" y="1"/>
                    <a:pt x="16518" y="25"/>
                    <a:pt x="16428" y="76"/>
                  </a:cubicBezTo>
                  <a:lnTo>
                    <a:pt x="534" y="9255"/>
                  </a:lnTo>
                  <a:cubicBezTo>
                    <a:pt x="239" y="9425"/>
                    <a:pt x="0" y="9820"/>
                    <a:pt x="0" y="10139"/>
                  </a:cubicBezTo>
                  <a:cubicBezTo>
                    <a:pt x="0" y="10358"/>
                    <a:pt x="115" y="10485"/>
                    <a:pt x="283" y="10485"/>
                  </a:cubicBezTo>
                  <a:cubicBezTo>
                    <a:pt x="358" y="10485"/>
                    <a:pt x="443" y="10460"/>
                    <a:pt x="534" y="10407"/>
                  </a:cubicBezTo>
                  <a:lnTo>
                    <a:pt x="16428" y="1228"/>
                  </a:lnTo>
                  <a:cubicBezTo>
                    <a:pt x="16724" y="1058"/>
                    <a:pt x="16962" y="664"/>
                    <a:pt x="16962" y="348"/>
                  </a:cubicBezTo>
                  <a:cubicBezTo>
                    <a:pt x="16962" y="126"/>
                    <a:pt x="16847" y="1"/>
                    <a:pt x="16678"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a921b638bc_1_198"/>
            <p:cNvSpPr/>
            <p:nvPr/>
          </p:nvSpPr>
          <p:spPr>
            <a:xfrm>
              <a:off x="3162200" y="3376075"/>
              <a:ext cx="424075" cy="262100"/>
            </a:xfrm>
            <a:custGeom>
              <a:rect b="b" l="l" r="r" t="t"/>
              <a:pathLst>
                <a:path extrusionOk="0" h="10484" w="16963">
                  <a:moveTo>
                    <a:pt x="16681" y="1"/>
                  </a:moveTo>
                  <a:cubicBezTo>
                    <a:pt x="16605" y="1"/>
                    <a:pt x="16519" y="25"/>
                    <a:pt x="16428" y="78"/>
                  </a:cubicBezTo>
                  <a:lnTo>
                    <a:pt x="534" y="9254"/>
                  </a:lnTo>
                  <a:cubicBezTo>
                    <a:pt x="239" y="9424"/>
                    <a:pt x="0" y="9818"/>
                    <a:pt x="0" y="10138"/>
                  </a:cubicBezTo>
                  <a:cubicBezTo>
                    <a:pt x="0" y="10359"/>
                    <a:pt x="114" y="10484"/>
                    <a:pt x="282" y="10484"/>
                  </a:cubicBezTo>
                  <a:cubicBezTo>
                    <a:pt x="357" y="10484"/>
                    <a:pt x="443" y="10459"/>
                    <a:pt x="534" y="10406"/>
                  </a:cubicBezTo>
                  <a:lnTo>
                    <a:pt x="16428" y="1230"/>
                  </a:lnTo>
                  <a:cubicBezTo>
                    <a:pt x="16724" y="1060"/>
                    <a:pt x="16962" y="663"/>
                    <a:pt x="16962" y="346"/>
                  </a:cubicBezTo>
                  <a:cubicBezTo>
                    <a:pt x="16962" y="125"/>
                    <a:pt x="16849" y="1"/>
                    <a:pt x="16681"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a921b638bc_1_198"/>
            <p:cNvSpPr/>
            <p:nvPr/>
          </p:nvSpPr>
          <p:spPr>
            <a:xfrm>
              <a:off x="3162200" y="3433625"/>
              <a:ext cx="424075" cy="262100"/>
            </a:xfrm>
            <a:custGeom>
              <a:rect b="b" l="l" r="r" t="t"/>
              <a:pathLst>
                <a:path extrusionOk="0" h="10484" w="16963">
                  <a:moveTo>
                    <a:pt x="16679" y="1"/>
                  </a:moveTo>
                  <a:cubicBezTo>
                    <a:pt x="16604" y="1"/>
                    <a:pt x="16519" y="25"/>
                    <a:pt x="16428" y="78"/>
                  </a:cubicBezTo>
                  <a:lnTo>
                    <a:pt x="534" y="9257"/>
                  </a:lnTo>
                  <a:cubicBezTo>
                    <a:pt x="239" y="9424"/>
                    <a:pt x="0" y="9821"/>
                    <a:pt x="0" y="10138"/>
                  </a:cubicBezTo>
                  <a:cubicBezTo>
                    <a:pt x="0" y="10359"/>
                    <a:pt x="114" y="10483"/>
                    <a:pt x="282" y="10483"/>
                  </a:cubicBezTo>
                  <a:cubicBezTo>
                    <a:pt x="357" y="10483"/>
                    <a:pt x="443" y="10458"/>
                    <a:pt x="534" y="10406"/>
                  </a:cubicBezTo>
                  <a:lnTo>
                    <a:pt x="16428" y="1230"/>
                  </a:lnTo>
                  <a:cubicBezTo>
                    <a:pt x="16724" y="1060"/>
                    <a:pt x="16962" y="666"/>
                    <a:pt x="16962" y="346"/>
                  </a:cubicBezTo>
                  <a:cubicBezTo>
                    <a:pt x="16962" y="127"/>
                    <a:pt x="16848" y="1"/>
                    <a:pt x="16679"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a921b638bc_1_198"/>
            <p:cNvSpPr/>
            <p:nvPr/>
          </p:nvSpPr>
          <p:spPr>
            <a:xfrm>
              <a:off x="3162200" y="3491175"/>
              <a:ext cx="424075" cy="262150"/>
            </a:xfrm>
            <a:custGeom>
              <a:rect b="b" l="l" r="r" t="t"/>
              <a:pathLst>
                <a:path extrusionOk="0" h="10486" w="16963">
                  <a:moveTo>
                    <a:pt x="16679" y="0"/>
                  </a:moveTo>
                  <a:cubicBezTo>
                    <a:pt x="16604" y="0"/>
                    <a:pt x="16519" y="25"/>
                    <a:pt x="16428" y="77"/>
                  </a:cubicBezTo>
                  <a:lnTo>
                    <a:pt x="534" y="9257"/>
                  </a:lnTo>
                  <a:cubicBezTo>
                    <a:pt x="239" y="9427"/>
                    <a:pt x="0" y="9821"/>
                    <a:pt x="0" y="10141"/>
                  </a:cubicBezTo>
                  <a:cubicBezTo>
                    <a:pt x="0" y="10360"/>
                    <a:pt x="115" y="10486"/>
                    <a:pt x="284" y="10486"/>
                  </a:cubicBezTo>
                  <a:cubicBezTo>
                    <a:pt x="358" y="10486"/>
                    <a:pt x="444" y="10461"/>
                    <a:pt x="534" y="10409"/>
                  </a:cubicBezTo>
                  <a:lnTo>
                    <a:pt x="16428" y="1230"/>
                  </a:lnTo>
                  <a:cubicBezTo>
                    <a:pt x="16724" y="1060"/>
                    <a:pt x="16962" y="665"/>
                    <a:pt x="16962" y="346"/>
                  </a:cubicBezTo>
                  <a:cubicBezTo>
                    <a:pt x="16962" y="127"/>
                    <a:pt x="16848" y="0"/>
                    <a:pt x="16679"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a921b638bc_1_198"/>
            <p:cNvSpPr/>
            <p:nvPr/>
          </p:nvSpPr>
          <p:spPr>
            <a:xfrm>
              <a:off x="3162200" y="3548775"/>
              <a:ext cx="424075" cy="262100"/>
            </a:xfrm>
            <a:custGeom>
              <a:rect b="b" l="l" r="r" t="t"/>
              <a:pathLst>
                <a:path extrusionOk="0" h="10484" w="16963">
                  <a:moveTo>
                    <a:pt x="16681" y="1"/>
                  </a:moveTo>
                  <a:cubicBezTo>
                    <a:pt x="16606" y="1"/>
                    <a:pt x="16520" y="26"/>
                    <a:pt x="16428" y="79"/>
                  </a:cubicBezTo>
                  <a:lnTo>
                    <a:pt x="534" y="9254"/>
                  </a:lnTo>
                  <a:cubicBezTo>
                    <a:pt x="239" y="9424"/>
                    <a:pt x="0" y="9819"/>
                    <a:pt x="0" y="10138"/>
                  </a:cubicBezTo>
                  <a:cubicBezTo>
                    <a:pt x="0" y="10357"/>
                    <a:pt x="115" y="10483"/>
                    <a:pt x="284" y="10483"/>
                  </a:cubicBezTo>
                  <a:cubicBezTo>
                    <a:pt x="358" y="10483"/>
                    <a:pt x="444" y="10459"/>
                    <a:pt x="534" y="10407"/>
                  </a:cubicBezTo>
                  <a:lnTo>
                    <a:pt x="16428" y="1227"/>
                  </a:lnTo>
                  <a:cubicBezTo>
                    <a:pt x="16724" y="1061"/>
                    <a:pt x="16962" y="663"/>
                    <a:pt x="16962" y="347"/>
                  </a:cubicBezTo>
                  <a:cubicBezTo>
                    <a:pt x="16962" y="126"/>
                    <a:pt x="16849" y="1"/>
                    <a:pt x="16681"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a921b638bc_1_198"/>
            <p:cNvSpPr/>
            <p:nvPr/>
          </p:nvSpPr>
          <p:spPr>
            <a:xfrm>
              <a:off x="3162200" y="3606325"/>
              <a:ext cx="424075" cy="262100"/>
            </a:xfrm>
            <a:custGeom>
              <a:rect b="b" l="l" r="r" t="t"/>
              <a:pathLst>
                <a:path extrusionOk="0" h="10484" w="16963">
                  <a:moveTo>
                    <a:pt x="16680" y="0"/>
                  </a:moveTo>
                  <a:cubicBezTo>
                    <a:pt x="16605" y="0"/>
                    <a:pt x="16519" y="25"/>
                    <a:pt x="16428" y="78"/>
                  </a:cubicBezTo>
                  <a:lnTo>
                    <a:pt x="534" y="9254"/>
                  </a:lnTo>
                  <a:cubicBezTo>
                    <a:pt x="239" y="9424"/>
                    <a:pt x="0" y="9822"/>
                    <a:pt x="0" y="10138"/>
                  </a:cubicBezTo>
                  <a:cubicBezTo>
                    <a:pt x="0" y="10359"/>
                    <a:pt x="114" y="10484"/>
                    <a:pt x="282" y="10484"/>
                  </a:cubicBezTo>
                  <a:cubicBezTo>
                    <a:pt x="357" y="10484"/>
                    <a:pt x="443" y="10459"/>
                    <a:pt x="534" y="10407"/>
                  </a:cubicBezTo>
                  <a:lnTo>
                    <a:pt x="16428" y="1230"/>
                  </a:lnTo>
                  <a:cubicBezTo>
                    <a:pt x="16724" y="1061"/>
                    <a:pt x="16962" y="666"/>
                    <a:pt x="16962" y="347"/>
                  </a:cubicBezTo>
                  <a:cubicBezTo>
                    <a:pt x="16962" y="126"/>
                    <a:pt x="16848" y="0"/>
                    <a:pt x="16680"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a921b638bc_1_198"/>
            <p:cNvSpPr/>
            <p:nvPr/>
          </p:nvSpPr>
          <p:spPr>
            <a:xfrm>
              <a:off x="2563650" y="3390675"/>
              <a:ext cx="548675" cy="852300"/>
            </a:xfrm>
            <a:custGeom>
              <a:rect b="b" l="l" r="r" t="t"/>
              <a:pathLst>
                <a:path extrusionOk="0" h="34092" w="21947">
                  <a:moveTo>
                    <a:pt x="21652" y="1"/>
                  </a:moveTo>
                  <a:cubicBezTo>
                    <a:pt x="21581" y="1"/>
                    <a:pt x="21501" y="24"/>
                    <a:pt x="21416" y="72"/>
                  </a:cubicBezTo>
                  <a:lnTo>
                    <a:pt x="531" y="12131"/>
                  </a:lnTo>
                  <a:cubicBezTo>
                    <a:pt x="239" y="12301"/>
                    <a:pt x="1" y="12712"/>
                    <a:pt x="1" y="13053"/>
                  </a:cubicBezTo>
                  <a:lnTo>
                    <a:pt x="1" y="33713"/>
                  </a:lnTo>
                  <a:cubicBezTo>
                    <a:pt x="1" y="33953"/>
                    <a:pt x="120" y="34092"/>
                    <a:pt x="293" y="34092"/>
                  </a:cubicBezTo>
                  <a:cubicBezTo>
                    <a:pt x="365" y="34092"/>
                    <a:pt x="446" y="34068"/>
                    <a:pt x="531" y="34019"/>
                  </a:cubicBezTo>
                  <a:lnTo>
                    <a:pt x="21416" y="21960"/>
                  </a:lnTo>
                  <a:cubicBezTo>
                    <a:pt x="21709" y="21793"/>
                    <a:pt x="21947" y="21379"/>
                    <a:pt x="21947" y="21042"/>
                  </a:cubicBezTo>
                  <a:lnTo>
                    <a:pt x="21947" y="381"/>
                  </a:lnTo>
                  <a:cubicBezTo>
                    <a:pt x="21947" y="139"/>
                    <a:pt x="21826" y="1"/>
                    <a:pt x="21652"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ga921b638bc_1_198"/>
            <p:cNvSpPr/>
            <p:nvPr/>
          </p:nvSpPr>
          <p:spPr>
            <a:xfrm>
              <a:off x="2563650" y="3390675"/>
              <a:ext cx="548675" cy="852275"/>
            </a:xfrm>
            <a:custGeom>
              <a:rect b="b" l="l" r="r" t="t"/>
              <a:pathLst>
                <a:path extrusionOk="0" h="34091" w="21947">
                  <a:moveTo>
                    <a:pt x="21654" y="1"/>
                  </a:moveTo>
                  <a:cubicBezTo>
                    <a:pt x="21583" y="1"/>
                    <a:pt x="21501" y="24"/>
                    <a:pt x="21416" y="72"/>
                  </a:cubicBezTo>
                  <a:lnTo>
                    <a:pt x="531" y="12131"/>
                  </a:lnTo>
                  <a:cubicBezTo>
                    <a:pt x="239" y="12301"/>
                    <a:pt x="1" y="12712"/>
                    <a:pt x="1" y="13053"/>
                  </a:cubicBezTo>
                  <a:lnTo>
                    <a:pt x="1" y="33713"/>
                  </a:lnTo>
                  <a:cubicBezTo>
                    <a:pt x="1" y="33954"/>
                    <a:pt x="120" y="34090"/>
                    <a:pt x="294" y="34090"/>
                  </a:cubicBezTo>
                  <a:cubicBezTo>
                    <a:pt x="365" y="34090"/>
                    <a:pt x="446" y="34070"/>
                    <a:pt x="531" y="34019"/>
                  </a:cubicBezTo>
                  <a:lnTo>
                    <a:pt x="21416" y="21960"/>
                  </a:lnTo>
                  <a:cubicBezTo>
                    <a:pt x="21709" y="21793"/>
                    <a:pt x="21947" y="21379"/>
                    <a:pt x="21947" y="21042"/>
                  </a:cubicBezTo>
                  <a:lnTo>
                    <a:pt x="21947" y="381"/>
                  </a:lnTo>
                  <a:cubicBezTo>
                    <a:pt x="21947" y="140"/>
                    <a:pt x="21827" y="1"/>
                    <a:pt x="21654" y="1"/>
                  </a:cubicBezTo>
                  <a:close/>
                </a:path>
              </a:pathLst>
            </a:custGeom>
            <a:solidFill>
              <a:srgbClr val="D4F8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a921b638bc_1_198"/>
            <p:cNvSpPr/>
            <p:nvPr/>
          </p:nvSpPr>
          <p:spPr>
            <a:xfrm>
              <a:off x="2563650" y="3685525"/>
              <a:ext cx="548675" cy="557450"/>
            </a:xfrm>
            <a:custGeom>
              <a:rect b="b" l="l" r="r" t="t"/>
              <a:pathLst>
                <a:path extrusionOk="0" h="22298" w="21947">
                  <a:moveTo>
                    <a:pt x="16123" y="0"/>
                  </a:moveTo>
                  <a:lnTo>
                    <a:pt x="12632" y="6175"/>
                  </a:lnTo>
                  <a:lnTo>
                    <a:pt x="15086" y="9353"/>
                  </a:lnTo>
                  <a:lnTo>
                    <a:pt x="6985" y="2373"/>
                  </a:lnTo>
                  <a:lnTo>
                    <a:pt x="1" y="17492"/>
                  </a:lnTo>
                  <a:lnTo>
                    <a:pt x="1" y="21919"/>
                  </a:lnTo>
                  <a:cubicBezTo>
                    <a:pt x="1" y="22159"/>
                    <a:pt x="120" y="22298"/>
                    <a:pt x="293" y="22298"/>
                  </a:cubicBezTo>
                  <a:cubicBezTo>
                    <a:pt x="365" y="22298"/>
                    <a:pt x="446" y="22274"/>
                    <a:pt x="531" y="22225"/>
                  </a:cubicBezTo>
                  <a:lnTo>
                    <a:pt x="21416" y="10166"/>
                  </a:lnTo>
                  <a:cubicBezTo>
                    <a:pt x="21709" y="9999"/>
                    <a:pt x="21947" y="9585"/>
                    <a:pt x="21947" y="9248"/>
                  </a:cubicBezTo>
                  <a:lnTo>
                    <a:pt x="21947" y="5324"/>
                  </a:lnTo>
                  <a:lnTo>
                    <a:pt x="1612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a921b638bc_1_198"/>
            <p:cNvSpPr/>
            <p:nvPr/>
          </p:nvSpPr>
          <p:spPr>
            <a:xfrm>
              <a:off x="2948275" y="3521225"/>
              <a:ext cx="78725" cy="101600"/>
            </a:xfrm>
            <a:custGeom>
              <a:rect b="b" l="l" r="r" t="t"/>
              <a:pathLst>
                <a:path extrusionOk="0" h="4064" w="3149">
                  <a:moveTo>
                    <a:pt x="2277" y="1"/>
                  </a:moveTo>
                  <a:cubicBezTo>
                    <a:pt x="2066" y="1"/>
                    <a:pt x="1827" y="69"/>
                    <a:pt x="1575" y="214"/>
                  </a:cubicBezTo>
                  <a:cubicBezTo>
                    <a:pt x="704" y="718"/>
                    <a:pt x="1" y="1939"/>
                    <a:pt x="1" y="2941"/>
                  </a:cubicBezTo>
                  <a:cubicBezTo>
                    <a:pt x="1" y="3653"/>
                    <a:pt x="354" y="4063"/>
                    <a:pt x="871" y="4063"/>
                  </a:cubicBezTo>
                  <a:cubicBezTo>
                    <a:pt x="1082" y="4063"/>
                    <a:pt x="1321" y="3994"/>
                    <a:pt x="1575" y="3849"/>
                  </a:cubicBezTo>
                  <a:cubicBezTo>
                    <a:pt x="2444" y="3346"/>
                    <a:pt x="3148" y="2125"/>
                    <a:pt x="3148" y="1123"/>
                  </a:cubicBezTo>
                  <a:cubicBezTo>
                    <a:pt x="3148" y="411"/>
                    <a:pt x="2794" y="1"/>
                    <a:pt x="22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a921b638bc_1_198"/>
            <p:cNvSpPr/>
            <p:nvPr/>
          </p:nvSpPr>
          <p:spPr>
            <a:xfrm>
              <a:off x="2214425" y="2656275"/>
              <a:ext cx="1371850" cy="953100"/>
            </a:xfrm>
            <a:custGeom>
              <a:rect b="b" l="l" r="r" t="t"/>
              <a:pathLst>
                <a:path extrusionOk="0" h="38124" w="54874">
                  <a:moveTo>
                    <a:pt x="54579" y="0"/>
                  </a:moveTo>
                  <a:cubicBezTo>
                    <a:pt x="54507" y="0"/>
                    <a:pt x="54425" y="24"/>
                    <a:pt x="54339" y="73"/>
                  </a:cubicBezTo>
                  <a:lnTo>
                    <a:pt x="534" y="31141"/>
                  </a:lnTo>
                  <a:cubicBezTo>
                    <a:pt x="238" y="31307"/>
                    <a:pt x="1" y="31722"/>
                    <a:pt x="1" y="32059"/>
                  </a:cubicBezTo>
                  <a:lnTo>
                    <a:pt x="1" y="37743"/>
                  </a:lnTo>
                  <a:cubicBezTo>
                    <a:pt x="1" y="37985"/>
                    <a:pt x="121" y="38124"/>
                    <a:pt x="296" y="38124"/>
                  </a:cubicBezTo>
                  <a:cubicBezTo>
                    <a:pt x="368" y="38124"/>
                    <a:pt x="449" y="38101"/>
                    <a:pt x="534" y="38053"/>
                  </a:cubicBezTo>
                  <a:lnTo>
                    <a:pt x="54339" y="6985"/>
                  </a:lnTo>
                  <a:cubicBezTo>
                    <a:pt x="54635" y="6815"/>
                    <a:pt x="54873" y="6404"/>
                    <a:pt x="54873" y="6064"/>
                  </a:cubicBezTo>
                  <a:lnTo>
                    <a:pt x="54873" y="379"/>
                  </a:lnTo>
                  <a:cubicBezTo>
                    <a:pt x="54873" y="139"/>
                    <a:pt x="54754" y="0"/>
                    <a:pt x="5457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a921b638bc_1_198"/>
            <p:cNvSpPr/>
            <p:nvPr/>
          </p:nvSpPr>
          <p:spPr>
            <a:xfrm>
              <a:off x="3087400" y="2772825"/>
              <a:ext cx="399075" cy="270100"/>
            </a:xfrm>
            <a:custGeom>
              <a:rect b="b" l="l" r="r" t="t"/>
              <a:pathLst>
                <a:path extrusionOk="0" h="10804" w="15963">
                  <a:moveTo>
                    <a:pt x="15963" y="1"/>
                  </a:moveTo>
                  <a:lnTo>
                    <a:pt x="320" y="9031"/>
                  </a:lnTo>
                  <a:cubicBezTo>
                    <a:pt x="143" y="9133"/>
                    <a:pt x="0" y="9381"/>
                    <a:pt x="0" y="9585"/>
                  </a:cubicBezTo>
                  <a:lnTo>
                    <a:pt x="0" y="10575"/>
                  </a:lnTo>
                  <a:cubicBezTo>
                    <a:pt x="0" y="10720"/>
                    <a:pt x="73" y="10804"/>
                    <a:pt x="179" y="10804"/>
                  </a:cubicBezTo>
                  <a:cubicBezTo>
                    <a:pt x="221" y="10804"/>
                    <a:pt x="269" y="10790"/>
                    <a:pt x="320" y="10762"/>
                  </a:cubicBezTo>
                  <a:lnTo>
                    <a:pt x="15963" y="1728"/>
                  </a:lnTo>
                  <a:lnTo>
                    <a:pt x="15963"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a921b638bc_1_198"/>
            <p:cNvSpPr/>
            <p:nvPr/>
          </p:nvSpPr>
          <p:spPr>
            <a:xfrm>
              <a:off x="3486450" y="2747550"/>
              <a:ext cx="49925" cy="68500"/>
            </a:xfrm>
            <a:custGeom>
              <a:rect b="b" l="l" r="r" t="t"/>
              <a:pathLst>
                <a:path extrusionOk="0" h="2740" w="1997">
                  <a:moveTo>
                    <a:pt x="1819" y="0"/>
                  </a:moveTo>
                  <a:cubicBezTo>
                    <a:pt x="1776" y="0"/>
                    <a:pt x="1728" y="14"/>
                    <a:pt x="1677" y="43"/>
                  </a:cubicBezTo>
                  <a:lnTo>
                    <a:pt x="1" y="1012"/>
                  </a:lnTo>
                  <a:lnTo>
                    <a:pt x="1" y="2739"/>
                  </a:lnTo>
                  <a:lnTo>
                    <a:pt x="1677" y="1770"/>
                  </a:lnTo>
                  <a:cubicBezTo>
                    <a:pt x="1854" y="1672"/>
                    <a:pt x="1997" y="1423"/>
                    <a:pt x="1997" y="1219"/>
                  </a:cubicBezTo>
                  <a:lnTo>
                    <a:pt x="1997" y="227"/>
                  </a:lnTo>
                  <a:cubicBezTo>
                    <a:pt x="1997" y="84"/>
                    <a:pt x="1924" y="0"/>
                    <a:pt x="18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a921b638bc_1_198"/>
            <p:cNvSpPr/>
            <p:nvPr/>
          </p:nvSpPr>
          <p:spPr>
            <a:xfrm>
              <a:off x="3500900" y="2764350"/>
              <a:ext cx="25800" cy="31375"/>
            </a:xfrm>
            <a:custGeom>
              <a:rect b="b" l="l" r="r" t="t"/>
              <a:pathLst>
                <a:path extrusionOk="0" h="1255" w="1032">
                  <a:moveTo>
                    <a:pt x="528" y="139"/>
                  </a:moveTo>
                  <a:cubicBezTo>
                    <a:pt x="545" y="139"/>
                    <a:pt x="562" y="143"/>
                    <a:pt x="579" y="153"/>
                  </a:cubicBezTo>
                  <a:cubicBezTo>
                    <a:pt x="640" y="187"/>
                    <a:pt x="681" y="296"/>
                    <a:pt x="681" y="432"/>
                  </a:cubicBezTo>
                  <a:cubicBezTo>
                    <a:pt x="681" y="694"/>
                    <a:pt x="541" y="993"/>
                    <a:pt x="375" y="1088"/>
                  </a:cubicBezTo>
                  <a:cubicBezTo>
                    <a:pt x="345" y="1106"/>
                    <a:pt x="317" y="1115"/>
                    <a:pt x="292" y="1115"/>
                  </a:cubicBezTo>
                  <a:cubicBezTo>
                    <a:pt x="274" y="1115"/>
                    <a:pt x="257" y="1110"/>
                    <a:pt x="242" y="1102"/>
                  </a:cubicBezTo>
                  <a:cubicBezTo>
                    <a:pt x="178" y="1068"/>
                    <a:pt x="140" y="959"/>
                    <a:pt x="140" y="823"/>
                  </a:cubicBezTo>
                  <a:cubicBezTo>
                    <a:pt x="140" y="561"/>
                    <a:pt x="280" y="262"/>
                    <a:pt x="443" y="167"/>
                  </a:cubicBezTo>
                  <a:cubicBezTo>
                    <a:pt x="473" y="150"/>
                    <a:pt x="504" y="139"/>
                    <a:pt x="528" y="139"/>
                  </a:cubicBezTo>
                  <a:close/>
                  <a:moveTo>
                    <a:pt x="529" y="0"/>
                  </a:moveTo>
                  <a:cubicBezTo>
                    <a:pt x="479" y="0"/>
                    <a:pt x="426" y="15"/>
                    <a:pt x="375" y="45"/>
                  </a:cubicBezTo>
                  <a:cubicBezTo>
                    <a:pt x="164" y="167"/>
                    <a:pt x="0" y="506"/>
                    <a:pt x="0" y="823"/>
                  </a:cubicBezTo>
                  <a:cubicBezTo>
                    <a:pt x="0" y="1013"/>
                    <a:pt x="62" y="1159"/>
                    <a:pt x="171" y="1224"/>
                  </a:cubicBezTo>
                  <a:cubicBezTo>
                    <a:pt x="208" y="1245"/>
                    <a:pt x="249" y="1255"/>
                    <a:pt x="289" y="1255"/>
                  </a:cubicBezTo>
                  <a:cubicBezTo>
                    <a:pt x="341" y="1255"/>
                    <a:pt x="391" y="1238"/>
                    <a:pt x="443" y="1211"/>
                  </a:cubicBezTo>
                  <a:cubicBezTo>
                    <a:pt x="568" y="1136"/>
                    <a:pt x="677" y="983"/>
                    <a:pt x="745" y="806"/>
                  </a:cubicBezTo>
                  <a:lnTo>
                    <a:pt x="932" y="864"/>
                  </a:lnTo>
                  <a:cubicBezTo>
                    <a:pt x="939" y="867"/>
                    <a:pt x="946" y="867"/>
                    <a:pt x="953" y="867"/>
                  </a:cubicBezTo>
                  <a:cubicBezTo>
                    <a:pt x="983" y="867"/>
                    <a:pt x="1011" y="847"/>
                    <a:pt x="1020" y="816"/>
                  </a:cubicBezTo>
                  <a:cubicBezTo>
                    <a:pt x="1031" y="782"/>
                    <a:pt x="1011" y="741"/>
                    <a:pt x="976" y="731"/>
                  </a:cubicBezTo>
                  <a:lnTo>
                    <a:pt x="790" y="674"/>
                  </a:lnTo>
                  <a:cubicBezTo>
                    <a:pt x="807" y="592"/>
                    <a:pt x="816" y="511"/>
                    <a:pt x="816" y="432"/>
                  </a:cubicBezTo>
                  <a:cubicBezTo>
                    <a:pt x="816" y="241"/>
                    <a:pt x="755" y="95"/>
                    <a:pt x="647" y="31"/>
                  </a:cubicBezTo>
                  <a:cubicBezTo>
                    <a:pt x="611" y="11"/>
                    <a:pt x="571" y="0"/>
                    <a:pt x="52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a921b638bc_1_198"/>
            <p:cNvSpPr/>
            <p:nvPr/>
          </p:nvSpPr>
          <p:spPr>
            <a:xfrm>
              <a:off x="2563650" y="2857875"/>
              <a:ext cx="1022625" cy="780275"/>
            </a:xfrm>
            <a:custGeom>
              <a:rect b="b" l="l" r="r" t="t"/>
              <a:pathLst>
                <a:path extrusionOk="0" h="31211" w="40905">
                  <a:moveTo>
                    <a:pt x="40610" y="1"/>
                  </a:moveTo>
                  <a:cubicBezTo>
                    <a:pt x="40538" y="1"/>
                    <a:pt x="40457" y="24"/>
                    <a:pt x="40370" y="74"/>
                  </a:cubicBezTo>
                  <a:lnTo>
                    <a:pt x="531" y="23077"/>
                  </a:lnTo>
                  <a:cubicBezTo>
                    <a:pt x="239" y="23243"/>
                    <a:pt x="1" y="23658"/>
                    <a:pt x="1" y="23995"/>
                  </a:cubicBezTo>
                  <a:lnTo>
                    <a:pt x="1" y="30832"/>
                  </a:lnTo>
                  <a:cubicBezTo>
                    <a:pt x="1" y="31072"/>
                    <a:pt x="120" y="31211"/>
                    <a:pt x="293" y="31211"/>
                  </a:cubicBezTo>
                  <a:cubicBezTo>
                    <a:pt x="365" y="31211"/>
                    <a:pt x="446" y="31187"/>
                    <a:pt x="531" y="31137"/>
                  </a:cubicBezTo>
                  <a:lnTo>
                    <a:pt x="40370" y="8138"/>
                  </a:lnTo>
                  <a:cubicBezTo>
                    <a:pt x="40666" y="7968"/>
                    <a:pt x="40904" y="7556"/>
                    <a:pt x="40904" y="7217"/>
                  </a:cubicBezTo>
                  <a:lnTo>
                    <a:pt x="40904" y="380"/>
                  </a:lnTo>
                  <a:cubicBezTo>
                    <a:pt x="40904" y="139"/>
                    <a:pt x="40785" y="1"/>
                    <a:pt x="40610"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a921b638bc_1_198"/>
            <p:cNvSpPr/>
            <p:nvPr/>
          </p:nvSpPr>
          <p:spPr>
            <a:xfrm>
              <a:off x="2563650" y="2857925"/>
              <a:ext cx="1022625" cy="780275"/>
            </a:xfrm>
            <a:custGeom>
              <a:rect b="b" l="l" r="r" t="t"/>
              <a:pathLst>
                <a:path extrusionOk="0" h="31211" w="40905">
                  <a:moveTo>
                    <a:pt x="40608" y="0"/>
                  </a:moveTo>
                  <a:cubicBezTo>
                    <a:pt x="40537" y="0"/>
                    <a:pt x="40456" y="21"/>
                    <a:pt x="40370" y="72"/>
                  </a:cubicBezTo>
                  <a:lnTo>
                    <a:pt x="531" y="23075"/>
                  </a:lnTo>
                  <a:cubicBezTo>
                    <a:pt x="239" y="23241"/>
                    <a:pt x="1" y="23656"/>
                    <a:pt x="1" y="23993"/>
                  </a:cubicBezTo>
                  <a:lnTo>
                    <a:pt x="1" y="30830"/>
                  </a:lnTo>
                  <a:cubicBezTo>
                    <a:pt x="1" y="31071"/>
                    <a:pt x="120" y="31211"/>
                    <a:pt x="294" y="31211"/>
                  </a:cubicBezTo>
                  <a:cubicBezTo>
                    <a:pt x="365" y="31211"/>
                    <a:pt x="446" y="31187"/>
                    <a:pt x="531" y="31135"/>
                  </a:cubicBezTo>
                  <a:lnTo>
                    <a:pt x="40370" y="8136"/>
                  </a:lnTo>
                  <a:cubicBezTo>
                    <a:pt x="40666" y="7966"/>
                    <a:pt x="40904" y="7554"/>
                    <a:pt x="40904" y="7215"/>
                  </a:cubicBezTo>
                  <a:lnTo>
                    <a:pt x="40904" y="378"/>
                  </a:lnTo>
                  <a:cubicBezTo>
                    <a:pt x="40904" y="137"/>
                    <a:pt x="40782" y="0"/>
                    <a:pt x="40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a921b638bc_1_198"/>
            <p:cNvSpPr/>
            <p:nvPr/>
          </p:nvSpPr>
          <p:spPr>
            <a:xfrm>
              <a:off x="2164625" y="2477650"/>
              <a:ext cx="1471450" cy="936000"/>
            </a:xfrm>
            <a:custGeom>
              <a:rect b="b" l="l" r="r" t="t"/>
              <a:pathLst>
                <a:path extrusionOk="0" h="37440" w="58858">
                  <a:moveTo>
                    <a:pt x="58857" y="0"/>
                  </a:moveTo>
                  <a:lnTo>
                    <a:pt x="16958" y="24190"/>
                  </a:lnTo>
                  <a:cubicBezTo>
                    <a:pt x="16878" y="24237"/>
                    <a:pt x="16813" y="24258"/>
                    <a:pt x="16758" y="24258"/>
                  </a:cubicBezTo>
                  <a:cubicBezTo>
                    <a:pt x="16613" y="24258"/>
                    <a:pt x="16535" y="24112"/>
                    <a:pt x="16415" y="23904"/>
                  </a:cubicBezTo>
                  <a:lnTo>
                    <a:pt x="15962" y="23079"/>
                  </a:lnTo>
                  <a:cubicBezTo>
                    <a:pt x="15832" y="22864"/>
                    <a:pt x="15699" y="22779"/>
                    <a:pt x="15553" y="22779"/>
                  </a:cubicBezTo>
                  <a:cubicBezTo>
                    <a:pt x="15448" y="22779"/>
                    <a:pt x="15335" y="22824"/>
                    <a:pt x="15211" y="22895"/>
                  </a:cubicBezTo>
                  <a:lnTo>
                    <a:pt x="2526" y="30222"/>
                  </a:lnTo>
                  <a:cubicBezTo>
                    <a:pt x="2230" y="30388"/>
                    <a:pt x="2111" y="30694"/>
                    <a:pt x="1993" y="31140"/>
                  </a:cubicBezTo>
                  <a:lnTo>
                    <a:pt x="1621" y="32428"/>
                  </a:lnTo>
                  <a:cubicBezTo>
                    <a:pt x="1483" y="32921"/>
                    <a:pt x="1384" y="33179"/>
                    <a:pt x="1091" y="33349"/>
                  </a:cubicBezTo>
                  <a:lnTo>
                    <a:pt x="0" y="33982"/>
                  </a:lnTo>
                  <a:lnTo>
                    <a:pt x="0" y="37440"/>
                  </a:lnTo>
                  <a:lnTo>
                    <a:pt x="58857" y="3462"/>
                  </a:lnTo>
                  <a:lnTo>
                    <a:pt x="58857" y="0"/>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a921b638bc_1_198"/>
            <p:cNvSpPr/>
            <p:nvPr/>
          </p:nvSpPr>
          <p:spPr>
            <a:xfrm>
              <a:off x="3557000" y="2448925"/>
              <a:ext cx="33425" cy="43200"/>
            </a:xfrm>
            <a:custGeom>
              <a:rect b="b" l="l" r="r" t="t"/>
              <a:pathLst>
                <a:path extrusionOk="0" h="1728" w="1337">
                  <a:moveTo>
                    <a:pt x="967" y="1"/>
                  </a:moveTo>
                  <a:cubicBezTo>
                    <a:pt x="877" y="1"/>
                    <a:pt x="775" y="30"/>
                    <a:pt x="667" y="93"/>
                  </a:cubicBezTo>
                  <a:cubicBezTo>
                    <a:pt x="300" y="306"/>
                    <a:pt x="0" y="823"/>
                    <a:pt x="0" y="1251"/>
                  </a:cubicBezTo>
                  <a:cubicBezTo>
                    <a:pt x="0" y="1553"/>
                    <a:pt x="151" y="1728"/>
                    <a:pt x="369" y="1728"/>
                  </a:cubicBezTo>
                  <a:cubicBezTo>
                    <a:pt x="459" y="1728"/>
                    <a:pt x="560" y="1698"/>
                    <a:pt x="667" y="1636"/>
                  </a:cubicBezTo>
                  <a:cubicBezTo>
                    <a:pt x="1037" y="1425"/>
                    <a:pt x="1337" y="905"/>
                    <a:pt x="1337" y="476"/>
                  </a:cubicBezTo>
                  <a:cubicBezTo>
                    <a:pt x="1337" y="175"/>
                    <a:pt x="1186" y="1"/>
                    <a:pt x="9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a921b638bc_1_198"/>
            <p:cNvSpPr/>
            <p:nvPr/>
          </p:nvSpPr>
          <p:spPr>
            <a:xfrm>
              <a:off x="3496750" y="2483650"/>
              <a:ext cx="33500" cy="43225"/>
            </a:xfrm>
            <a:custGeom>
              <a:rect b="b" l="l" r="r" t="t"/>
              <a:pathLst>
                <a:path extrusionOk="0" h="1729" w="1340">
                  <a:moveTo>
                    <a:pt x="968" y="0"/>
                  </a:moveTo>
                  <a:cubicBezTo>
                    <a:pt x="878" y="0"/>
                    <a:pt x="777" y="29"/>
                    <a:pt x="670" y="91"/>
                  </a:cubicBezTo>
                  <a:cubicBezTo>
                    <a:pt x="299" y="305"/>
                    <a:pt x="0" y="825"/>
                    <a:pt x="0" y="1249"/>
                  </a:cubicBezTo>
                  <a:cubicBezTo>
                    <a:pt x="0" y="1553"/>
                    <a:pt x="151" y="1729"/>
                    <a:pt x="370" y="1729"/>
                  </a:cubicBezTo>
                  <a:cubicBezTo>
                    <a:pt x="460" y="1729"/>
                    <a:pt x="562" y="1699"/>
                    <a:pt x="670" y="1637"/>
                  </a:cubicBezTo>
                  <a:cubicBezTo>
                    <a:pt x="1037" y="1423"/>
                    <a:pt x="1340" y="903"/>
                    <a:pt x="1340" y="478"/>
                  </a:cubicBezTo>
                  <a:cubicBezTo>
                    <a:pt x="1340" y="174"/>
                    <a:pt x="1187" y="0"/>
                    <a:pt x="9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a921b638bc_1_198"/>
            <p:cNvSpPr/>
            <p:nvPr/>
          </p:nvSpPr>
          <p:spPr>
            <a:xfrm>
              <a:off x="3436475" y="2518375"/>
              <a:ext cx="33525" cy="43200"/>
            </a:xfrm>
            <a:custGeom>
              <a:rect b="b" l="l" r="r" t="t"/>
              <a:pathLst>
                <a:path extrusionOk="0" h="1728" w="1341">
                  <a:moveTo>
                    <a:pt x="971" y="0"/>
                  </a:moveTo>
                  <a:cubicBezTo>
                    <a:pt x="880" y="0"/>
                    <a:pt x="778" y="30"/>
                    <a:pt x="671" y="92"/>
                  </a:cubicBezTo>
                  <a:cubicBezTo>
                    <a:pt x="300" y="306"/>
                    <a:pt x="1" y="823"/>
                    <a:pt x="1" y="1252"/>
                  </a:cubicBezTo>
                  <a:cubicBezTo>
                    <a:pt x="1" y="1552"/>
                    <a:pt x="151" y="1727"/>
                    <a:pt x="371" y="1727"/>
                  </a:cubicBezTo>
                  <a:cubicBezTo>
                    <a:pt x="461" y="1727"/>
                    <a:pt x="563" y="1698"/>
                    <a:pt x="671" y="1635"/>
                  </a:cubicBezTo>
                  <a:cubicBezTo>
                    <a:pt x="1041" y="1425"/>
                    <a:pt x="1341" y="905"/>
                    <a:pt x="1341" y="476"/>
                  </a:cubicBezTo>
                  <a:cubicBezTo>
                    <a:pt x="1341" y="175"/>
                    <a:pt x="1190" y="0"/>
                    <a:pt x="9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a921b638bc_1_198"/>
            <p:cNvSpPr/>
            <p:nvPr/>
          </p:nvSpPr>
          <p:spPr>
            <a:xfrm>
              <a:off x="2198525" y="3326075"/>
              <a:ext cx="28750" cy="36075"/>
            </a:xfrm>
            <a:custGeom>
              <a:rect b="b" l="l" r="r" t="t"/>
              <a:pathLst>
                <a:path extrusionOk="0" h="1443" w="1150">
                  <a:moveTo>
                    <a:pt x="544" y="0"/>
                  </a:moveTo>
                  <a:cubicBezTo>
                    <a:pt x="521" y="0"/>
                    <a:pt x="497" y="24"/>
                    <a:pt x="477" y="62"/>
                  </a:cubicBezTo>
                  <a:lnTo>
                    <a:pt x="25" y="932"/>
                  </a:lnTo>
                  <a:lnTo>
                    <a:pt x="25" y="936"/>
                  </a:lnTo>
                  <a:cubicBezTo>
                    <a:pt x="17" y="945"/>
                    <a:pt x="14" y="956"/>
                    <a:pt x="11" y="966"/>
                  </a:cubicBezTo>
                  <a:cubicBezTo>
                    <a:pt x="11" y="970"/>
                    <a:pt x="8" y="973"/>
                    <a:pt x="8" y="976"/>
                  </a:cubicBezTo>
                  <a:cubicBezTo>
                    <a:pt x="4" y="993"/>
                    <a:pt x="0" y="1007"/>
                    <a:pt x="0" y="1024"/>
                  </a:cubicBezTo>
                  <a:cubicBezTo>
                    <a:pt x="0" y="1038"/>
                    <a:pt x="4" y="1051"/>
                    <a:pt x="8" y="1061"/>
                  </a:cubicBezTo>
                  <a:cubicBezTo>
                    <a:pt x="8" y="1064"/>
                    <a:pt x="11" y="1064"/>
                    <a:pt x="11" y="1068"/>
                  </a:cubicBezTo>
                  <a:cubicBezTo>
                    <a:pt x="14" y="1075"/>
                    <a:pt x="17" y="1082"/>
                    <a:pt x="25" y="1085"/>
                  </a:cubicBezTo>
                  <a:lnTo>
                    <a:pt x="25" y="1088"/>
                  </a:lnTo>
                  <a:lnTo>
                    <a:pt x="477" y="1435"/>
                  </a:lnTo>
                  <a:cubicBezTo>
                    <a:pt x="483" y="1439"/>
                    <a:pt x="490" y="1442"/>
                    <a:pt x="497" y="1442"/>
                  </a:cubicBezTo>
                  <a:cubicBezTo>
                    <a:pt x="504" y="1442"/>
                    <a:pt x="514" y="1439"/>
                    <a:pt x="521" y="1435"/>
                  </a:cubicBezTo>
                  <a:cubicBezTo>
                    <a:pt x="541" y="1425"/>
                    <a:pt x="558" y="1401"/>
                    <a:pt x="571" y="1370"/>
                  </a:cubicBezTo>
                  <a:cubicBezTo>
                    <a:pt x="596" y="1313"/>
                    <a:pt x="592" y="1251"/>
                    <a:pt x="565" y="1228"/>
                  </a:cubicBezTo>
                  <a:lnTo>
                    <a:pt x="249" y="983"/>
                  </a:lnTo>
                  <a:lnTo>
                    <a:pt x="1081" y="501"/>
                  </a:lnTo>
                  <a:cubicBezTo>
                    <a:pt x="1119" y="480"/>
                    <a:pt x="1150" y="415"/>
                    <a:pt x="1150" y="361"/>
                  </a:cubicBezTo>
                  <a:cubicBezTo>
                    <a:pt x="1150" y="317"/>
                    <a:pt x="1130" y="289"/>
                    <a:pt x="1106" y="289"/>
                  </a:cubicBezTo>
                  <a:cubicBezTo>
                    <a:pt x="1099" y="289"/>
                    <a:pt x="1089" y="289"/>
                    <a:pt x="1081" y="297"/>
                  </a:cubicBezTo>
                  <a:lnTo>
                    <a:pt x="249" y="776"/>
                  </a:lnTo>
                  <a:lnTo>
                    <a:pt x="565" y="164"/>
                  </a:lnTo>
                  <a:cubicBezTo>
                    <a:pt x="592" y="113"/>
                    <a:pt x="596" y="45"/>
                    <a:pt x="571" y="14"/>
                  </a:cubicBezTo>
                  <a:cubicBezTo>
                    <a:pt x="565" y="7"/>
                    <a:pt x="555" y="0"/>
                    <a:pt x="544"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a921b638bc_1_198"/>
            <p:cNvSpPr/>
            <p:nvPr/>
          </p:nvSpPr>
          <p:spPr>
            <a:xfrm>
              <a:off x="2241275" y="3299900"/>
              <a:ext cx="28775" cy="35975"/>
            </a:xfrm>
            <a:custGeom>
              <a:rect b="b" l="l" r="r" t="t"/>
              <a:pathLst>
                <a:path extrusionOk="0" h="1439" w="1151">
                  <a:moveTo>
                    <a:pt x="653" y="1"/>
                  </a:moveTo>
                  <a:cubicBezTo>
                    <a:pt x="630" y="1"/>
                    <a:pt x="599" y="28"/>
                    <a:pt x="579" y="72"/>
                  </a:cubicBezTo>
                  <a:cubicBezTo>
                    <a:pt x="555" y="126"/>
                    <a:pt x="559" y="191"/>
                    <a:pt x="586" y="214"/>
                  </a:cubicBezTo>
                  <a:lnTo>
                    <a:pt x="905" y="456"/>
                  </a:lnTo>
                  <a:lnTo>
                    <a:pt x="69" y="939"/>
                  </a:lnTo>
                  <a:cubicBezTo>
                    <a:pt x="31" y="963"/>
                    <a:pt x="0" y="1024"/>
                    <a:pt x="0" y="1082"/>
                  </a:cubicBezTo>
                  <a:cubicBezTo>
                    <a:pt x="0" y="1126"/>
                    <a:pt x="21" y="1153"/>
                    <a:pt x="45" y="1153"/>
                  </a:cubicBezTo>
                  <a:cubicBezTo>
                    <a:pt x="52" y="1153"/>
                    <a:pt x="62" y="1149"/>
                    <a:pt x="69" y="1146"/>
                  </a:cubicBezTo>
                  <a:lnTo>
                    <a:pt x="905" y="663"/>
                  </a:lnTo>
                  <a:lnTo>
                    <a:pt x="586" y="1275"/>
                  </a:lnTo>
                  <a:cubicBezTo>
                    <a:pt x="559" y="1330"/>
                    <a:pt x="555" y="1398"/>
                    <a:pt x="579" y="1425"/>
                  </a:cubicBezTo>
                  <a:cubicBezTo>
                    <a:pt x="586" y="1435"/>
                    <a:pt x="595" y="1438"/>
                    <a:pt x="606" y="1438"/>
                  </a:cubicBezTo>
                  <a:cubicBezTo>
                    <a:pt x="612" y="1438"/>
                    <a:pt x="623" y="1438"/>
                    <a:pt x="630" y="1432"/>
                  </a:cubicBezTo>
                  <a:cubicBezTo>
                    <a:pt x="647" y="1421"/>
                    <a:pt x="661" y="1405"/>
                    <a:pt x="674" y="1380"/>
                  </a:cubicBezTo>
                  <a:lnTo>
                    <a:pt x="1126" y="511"/>
                  </a:lnTo>
                  <a:lnTo>
                    <a:pt x="1130" y="507"/>
                  </a:lnTo>
                  <a:cubicBezTo>
                    <a:pt x="1133" y="497"/>
                    <a:pt x="1136" y="487"/>
                    <a:pt x="1140" y="473"/>
                  </a:cubicBezTo>
                  <a:cubicBezTo>
                    <a:pt x="1143" y="470"/>
                    <a:pt x="1143" y="467"/>
                    <a:pt x="1143" y="462"/>
                  </a:cubicBezTo>
                  <a:cubicBezTo>
                    <a:pt x="1146" y="449"/>
                    <a:pt x="1150" y="432"/>
                    <a:pt x="1150" y="418"/>
                  </a:cubicBezTo>
                  <a:cubicBezTo>
                    <a:pt x="1150" y="405"/>
                    <a:pt x="1146" y="391"/>
                    <a:pt x="1143" y="381"/>
                  </a:cubicBezTo>
                  <a:cubicBezTo>
                    <a:pt x="1143" y="378"/>
                    <a:pt x="1143" y="378"/>
                    <a:pt x="1140" y="374"/>
                  </a:cubicBezTo>
                  <a:cubicBezTo>
                    <a:pt x="1136" y="368"/>
                    <a:pt x="1133" y="360"/>
                    <a:pt x="1130" y="357"/>
                  </a:cubicBezTo>
                  <a:lnTo>
                    <a:pt x="1126" y="354"/>
                  </a:lnTo>
                  <a:lnTo>
                    <a:pt x="674" y="7"/>
                  </a:lnTo>
                  <a:cubicBezTo>
                    <a:pt x="667" y="1"/>
                    <a:pt x="661" y="1"/>
                    <a:pt x="653"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a921b638bc_1_198"/>
            <p:cNvSpPr/>
            <p:nvPr/>
          </p:nvSpPr>
          <p:spPr>
            <a:xfrm>
              <a:off x="2286850" y="3262400"/>
              <a:ext cx="25925" cy="51625"/>
            </a:xfrm>
            <a:custGeom>
              <a:rect b="b" l="l" r="r" t="t"/>
              <a:pathLst>
                <a:path extrusionOk="0" h="2065" w="1037">
                  <a:moveTo>
                    <a:pt x="959" y="1"/>
                  </a:moveTo>
                  <a:cubicBezTo>
                    <a:pt x="945" y="1"/>
                    <a:pt x="925" y="18"/>
                    <a:pt x="914" y="45"/>
                  </a:cubicBezTo>
                  <a:lnTo>
                    <a:pt x="799" y="327"/>
                  </a:lnTo>
                  <a:cubicBezTo>
                    <a:pt x="789" y="324"/>
                    <a:pt x="779" y="324"/>
                    <a:pt x="768" y="324"/>
                  </a:cubicBezTo>
                  <a:cubicBezTo>
                    <a:pt x="581" y="324"/>
                    <a:pt x="360" y="511"/>
                    <a:pt x="208" y="834"/>
                  </a:cubicBezTo>
                  <a:cubicBezTo>
                    <a:pt x="0" y="1269"/>
                    <a:pt x="0" y="1789"/>
                    <a:pt x="208" y="1987"/>
                  </a:cubicBezTo>
                  <a:cubicBezTo>
                    <a:pt x="261" y="2041"/>
                    <a:pt x="327" y="2064"/>
                    <a:pt x="398" y="2064"/>
                  </a:cubicBezTo>
                  <a:cubicBezTo>
                    <a:pt x="456" y="2064"/>
                    <a:pt x="520" y="2048"/>
                    <a:pt x="585" y="2011"/>
                  </a:cubicBezTo>
                  <a:cubicBezTo>
                    <a:pt x="718" y="1932"/>
                    <a:pt x="853" y="1772"/>
                    <a:pt x="959" y="1554"/>
                  </a:cubicBezTo>
                  <a:cubicBezTo>
                    <a:pt x="986" y="1501"/>
                    <a:pt x="986" y="1432"/>
                    <a:pt x="959" y="1408"/>
                  </a:cubicBezTo>
                  <a:cubicBezTo>
                    <a:pt x="952" y="1402"/>
                    <a:pt x="942" y="1399"/>
                    <a:pt x="935" y="1399"/>
                  </a:cubicBezTo>
                  <a:cubicBezTo>
                    <a:pt x="911" y="1399"/>
                    <a:pt x="884" y="1422"/>
                    <a:pt x="864" y="1463"/>
                  </a:cubicBezTo>
                  <a:cubicBezTo>
                    <a:pt x="751" y="1701"/>
                    <a:pt x="585" y="1844"/>
                    <a:pt x="442" y="1844"/>
                  </a:cubicBezTo>
                  <a:cubicBezTo>
                    <a:pt x="391" y="1844"/>
                    <a:pt x="343" y="1827"/>
                    <a:pt x="302" y="1786"/>
                  </a:cubicBezTo>
                  <a:cubicBezTo>
                    <a:pt x="150" y="1636"/>
                    <a:pt x="150" y="1253"/>
                    <a:pt x="302" y="926"/>
                  </a:cubicBezTo>
                  <a:cubicBezTo>
                    <a:pt x="412" y="691"/>
                    <a:pt x="571" y="555"/>
                    <a:pt x="710" y="545"/>
                  </a:cubicBezTo>
                  <a:lnTo>
                    <a:pt x="710" y="545"/>
                  </a:lnTo>
                  <a:lnTo>
                    <a:pt x="622" y="756"/>
                  </a:lnTo>
                  <a:cubicBezTo>
                    <a:pt x="605" y="804"/>
                    <a:pt x="616" y="845"/>
                    <a:pt x="639" y="845"/>
                  </a:cubicBezTo>
                  <a:cubicBezTo>
                    <a:pt x="646" y="845"/>
                    <a:pt x="649" y="845"/>
                    <a:pt x="656" y="840"/>
                  </a:cubicBezTo>
                  <a:lnTo>
                    <a:pt x="996" y="616"/>
                  </a:lnTo>
                  <a:cubicBezTo>
                    <a:pt x="1020" y="603"/>
                    <a:pt x="1037" y="559"/>
                    <a:pt x="1033" y="525"/>
                  </a:cubicBezTo>
                  <a:lnTo>
                    <a:pt x="986" y="35"/>
                  </a:lnTo>
                  <a:cubicBezTo>
                    <a:pt x="983" y="11"/>
                    <a:pt x="972" y="1"/>
                    <a:pt x="959"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a921b638bc_1_198"/>
            <p:cNvSpPr/>
            <p:nvPr/>
          </p:nvSpPr>
          <p:spPr>
            <a:xfrm>
              <a:off x="2520750" y="3068025"/>
              <a:ext cx="23550" cy="46700"/>
            </a:xfrm>
            <a:custGeom>
              <a:rect b="b" l="l" r="r" t="t"/>
              <a:pathLst>
                <a:path extrusionOk="0" h="1868" w="942">
                  <a:moveTo>
                    <a:pt x="871" y="1"/>
                  </a:moveTo>
                  <a:cubicBezTo>
                    <a:pt x="840" y="1"/>
                    <a:pt x="803" y="35"/>
                    <a:pt x="775" y="89"/>
                  </a:cubicBezTo>
                  <a:lnTo>
                    <a:pt x="469" y="735"/>
                  </a:lnTo>
                  <a:lnTo>
                    <a:pt x="166" y="440"/>
                  </a:lnTo>
                  <a:cubicBezTo>
                    <a:pt x="157" y="432"/>
                    <a:pt x="146" y="426"/>
                    <a:pt x="133" y="426"/>
                  </a:cubicBezTo>
                  <a:cubicBezTo>
                    <a:pt x="102" y="426"/>
                    <a:pt x="61" y="460"/>
                    <a:pt x="34" y="517"/>
                  </a:cubicBezTo>
                  <a:cubicBezTo>
                    <a:pt x="0" y="592"/>
                    <a:pt x="0" y="680"/>
                    <a:pt x="34" y="718"/>
                  </a:cubicBezTo>
                  <a:lnTo>
                    <a:pt x="340" y="1011"/>
                  </a:lnTo>
                  <a:lnTo>
                    <a:pt x="34" y="1653"/>
                  </a:lnTo>
                  <a:cubicBezTo>
                    <a:pt x="0" y="1731"/>
                    <a:pt x="0" y="1819"/>
                    <a:pt x="34" y="1854"/>
                  </a:cubicBezTo>
                  <a:cubicBezTo>
                    <a:pt x="44" y="1863"/>
                    <a:pt x="58" y="1868"/>
                    <a:pt x="69" y="1868"/>
                  </a:cubicBezTo>
                  <a:cubicBezTo>
                    <a:pt x="78" y="1868"/>
                    <a:pt x="89" y="1863"/>
                    <a:pt x="102" y="1857"/>
                  </a:cubicBezTo>
                  <a:cubicBezTo>
                    <a:pt x="126" y="1843"/>
                    <a:pt x="150" y="1816"/>
                    <a:pt x="166" y="1779"/>
                  </a:cubicBezTo>
                  <a:lnTo>
                    <a:pt x="469" y="1136"/>
                  </a:lnTo>
                  <a:lnTo>
                    <a:pt x="775" y="1429"/>
                  </a:lnTo>
                  <a:cubicBezTo>
                    <a:pt x="786" y="1435"/>
                    <a:pt x="796" y="1442"/>
                    <a:pt x="806" y="1442"/>
                  </a:cubicBezTo>
                  <a:cubicBezTo>
                    <a:pt x="816" y="1442"/>
                    <a:pt x="830" y="1439"/>
                    <a:pt x="840" y="1432"/>
                  </a:cubicBezTo>
                  <a:cubicBezTo>
                    <a:pt x="864" y="1419"/>
                    <a:pt x="888" y="1391"/>
                    <a:pt x="905" y="1353"/>
                  </a:cubicBezTo>
                  <a:cubicBezTo>
                    <a:pt x="942" y="1276"/>
                    <a:pt x="942" y="1187"/>
                    <a:pt x="905" y="1154"/>
                  </a:cubicBezTo>
                  <a:lnTo>
                    <a:pt x="602" y="857"/>
                  </a:lnTo>
                  <a:lnTo>
                    <a:pt x="905" y="215"/>
                  </a:lnTo>
                  <a:cubicBezTo>
                    <a:pt x="942" y="140"/>
                    <a:pt x="942" y="48"/>
                    <a:pt x="905" y="15"/>
                  </a:cubicBezTo>
                  <a:cubicBezTo>
                    <a:pt x="894" y="4"/>
                    <a:pt x="885" y="1"/>
                    <a:pt x="871"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a921b638bc_1_198"/>
            <p:cNvSpPr/>
            <p:nvPr/>
          </p:nvSpPr>
          <p:spPr>
            <a:xfrm>
              <a:off x="2339100" y="2541450"/>
              <a:ext cx="1222175" cy="751125"/>
            </a:xfrm>
            <a:custGeom>
              <a:rect b="b" l="l" r="r" t="t"/>
              <a:pathLst>
                <a:path extrusionOk="0" h="30045" w="48887">
                  <a:moveTo>
                    <a:pt x="48591" y="1"/>
                  </a:moveTo>
                  <a:cubicBezTo>
                    <a:pt x="48519" y="1"/>
                    <a:pt x="48438" y="24"/>
                    <a:pt x="48352" y="73"/>
                  </a:cubicBezTo>
                  <a:lnTo>
                    <a:pt x="534" y="27670"/>
                  </a:lnTo>
                  <a:cubicBezTo>
                    <a:pt x="239" y="27839"/>
                    <a:pt x="1" y="28251"/>
                    <a:pt x="1" y="28591"/>
                  </a:cubicBezTo>
                  <a:lnTo>
                    <a:pt x="1" y="29665"/>
                  </a:lnTo>
                  <a:cubicBezTo>
                    <a:pt x="1" y="29906"/>
                    <a:pt x="120" y="30044"/>
                    <a:pt x="295" y="30044"/>
                  </a:cubicBezTo>
                  <a:cubicBezTo>
                    <a:pt x="367" y="30044"/>
                    <a:pt x="448" y="30021"/>
                    <a:pt x="534" y="29971"/>
                  </a:cubicBezTo>
                  <a:lnTo>
                    <a:pt x="48352" y="2378"/>
                  </a:lnTo>
                  <a:cubicBezTo>
                    <a:pt x="48649" y="2209"/>
                    <a:pt x="48887" y="1797"/>
                    <a:pt x="48887" y="1457"/>
                  </a:cubicBezTo>
                  <a:lnTo>
                    <a:pt x="48887" y="382"/>
                  </a:lnTo>
                  <a:cubicBezTo>
                    <a:pt x="48887" y="141"/>
                    <a:pt x="48767" y="1"/>
                    <a:pt x="4859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a921b638bc_1_198"/>
            <p:cNvSpPr/>
            <p:nvPr/>
          </p:nvSpPr>
          <p:spPr>
            <a:xfrm>
              <a:off x="3523600" y="2556875"/>
              <a:ext cx="30625" cy="43975"/>
            </a:xfrm>
            <a:custGeom>
              <a:rect b="b" l="l" r="r" t="t"/>
              <a:pathLst>
                <a:path extrusionOk="0" h="1759" w="1225">
                  <a:moveTo>
                    <a:pt x="633" y="10"/>
                  </a:moveTo>
                  <a:cubicBezTo>
                    <a:pt x="643" y="10"/>
                    <a:pt x="653" y="18"/>
                    <a:pt x="660" y="27"/>
                  </a:cubicBezTo>
                  <a:lnTo>
                    <a:pt x="799" y="324"/>
                  </a:lnTo>
                  <a:cubicBezTo>
                    <a:pt x="806" y="340"/>
                    <a:pt x="817" y="348"/>
                    <a:pt x="831" y="348"/>
                  </a:cubicBezTo>
                  <a:cubicBezTo>
                    <a:pt x="837" y="348"/>
                    <a:pt x="843" y="347"/>
                    <a:pt x="850" y="344"/>
                  </a:cubicBezTo>
                  <a:lnTo>
                    <a:pt x="1163" y="225"/>
                  </a:lnTo>
                  <a:cubicBezTo>
                    <a:pt x="1168" y="224"/>
                    <a:pt x="1173" y="223"/>
                    <a:pt x="1177" y="223"/>
                  </a:cubicBezTo>
                  <a:cubicBezTo>
                    <a:pt x="1184" y="223"/>
                    <a:pt x="1191" y="225"/>
                    <a:pt x="1197" y="231"/>
                  </a:cubicBezTo>
                  <a:cubicBezTo>
                    <a:pt x="1211" y="249"/>
                    <a:pt x="1214" y="293"/>
                    <a:pt x="1190" y="337"/>
                  </a:cubicBezTo>
                  <a:lnTo>
                    <a:pt x="963" y="762"/>
                  </a:lnTo>
                  <a:cubicBezTo>
                    <a:pt x="949" y="789"/>
                    <a:pt x="942" y="820"/>
                    <a:pt x="946" y="843"/>
                  </a:cubicBezTo>
                  <a:lnTo>
                    <a:pt x="1000" y="1228"/>
                  </a:lnTo>
                  <a:cubicBezTo>
                    <a:pt x="1003" y="1268"/>
                    <a:pt x="983" y="1316"/>
                    <a:pt x="959" y="1339"/>
                  </a:cubicBezTo>
                  <a:cubicBezTo>
                    <a:pt x="946" y="1353"/>
                    <a:pt x="932" y="1360"/>
                    <a:pt x="919" y="1360"/>
                  </a:cubicBezTo>
                  <a:lnTo>
                    <a:pt x="640" y="1323"/>
                  </a:lnTo>
                  <a:cubicBezTo>
                    <a:pt x="619" y="1323"/>
                    <a:pt x="595" y="1336"/>
                    <a:pt x="578" y="1360"/>
                  </a:cubicBezTo>
                  <a:lnTo>
                    <a:pt x="296" y="1717"/>
                  </a:lnTo>
                  <a:cubicBezTo>
                    <a:pt x="282" y="1736"/>
                    <a:pt x="265" y="1746"/>
                    <a:pt x="250" y="1746"/>
                  </a:cubicBezTo>
                  <a:cubicBezTo>
                    <a:pt x="246" y="1746"/>
                    <a:pt x="242" y="1746"/>
                    <a:pt x="238" y="1744"/>
                  </a:cubicBezTo>
                  <a:cubicBezTo>
                    <a:pt x="225" y="1738"/>
                    <a:pt x="214" y="1714"/>
                    <a:pt x="218" y="1686"/>
                  </a:cubicBezTo>
                  <a:lnTo>
                    <a:pt x="272" y="1242"/>
                  </a:lnTo>
                  <a:cubicBezTo>
                    <a:pt x="276" y="1211"/>
                    <a:pt x="269" y="1184"/>
                    <a:pt x="252" y="1173"/>
                  </a:cubicBezTo>
                  <a:lnTo>
                    <a:pt x="28" y="1010"/>
                  </a:lnTo>
                  <a:cubicBezTo>
                    <a:pt x="18" y="1003"/>
                    <a:pt x="10" y="989"/>
                    <a:pt x="10" y="969"/>
                  </a:cubicBezTo>
                  <a:cubicBezTo>
                    <a:pt x="10" y="931"/>
                    <a:pt x="31" y="884"/>
                    <a:pt x="62" y="860"/>
                  </a:cubicBezTo>
                  <a:lnTo>
                    <a:pt x="374" y="622"/>
                  </a:lnTo>
                  <a:cubicBezTo>
                    <a:pt x="395" y="605"/>
                    <a:pt x="412" y="578"/>
                    <a:pt x="418" y="548"/>
                  </a:cubicBezTo>
                  <a:lnTo>
                    <a:pt x="561" y="89"/>
                  </a:lnTo>
                  <a:cubicBezTo>
                    <a:pt x="575" y="41"/>
                    <a:pt x="609" y="10"/>
                    <a:pt x="633" y="10"/>
                  </a:cubicBezTo>
                  <a:close/>
                  <a:moveTo>
                    <a:pt x="630" y="0"/>
                  </a:moveTo>
                  <a:cubicBezTo>
                    <a:pt x="599" y="4"/>
                    <a:pt x="564" y="38"/>
                    <a:pt x="551" y="89"/>
                  </a:cubicBezTo>
                  <a:lnTo>
                    <a:pt x="412" y="544"/>
                  </a:lnTo>
                  <a:cubicBezTo>
                    <a:pt x="401" y="572"/>
                    <a:pt x="385" y="599"/>
                    <a:pt x="368" y="612"/>
                  </a:cubicBezTo>
                  <a:lnTo>
                    <a:pt x="54" y="854"/>
                  </a:lnTo>
                  <a:cubicBezTo>
                    <a:pt x="18" y="881"/>
                    <a:pt x="1" y="931"/>
                    <a:pt x="1" y="969"/>
                  </a:cubicBezTo>
                  <a:cubicBezTo>
                    <a:pt x="1" y="993"/>
                    <a:pt x="7" y="1010"/>
                    <a:pt x="21" y="1020"/>
                  </a:cubicBezTo>
                  <a:lnTo>
                    <a:pt x="249" y="1184"/>
                  </a:lnTo>
                  <a:cubicBezTo>
                    <a:pt x="258" y="1190"/>
                    <a:pt x="266" y="1211"/>
                    <a:pt x="263" y="1237"/>
                  </a:cubicBezTo>
                  <a:lnTo>
                    <a:pt x="208" y="1683"/>
                  </a:lnTo>
                  <a:cubicBezTo>
                    <a:pt x="205" y="1721"/>
                    <a:pt x="214" y="1744"/>
                    <a:pt x="235" y="1755"/>
                  </a:cubicBezTo>
                  <a:cubicBezTo>
                    <a:pt x="238" y="1755"/>
                    <a:pt x="245" y="1758"/>
                    <a:pt x="249" y="1758"/>
                  </a:cubicBezTo>
                  <a:cubicBezTo>
                    <a:pt x="269" y="1758"/>
                    <a:pt x="289" y="1744"/>
                    <a:pt x="307" y="1721"/>
                  </a:cubicBezTo>
                  <a:lnTo>
                    <a:pt x="585" y="1364"/>
                  </a:lnTo>
                  <a:cubicBezTo>
                    <a:pt x="602" y="1344"/>
                    <a:pt x="622" y="1333"/>
                    <a:pt x="636" y="1333"/>
                  </a:cubicBezTo>
                  <a:lnTo>
                    <a:pt x="915" y="1370"/>
                  </a:lnTo>
                  <a:cubicBezTo>
                    <a:pt x="932" y="1370"/>
                    <a:pt x="949" y="1364"/>
                    <a:pt x="966" y="1347"/>
                  </a:cubicBezTo>
                  <a:cubicBezTo>
                    <a:pt x="993" y="1319"/>
                    <a:pt x="1017" y="1272"/>
                    <a:pt x="1010" y="1228"/>
                  </a:cubicBezTo>
                  <a:lnTo>
                    <a:pt x="956" y="843"/>
                  </a:lnTo>
                  <a:cubicBezTo>
                    <a:pt x="952" y="820"/>
                    <a:pt x="959" y="793"/>
                    <a:pt x="972" y="765"/>
                  </a:cubicBezTo>
                  <a:lnTo>
                    <a:pt x="1201" y="340"/>
                  </a:lnTo>
                  <a:cubicBezTo>
                    <a:pt x="1221" y="296"/>
                    <a:pt x="1225" y="249"/>
                    <a:pt x="1204" y="225"/>
                  </a:cubicBezTo>
                  <a:cubicBezTo>
                    <a:pt x="1197" y="216"/>
                    <a:pt x="1187" y="211"/>
                    <a:pt x="1176" y="211"/>
                  </a:cubicBezTo>
                  <a:cubicBezTo>
                    <a:pt x="1171" y="211"/>
                    <a:pt x="1165" y="212"/>
                    <a:pt x="1160" y="214"/>
                  </a:cubicBezTo>
                  <a:lnTo>
                    <a:pt x="847" y="337"/>
                  </a:lnTo>
                  <a:cubicBezTo>
                    <a:pt x="842" y="339"/>
                    <a:pt x="838" y="339"/>
                    <a:pt x="834" y="339"/>
                  </a:cubicBezTo>
                  <a:cubicBezTo>
                    <a:pt x="823" y="339"/>
                    <a:pt x="814" y="332"/>
                    <a:pt x="806" y="320"/>
                  </a:cubicBezTo>
                  <a:lnTo>
                    <a:pt x="666" y="24"/>
                  </a:lnTo>
                  <a:cubicBezTo>
                    <a:pt x="660" y="7"/>
                    <a:pt x="646" y="0"/>
                    <a:pt x="63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ga921b638bc_1_198"/>
            <p:cNvSpPr/>
            <p:nvPr/>
          </p:nvSpPr>
          <p:spPr>
            <a:xfrm>
              <a:off x="3571625" y="2509175"/>
              <a:ext cx="47950" cy="30900"/>
            </a:xfrm>
            <a:custGeom>
              <a:rect b="b" l="l" r="r" t="t"/>
              <a:pathLst>
                <a:path extrusionOk="0" h="1236" w="1918">
                  <a:moveTo>
                    <a:pt x="1707" y="1"/>
                  </a:moveTo>
                  <a:cubicBezTo>
                    <a:pt x="1676" y="1"/>
                    <a:pt x="1646" y="11"/>
                    <a:pt x="1615" y="24"/>
                  </a:cubicBezTo>
                  <a:lnTo>
                    <a:pt x="120" y="892"/>
                  </a:lnTo>
                  <a:cubicBezTo>
                    <a:pt x="31" y="942"/>
                    <a:pt x="0" y="1055"/>
                    <a:pt x="51" y="1143"/>
                  </a:cubicBezTo>
                  <a:cubicBezTo>
                    <a:pt x="85" y="1201"/>
                    <a:pt x="146" y="1235"/>
                    <a:pt x="211" y="1235"/>
                  </a:cubicBezTo>
                  <a:cubicBezTo>
                    <a:pt x="242" y="1235"/>
                    <a:pt x="275" y="1225"/>
                    <a:pt x="303" y="1208"/>
                  </a:cubicBezTo>
                  <a:lnTo>
                    <a:pt x="1799" y="344"/>
                  </a:lnTo>
                  <a:cubicBezTo>
                    <a:pt x="1887" y="294"/>
                    <a:pt x="1918" y="181"/>
                    <a:pt x="1866" y="93"/>
                  </a:cubicBezTo>
                  <a:cubicBezTo>
                    <a:pt x="1833" y="35"/>
                    <a:pt x="1772" y="1"/>
                    <a:pt x="1707"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ga921b638bc_1_198"/>
            <p:cNvSpPr/>
            <p:nvPr/>
          </p:nvSpPr>
          <p:spPr>
            <a:xfrm>
              <a:off x="3571625" y="2530775"/>
              <a:ext cx="47950" cy="30875"/>
            </a:xfrm>
            <a:custGeom>
              <a:rect b="b" l="l" r="r" t="t"/>
              <a:pathLst>
                <a:path extrusionOk="0" h="1235" w="1918">
                  <a:moveTo>
                    <a:pt x="1707" y="1"/>
                  </a:moveTo>
                  <a:cubicBezTo>
                    <a:pt x="1676" y="1"/>
                    <a:pt x="1646" y="11"/>
                    <a:pt x="1615" y="28"/>
                  </a:cubicBezTo>
                  <a:lnTo>
                    <a:pt x="120" y="891"/>
                  </a:lnTo>
                  <a:cubicBezTo>
                    <a:pt x="31" y="942"/>
                    <a:pt x="0" y="1054"/>
                    <a:pt x="51" y="1143"/>
                  </a:cubicBezTo>
                  <a:cubicBezTo>
                    <a:pt x="85" y="1200"/>
                    <a:pt x="146" y="1235"/>
                    <a:pt x="211" y="1235"/>
                  </a:cubicBezTo>
                  <a:cubicBezTo>
                    <a:pt x="242" y="1235"/>
                    <a:pt x="275" y="1228"/>
                    <a:pt x="303" y="1211"/>
                  </a:cubicBezTo>
                  <a:lnTo>
                    <a:pt x="1799" y="344"/>
                  </a:lnTo>
                  <a:cubicBezTo>
                    <a:pt x="1887" y="296"/>
                    <a:pt x="1918" y="180"/>
                    <a:pt x="1866" y="92"/>
                  </a:cubicBezTo>
                  <a:cubicBezTo>
                    <a:pt x="1833" y="34"/>
                    <a:pt x="1772" y="1"/>
                    <a:pt x="1707"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a921b638bc_1_198"/>
            <p:cNvSpPr/>
            <p:nvPr/>
          </p:nvSpPr>
          <p:spPr>
            <a:xfrm>
              <a:off x="3571625" y="2552450"/>
              <a:ext cx="47950" cy="30775"/>
            </a:xfrm>
            <a:custGeom>
              <a:rect b="b" l="l" r="r" t="t"/>
              <a:pathLst>
                <a:path extrusionOk="0" h="1231" w="1918">
                  <a:moveTo>
                    <a:pt x="1707" y="0"/>
                  </a:moveTo>
                  <a:cubicBezTo>
                    <a:pt x="1676" y="0"/>
                    <a:pt x="1646" y="7"/>
                    <a:pt x="1615" y="24"/>
                  </a:cubicBezTo>
                  <a:lnTo>
                    <a:pt x="120" y="888"/>
                  </a:lnTo>
                  <a:cubicBezTo>
                    <a:pt x="31" y="939"/>
                    <a:pt x="0" y="1051"/>
                    <a:pt x="51" y="1139"/>
                  </a:cubicBezTo>
                  <a:cubicBezTo>
                    <a:pt x="85" y="1197"/>
                    <a:pt x="146" y="1231"/>
                    <a:pt x="211" y="1231"/>
                  </a:cubicBezTo>
                  <a:cubicBezTo>
                    <a:pt x="242" y="1231"/>
                    <a:pt x="275" y="1224"/>
                    <a:pt x="303" y="1207"/>
                  </a:cubicBezTo>
                  <a:lnTo>
                    <a:pt x="1799" y="344"/>
                  </a:lnTo>
                  <a:cubicBezTo>
                    <a:pt x="1887" y="293"/>
                    <a:pt x="1918" y="181"/>
                    <a:pt x="1866" y="93"/>
                  </a:cubicBezTo>
                  <a:cubicBezTo>
                    <a:pt x="1833" y="31"/>
                    <a:pt x="1772" y="0"/>
                    <a:pt x="1707"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a921b638bc_1_198"/>
            <p:cNvSpPr/>
            <p:nvPr/>
          </p:nvSpPr>
          <p:spPr>
            <a:xfrm>
              <a:off x="2139625" y="3312825"/>
              <a:ext cx="25025" cy="100825"/>
            </a:xfrm>
            <a:custGeom>
              <a:rect b="b" l="l" r="r" t="t"/>
              <a:pathLst>
                <a:path extrusionOk="0" h="4033" w="1001">
                  <a:moveTo>
                    <a:pt x="1" y="0"/>
                  </a:moveTo>
                  <a:lnTo>
                    <a:pt x="1" y="3458"/>
                  </a:lnTo>
                  <a:lnTo>
                    <a:pt x="1000" y="4033"/>
                  </a:lnTo>
                  <a:lnTo>
                    <a:pt x="1000" y="575"/>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a921b638bc_1_198"/>
            <p:cNvSpPr/>
            <p:nvPr/>
          </p:nvSpPr>
          <p:spPr>
            <a:xfrm>
              <a:off x="1566000" y="2051525"/>
              <a:ext cx="1471450" cy="930100"/>
            </a:xfrm>
            <a:custGeom>
              <a:rect b="b" l="l" r="r" t="t"/>
              <a:pathLst>
                <a:path extrusionOk="0" h="37204" w="58858">
                  <a:moveTo>
                    <a:pt x="58564" y="1"/>
                  </a:moveTo>
                  <a:cubicBezTo>
                    <a:pt x="58493" y="1"/>
                    <a:pt x="58412" y="24"/>
                    <a:pt x="58327" y="73"/>
                  </a:cubicBezTo>
                  <a:lnTo>
                    <a:pt x="531" y="33439"/>
                  </a:lnTo>
                  <a:cubicBezTo>
                    <a:pt x="238" y="33609"/>
                    <a:pt x="0" y="34021"/>
                    <a:pt x="0" y="34361"/>
                  </a:cubicBezTo>
                  <a:lnTo>
                    <a:pt x="0" y="37203"/>
                  </a:lnTo>
                  <a:lnTo>
                    <a:pt x="1466" y="36356"/>
                  </a:lnTo>
                  <a:cubicBezTo>
                    <a:pt x="1758" y="36187"/>
                    <a:pt x="1996" y="35776"/>
                    <a:pt x="1996" y="35435"/>
                  </a:cubicBezTo>
                  <a:lnTo>
                    <a:pt x="1996" y="34361"/>
                  </a:lnTo>
                  <a:cubicBezTo>
                    <a:pt x="1996" y="34021"/>
                    <a:pt x="2234" y="33609"/>
                    <a:pt x="2530" y="33439"/>
                  </a:cubicBezTo>
                  <a:lnTo>
                    <a:pt x="15432" y="25991"/>
                  </a:lnTo>
                  <a:cubicBezTo>
                    <a:pt x="15518" y="25941"/>
                    <a:pt x="15598" y="25917"/>
                    <a:pt x="15670" y="25917"/>
                  </a:cubicBezTo>
                  <a:cubicBezTo>
                    <a:pt x="15843" y="25917"/>
                    <a:pt x="15963" y="26056"/>
                    <a:pt x="15963" y="26297"/>
                  </a:cubicBezTo>
                  <a:lnTo>
                    <a:pt x="15963" y="27374"/>
                  </a:lnTo>
                  <a:cubicBezTo>
                    <a:pt x="15963" y="27613"/>
                    <a:pt x="16082" y="27753"/>
                    <a:pt x="16257" y="27753"/>
                  </a:cubicBezTo>
                  <a:cubicBezTo>
                    <a:pt x="16328" y="27753"/>
                    <a:pt x="16408" y="27730"/>
                    <a:pt x="16493" y="27680"/>
                  </a:cubicBezTo>
                  <a:lnTo>
                    <a:pt x="58857" y="3222"/>
                  </a:lnTo>
                  <a:lnTo>
                    <a:pt x="58857" y="379"/>
                  </a:lnTo>
                  <a:cubicBezTo>
                    <a:pt x="58857" y="139"/>
                    <a:pt x="58738" y="1"/>
                    <a:pt x="5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a921b638bc_1_198"/>
            <p:cNvSpPr/>
            <p:nvPr/>
          </p:nvSpPr>
          <p:spPr>
            <a:xfrm>
              <a:off x="1541000" y="3053575"/>
              <a:ext cx="35800" cy="1132975"/>
            </a:xfrm>
            <a:custGeom>
              <a:rect b="b" l="l" r="r" t="t"/>
              <a:pathLst>
                <a:path extrusionOk="0" h="45319" w="1432">
                  <a:moveTo>
                    <a:pt x="1432" y="45232"/>
                  </a:moveTo>
                  <a:lnTo>
                    <a:pt x="1432" y="45232"/>
                  </a:lnTo>
                  <a:cubicBezTo>
                    <a:pt x="1428" y="45233"/>
                    <a:pt x="1425" y="45234"/>
                    <a:pt x="1421" y="45236"/>
                  </a:cubicBezTo>
                  <a:lnTo>
                    <a:pt x="1421" y="45236"/>
                  </a:lnTo>
                  <a:cubicBezTo>
                    <a:pt x="1425" y="45235"/>
                    <a:pt x="1429" y="45233"/>
                    <a:pt x="1432" y="45232"/>
                  </a:cubicBezTo>
                  <a:close/>
                  <a:moveTo>
                    <a:pt x="1421" y="45236"/>
                  </a:moveTo>
                  <a:cubicBezTo>
                    <a:pt x="1417" y="45237"/>
                    <a:pt x="1412" y="45238"/>
                    <a:pt x="1408" y="45238"/>
                  </a:cubicBezTo>
                  <a:cubicBezTo>
                    <a:pt x="1404" y="45241"/>
                    <a:pt x="1400" y="45243"/>
                    <a:pt x="1396" y="45245"/>
                  </a:cubicBezTo>
                  <a:lnTo>
                    <a:pt x="1396" y="45245"/>
                  </a:lnTo>
                  <a:cubicBezTo>
                    <a:pt x="1405" y="45242"/>
                    <a:pt x="1413" y="45239"/>
                    <a:pt x="1421" y="45236"/>
                  </a:cubicBezTo>
                  <a:close/>
                  <a:moveTo>
                    <a:pt x="1" y="1"/>
                  </a:moveTo>
                  <a:lnTo>
                    <a:pt x="4" y="44304"/>
                  </a:lnTo>
                  <a:cubicBezTo>
                    <a:pt x="4" y="44643"/>
                    <a:pt x="225" y="45045"/>
                    <a:pt x="504" y="45205"/>
                  </a:cubicBezTo>
                  <a:cubicBezTo>
                    <a:pt x="633" y="45279"/>
                    <a:pt x="802" y="45319"/>
                    <a:pt x="976" y="45319"/>
                  </a:cubicBezTo>
                  <a:cubicBezTo>
                    <a:pt x="1022" y="45319"/>
                    <a:pt x="1069" y="45316"/>
                    <a:pt x="1116" y="45310"/>
                  </a:cubicBezTo>
                  <a:cubicBezTo>
                    <a:pt x="1143" y="45310"/>
                    <a:pt x="1170" y="45304"/>
                    <a:pt x="1194" y="45299"/>
                  </a:cubicBezTo>
                  <a:cubicBezTo>
                    <a:pt x="1215" y="45299"/>
                    <a:pt x="1231" y="45293"/>
                    <a:pt x="1245" y="45290"/>
                  </a:cubicBezTo>
                  <a:cubicBezTo>
                    <a:pt x="1272" y="45286"/>
                    <a:pt x="1296" y="45279"/>
                    <a:pt x="1320" y="45273"/>
                  </a:cubicBezTo>
                  <a:cubicBezTo>
                    <a:pt x="1333" y="45269"/>
                    <a:pt x="1347" y="45266"/>
                    <a:pt x="1358" y="45259"/>
                  </a:cubicBezTo>
                  <a:cubicBezTo>
                    <a:pt x="1370" y="45256"/>
                    <a:pt x="1383" y="45252"/>
                    <a:pt x="1396" y="45245"/>
                  </a:cubicBezTo>
                  <a:lnTo>
                    <a:pt x="1396" y="45245"/>
                  </a:lnTo>
                  <a:cubicBezTo>
                    <a:pt x="1391" y="45247"/>
                    <a:pt x="1386" y="45248"/>
                    <a:pt x="1381" y="45249"/>
                  </a:cubicBezTo>
                  <a:lnTo>
                    <a:pt x="1367" y="45249"/>
                  </a:lnTo>
                  <a:cubicBezTo>
                    <a:pt x="1344" y="45255"/>
                    <a:pt x="1320" y="45259"/>
                    <a:pt x="1296" y="45259"/>
                  </a:cubicBezTo>
                  <a:cubicBezTo>
                    <a:pt x="1123" y="45259"/>
                    <a:pt x="1000" y="45120"/>
                    <a:pt x="1000" y="44878"/>
                  </a:cubicBezTo>
                  <a:lnTo>
                    <a:pt x="1000" y="579"/>
                  </a:lnTo>
                  <a:lnTo>
                    <a:pt x="1"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a921b638bc_1_198"/>
            <p:cNvSpPr/>
            <p:nvPr/>
          </p:nvSpPr>
          <p:spPr>
            <a:xfrm>
              <a:off x="1840350" y="3055800"/>
              <a:ext cx="28850" cy="184975"/>
            </a:xfrm>
            <a:custGeom>
              <a:rect b="b" l="l" r="r" t="t"/>
              <a:pathLst>
                <a:path extrusionOk="0" h="7399" w="1154">
                  <a:moveTo>
                    <a:pt x="157" y="0"/>
                  </a:moveTo>
                  <a:cubicBezTo>
                    <a:pt x="99" y="102"/>
                    <a:pt x="52" y="218"/>
                    <a:pt x="24" y="326"/>
                  </a:cubicBezTo>
                  <a:cubicBezTo>
                    <a:pt x="15" y="371"/>
                    <a:pt x="7" y="415"/>
                    <a:pt x="1" y="459"/>
                  </a:cubicBezTo>
                  <a:lnTo>
                    <a:pt x="1" y="524"/>
                  </a:lnTo>
                  <a:lnTo>
                    <a:pt x="1" y="6820"/>
                  </a:lnTo>
                  <a:lnTo>
                    <a:pt x="1000" y="7398"/>
                  </a:lnTo>
                  <a:lnTo>
                    <a:pt x="1000" y="1098"/>
                  </a:lnTo>
                  <a:cubicBezTo>
                    <a:pt x="1000" y="929"/>
                    <a:pt x="1058" y="741"/>
                    <a:pt x="1154" y="575"/>
                  </a:cubicBezTo>
                  <a:lnTo>
                    <a:pt x="1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ga8fe164e0c_4_0"/>
          <p:cNvSpPr txBox="1"/>
          <p:nvPr>
            <p:ph type="ctrTitle"/>
          </p:nvPr>
        </p:nvSpPr>
        <p:spPr>
          <a:xfrm>
            <a:off x="948600" y="366800"/>
            <a:ext cx="56220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chemeClr val="accent5"/>
                </a:solidFill>
              </a:rPr>
              <a:t>BOUNDARIES AND CONSTRAINTS</a:t>
            </a:r>
            <a:endParaRPr>
              <a:solidFill>
                <a:schemeClr val="accent5"/>
              </a:solidFill>
            </a:endParaRPr>
          </a:p>
        </p:txBody>
      </p:sp>
      <p:grpSp>
        <p:nvGrpSpPr>
          <p:cNvPr id="1329" name="Google Shape;1329;ga8fe164e0c_4_0"/>
          <p:cNvGrpSpPr/>
          <p:nvPr/>
        </p:nvGrpSpPr>
        <p:grpSpPr>
          <a:xfrm flipH="1" rot="10800000">
            <a:off x="869532" y="1236877"/>
            <a:ext cx="486626" cy="126984"/>
            <a:chOff x="4173650" y="2515975"/>
            <a:chExt cx="216413" cy="56475"/>
          </a:xfrm>
        </p:grpSpPr>
        <p:sp>
          <p:nvSpPr>
            <p:cNvPr id="1330" name="Google Shape;1330;ga8fe164e0c_4_0"/>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a8fe164e0c_4_0"/>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2" name="Google Shape;1332;ga8fe164e0c_4_0"/>
          <p:cNvSpPr txBox="1"/>
          <p:nvPr/>
        </p:nvSpPr>
        <p:spPr>
          <a:xfrm>
            <a:off x="1399813" y="1099400"/>
            <a:ext cx="4528376"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How to come up with reasonable boundaries</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grpSp>
        <p:nvGrpSpPr>
          <p:cNvPr id="1333" name="Google Shape;1333;ga8fe164e0c_4_0"/>
          <p:cNvGrpSpPr/>
          <p:nvPr/>
        </p:nvGrpSpPr>
        <p:grpSpPr>
          <a:xfrm flipH="1" rot="10800000">
            <a:off x="869544" y="3416528"/>
            <a:ext cx="486626" cy="126984"/>
            <a:chOff x="4173650" y="2515975"/>
            <a:chExt cx="216413" cy="56475"/>
          </a:xfrm>
        </p:grpSpPr>
        <p:sp>
          <p:nvSpPr>
            <p:cNvPr id="1334" name="Google Shape;1334;ga8fe164e0c_4_0"/>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a8fe164e0c_4_0"/>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6" name="Google Shape;1336;ga8fe164e0c_4_0"/>
          <p:cNvSpPr txBox="1"/>
          <p:nvPr/>
        </p:nvSpPr>
        <p:spPr>
          <a:xfrm>
            <a:off x="1439198" y="3279967"/>
            <a:ext cx="3787629" cy="43215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How to come up with reasonable constraints</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 </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sp>
        <p:nvSpPr>
          <p:cNvPr id="1337" name="Google Shape;1337;ga8fe164e0c_4_0"/>
          <p:cNvSpPr txBox="1"/>
          <p:nvPr/>
        </p:nvSpPr>
        <p:spPr>
          <a:xfrm>
            <a:off x="1499135" y="1492101"/>
            <a:ext cx="7685962" cy="1674754"/>
          </a:xfrm>
          <a:prstGeom prst="rect">
            <a:avLst/>
          </a:prstGeom>
          <a:blipFill rotWithShape="1">
            <a:blip r:embed="rId3">
              <a:alphaModFix/>
            </a:blip>
            <a:stretch>
              <a:fillRect b="-1459" l="-315" r="0" t="-145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1338" name="Google Shape;1338;ga8fe164e0c_4_0"/>
          <p:cNvSpPr txBox="1"/>
          <p:nvPr/>
        </p:nvSpPr>
        <p:spPr>
          <a:xfrm>
            <a:off x="1376566" y="3640105"/>
            <a:ext cx="6458201" cy="1204561"/>
          </a:xfrm>
          <a:prstGeom prst="rect">
            <a:avLst/>
          </a:prstGeom>
          <a:blipFill rotWithShape="1">
            <a:blip r:embed="rId4">
              <a:alphaModFix/>
            </a:blip>
            <a:stretch>
              <a:fillRect b="0" l="-282" r="0" t="-50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ga8fe164e0c_4_15"/>
          <p:cNvSpPr txBox="1"/>
          <p:nvPr>
            <p:ph type="ctrTitle"/>
          </p:nvPr>
        </p:nvSpPr>
        <p:spPr>
          <a:xfrm>
            <a:off x="948600" y="366800"/>
            <a:ext cx="56220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chemeClr val="accent5"/>
                </a:solidFill>
              </a:rPr>
              <a:t>PRIOR </a:t>
            </a:r>
            <a:r>
              <a:rPr lang="en"/>
              <a:t>SETTING</a:t>
            </a:r>
            <a:endParaRPr>
              <a:solidFill>
                <a:schemeClr val="accent5"/>
              </a:solidFill>
            </a:endParaRPr>
          </a:p>
        </p:txBody>
      </p:sp>
      <p:grpSp>
        <p:nvGrpSpPr>
          <p:cNvPr id="1344" name="Google Shape;1344;ga8fe164e0c_4_15"/>
          <p:cNvGrpSpPr/>
          <p:nvPr/>
        </p:nvGrpSpPr>
        <p:grpSpPr>
          <a:xfrm flipH="1" rot="10800000">
            <a:off x="869532" y="1986889"/>
            <a:ext cx="486626" cy="126984"/>
            <a:chOff x="4173650" y="2515975"/>
            <a:chExt cx="216413" cy="56475"/>
          </a:xfrm>
        </p:grpSpPr>
        <p:sp>
          <p:nvSpPr>
            <p:cNvPr id="1345" name="Google Shape;1345;ga8fe164e0c_4_15"/>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a8fe164e0c_4_15"/>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7" name="Google Shape;1347;ga8fe164e0c_4_15"/>
          <p:cNvSpPr txBox="1"/>
          <p:nvPr/>
        </p:nvSpPr>
        <p:spPr>
          <a:xfrm>
            <a:off x="1404950" y="1859685"/>
            <a:ext cx="4528376"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How to find the prior setting of estimates</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sp>
        <p:nvSpPr>
          <p:cNvPr id="1348" name="Google Shape;1348;ga8fe164e0c_4_15"/>
          <p:cNvSpPr txBox="1"/>
          <p:nvPr/>
        </p:nvSpPr>
        <p:spPr>
          <a:xfrm>
            <a:off x="1458037" y="2401367"/>
            <a:ext cx="4305765" cy="1652953"/>
          </a:xfrm>
          <a:prstGeom prst="rect">
            <a:avLst/>
          </a:prstGeom>
          <a:blipFill rotWithShape="1">
            <a:blip r:embed="rId3">
              <a:alphaModFix/>
            </a:blip>
            <a:stretch>
              <a:fillRect b="0" l="-565" r="0" t="-147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1349" name="Google Shape;1349;ga8fe164e0c_4_15"/>
          <p:cNvSpPr txBox="1"/>
          <p:nvPr/>
        </p:nvSpPr>
        <p:spPr>
          <a:xfrm>
            <a:off x="1456327" y="3224873"/>
            <a:ext cx="645820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Dosis"/>
              <a:ea typeface="Dosis"/>
              <a:cs typeface="Dosis"/>
              <a:sym typeface="Dosis"/>
            </a:endParaRPr>
          </a:p>
        </p:txBody>
      </p:sp>
      <p:pic>
        <p:nvPicPr>
          <p:cNvPr descr="A picture containing text, screenshot, picture frame&#10;&#10;Description automatically generated" id="1350" name="Google Shape;1350;ga8fe164e0c_4_15"/>
          <p:cNvPicPr preferRelativeResize="0"/>
          <p:nvPr/>
        </p:nvPicPr>
        <p:blipFill rotWithShape="1">
          <a:blip r:embed="rId4">
            <a:alphaModFix/>
          </a:blip>
          <a:srcRect b="0" l="50000" r="0" t="53378"/>
          <a:stretch/>
        </p:blipFill>
        <p:spPr>
          <a:xfrm>
            <a:off x="5101533" y="1692630"/>
            <a:ext cx="3616102" cy="224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ga8fe164e0c_4_26"/>
          <p:cNvSpPr txBox="1"/>
          <p:nvPr>
            <p:ph type="ctrTitle"/>
          </p:nvPr>
        </p:nvSpPr>
        <p:spPr>
          <a:xfrm>
            <a:off x="948600" y="366800"/>
            <a:ext cx="56220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Initial values</a:t>
            </a:r>
            <a:endParaRPr>
              <a:solidFill>
                <a:schemeClr val="accent5"/>
              </a:solidFill>
            </a:endParaRPr>
          </a:p>
        </p:txBody>
      </p:sp>
      <p:grpSp>
        <p:nvGrpSpPr>
          <p:cNvPr id="1356" name="Google Shape;1356;ga8fe164e0c_4_26"/>
          <p:cNvGrpSpPr/>
          <p:nvPr/>
        </p:nvGrpSpPr>
        <p:grpSpPr>
          <a:xfrm flipH="1" rot="10800000">
            <a:off x="1054479" y="1274375"/>
            <a:ext cx="486626" cy="126984"/>
            <a:chOff x="4173650" y="2515975"/>
            <a:chExt cx="216413" cy="56475"/>
          </a:xfrm>
        </p:grpSpPr>
        <p:sp>
          <p:nvSpPr>
            <p:cNvPr id="1357" name="Google Shape;1357;ga8fe164e0c_4_26"/>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a8fe164e0c_4_26"/>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9" name="Google Shape;1359;ga8fe164e0c_4_26"/>
          <p:cNvSpPr txBox="1"/>
          <p:nvPr/>
        </p:nvSpPr>
        <p:spPr>
          <a:xfrm>
            <a:off x="1624411" y="1121791"/>
            <a:ext cx="1591402" cy="43215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Fixed initial values  </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 </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sp>
        <p:nvSpPr>
          <p:cNvPr id="1360" name="Google Shape;1360;ga8fe164e0c_4_26"/>
          <p:cNvSpPr txBox="1"/>
          <p:nvPr/>
        </p:nvSpPr>
        <p:spPr>
          <a:xfrm>
            <a:off x="1456327" y="3224873"/>
            <a:ext cx="645820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Dosis"/>
              <a:ea typeface="Dosis"/>
              <a:cs typeface="Dosis"/>
              <a:sym typeface="Dosis"/>
            </a:endParaRPr>
          </a:p>
        </p:txBody>
      </p:sp>
      <p:sp>
        <p:nvSpPr>
          <p:cNvPr id="1361" name="Google Shape;1361;ga8fe164e0c_4_26"/>
          <p:cNvSpPr txBox="1"/>
          <p:nvPr/>
        </p:nvSpPr>
        <p:spPr>
          <a:xfrm>
            <a:off x="1054479" y="1603474"/>
            <a:ext cx="2709290" cy="181588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Set initial values = global fit</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Fix the initial values for each day</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Pros: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Dosis"/>
                <a:ea typeface="Dosis"/>
                <a:cs typeface="Dosis"/>
                <a:sym typeface="Dosis"/>
              </a:rPr>
              <a:t>        - Easy to implement</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Dosis"/>
                <a:ea typeface="Dosis"/>
                <a:cs typeface="Dosis"/>
                <a:sym typeface="Dosis"/>
              </a:rPr>
              <a:t>        - Estimates are around global fit</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Cons: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Dosis"/>
                <a:ea typeface="Dosis"/>
                <a:cs typeface="Dosis"/>
                <a:sym typeface="Dosis"/>
              </a:rPr>
              <a:t>        - Unable to capture continuous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Dosis"/>
                <a:ea typeface="Dosis"/>
                <a:cs typeface="Dosis"/>
                <a:sym typeface="Dosis"/>
              </a:rPr>
              <a:t>           information from market</a:t>
            </a:r>
            <a:endParaRPr/>
          </a:p>
        </p:txBody>
      </p:sp>
      <p:grpSp>
        <p:nvGrpSpPr>
          <p:cNvPr id="1362" name="Google Shape;1362;ga8fe164e0c_4_26"/>
          <p:cNvGrpSpPr/>
          <p:nvPr/>
        </p:nvGrpSpPr>
        <p:grpSpPr>
          <a:xfrm flipH="1" rot="10800000">
            <a:off x="4572000" y="1274376"/>
            <a:ext cx="486626" cy="126984"/>
            <a:chOff x="4173650" y="2515975"/>
            <a:chExt cx="216413" cy="56475"/>
          </a:xfrm>
        </p:grpSpPr>
        <p:sp>
          <p:nvSpPr>
            <p:cNvPr id="1363" name="Google Shape;1363;ga8fe164e0c_4_26"/>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a8fe164e0c_4_26"/>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5" name="Google Shape;1365;ga8fe164e0c_4_26"/>
          <p:cNvSpPr txBox="1"/>
          <p:nvPr/>
        </p:nvSpPr>
        <p:spPr>
          <a:xfrm>
            <a:off x="5132488" y="1121791"/>
            <a:ext cx="2526896" cy="43215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Combined initial values </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sp>
        <p:nvSpPr>
          <p:cNvPr id="1366" name="Google Shape;1366;ga8fe164e0c_4_26"/>
          <p:cNvSpPr txBox="1"/>
          <p:nvPr/>
        </p:nvSpPr>
        <p:spPr>
          <a:xfrm>
            <a:off x="4572000" y="1603474"/>
            <a:ext cx="4150760" cy="310854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Set initial values = global fit, generate two sets </a:t>
            </a:r>
            <a:endParaRPr b="0" i="0" sz="1400" u="none" cap="none" strike="noStrike">
              <a:solidFill>
                <a:srgbClr val="000000"/>
              </a:solidFill>
              <a:latin typeface="Dosis"/>
              <a:ea typeface="Dosis"/>
              <a:cs typeface="Dosis"/>
              <a:sym typeface="Dosis"/>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We compare using two sets, one is the global fit and the other is updated initials</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Optimizing rule: whichever minimizes MSE is the optimized estimates on each day</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Updating rule: last day’s optimized estimates is the updated initial values set for today</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Pros: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Dosis"/>
                <a:ea typeface="Dosis"/>
                <a:cs typeface="Dosis"/>
                <a:sym typeface="Dosis"/>
              </a:rPr>
              <a:t>        - Align with the goal of minimize loss function</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Dosis"/>
                <a:ea typeface="Dosis"/>
                <a:cs typeface="Dosis"/>
                <a:sym typeface="Dosis"/>
              </a:rPr>
              <a:t>        - Able to capture continuous information from market</a:t>
            </a:r>
            <a:endParaRPr b="0" i="0" sz="1400" u="none" cap="none" strike="noStrike">
              <a:solidFill>
                <a:srgbClr val="000000"/>
              </a:solidFill>
              <a:latin typeface="Dosis"/>
              <a:ea typeface="Dosis"/>
              <a:cs typeface="Dosis"/>
              <a:sym typeface="Dosis"/>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Cons: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Dosis"/>
                <a:ea typeface="Dosis"/>
                <a:cs typeface="Dosis"/>
                <a:sym typeface="Dosis"/>
              </a:rPr>
              <a:t>        - Estimates may have jumps, but understandable</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Dosis"/>
                <a:ea typeface="Dosis"/>
                <a:cs typeface="Dosis"/>
                <a:sym typeface="Dosis"/>
              </a:rPr>
              <a:t> </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a:ea typeface="Dosis"/>
              <a:cs typeface="Dosis"/>
              <a:sym typeface="Dosi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ga8fe164e0c_4_41"/>
          <p:cNvSpPr txBox="1"/>
          <p:nvPr>
            <p:ph type="ctrTitle"/>
          </p:nvPr>
        </p:nvSpPr>
        <p:spPr>
          <a:xfrm>
            <a:off x="948600" y="366800"/>
            <a:ext cx="56220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chemeClr val="accent5"/>
                </a:solidFill>
              </a:rPr>
              <a:t>Regularization</a:t>
            </a:r>
            <a:endParaRPr>
              <a:solidFill>
                <a:schemeClr val="accent5"/>
              </a:solidFill>
            </a:endParaRPr>
          </a:p>
        </p:txBody>
      </p:sp>
      <p:grpSp>
        <p:nvGrpSpPr>
          <p:cNvPr id="1372" name="Google Shape;1372;ga8fe164e0c_4_41"/>
          <p:cNvGrpSpPr/>
          <p:nvPr/>
        </p:nvGrpSpPr>
        <p:grpSpPr>
          <a:xfrm flipH="1" rot="10800000">
            <a:off x="869532" y="1236877"/>
            <a:ext cx="486626" cy="126984"/>
            <a:chOff x="4173650" y="2515975"/>
            <a:chExt cx="216413" cy="56475"/>
          </a:xfrm>
        </p:grpSpPr>
        <p:sp>
          <p:nvSpPr>
            <p:cNvPr id="1373" name="Google Shape;1373;ga8fe164e0c_4_41"/>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a8fe164e0c_4_41"/>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5" name="Google Shape;1375;ga8fe164e0c_4_41"/>
          <p:cNvSpPr txBox="1"/>
          <p:nvPr/>
        </p:nvSpPr>
        <p:spPr>
          <a:xfrm>
            <a:off x="1404950" y="1099400"/>
            <a:ext cx="4528376"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Ridge</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grpSp>
        <p:nvGrpSpPr>
          <p:cNvPr id="1376" name="Google Shape;1376;ga8fe164e0c_4_41"/>
          <p:cNvGrpSpPr/>
          <p:nvPr/>
        </p:nvGrpSpPr>
        <p:grpSpPr>
          <a:xfrm flipH="1" rot="10800000">
            <a:off x="869544" y="2319259"/>
            <a:ext cx="486626" cy="126984"/>
            <a:chOff x="4173650" y="2515975"/>
            <a:chExt cx="216413" cy="56475"/>
          </a:xfrm>
        </p:grpSpPr>
        <p:sp>
          <p:nvSpPr>
            <p:cNvPr id="1377" name="Google Shape;1377;ga8fe164e0c_4_41"/>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a8fe164e0c_4_41"/>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9" name="Google Shape;1379;ga8fe164e0c_4_41"/>
          <p:cNvSpPr txBox="1"/>
          <p:nvPr/>
        </p:nvSpPr>
        <p:spPr>
          <a:xfrm>
            <a:off x="1439199" y="2200398"/>
            <a:ext cx="2490666" cy="43215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Effects</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 </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sp>
        <p:nvSpPr>
          <p:cNvPr id="1380" name="Google Shape;1380;ga8fe164e0c_4_41"/>
          <p:cNvSpPr txBox="1"/>
          <p:nvPr/>
        </p:nvSpPr>
        <p:spPr>
          <a:xfrm>
            <a:off x="1458037" y="1492100"/>
            <a:ext cx="7167661" cy="73866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Pulling estimates to global fit and stopping estimates going out of reasonable bounds</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Dosis"/>
                <a:ea typeface="Dosis"/>
                <a:cs typeface="Dosis"/>
                <a:sym typeface="Dosis"/>
              </a:rPr>
              <a:t>Tradeoff: best shape of vol term structure fitting vs. smooth time series model estimates </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a:ea typeface="Dosis"/>
              <a:cs typeface="Dosis"/>
              <a:sym typeface="Dosis"/>
            </a:endParaRPr>
          </a:p>
        </p:txBody>
      </p:sp>
      <p:sp>
        <p:nvSpPr>
          <p:cNvPr id="1381" name="Google Shape;1381;ga8fe164e0c_4_41"/>
          <p:cNvSpPr txBox="1"/>
          <p:nvPr/>
        </p:nvSpPr>
        <p:spPr>
          <a:xfrm>
            <a:off x="1456327" y="3224873"/>
            <a:ext cx="645820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Dosis"/>
              <a:ea typeface="Dosis"/>
              <a:cs typeface="Dosis"/>
              <a:sym typeface="Dosis"/>
            </a:endParaRPr>
          </a:p>
        </p:txBody>
      </p:sp>
      <p:pic>
        <p:nvPicPr>
          <p:cNvPr id="1382" name="Google Shape;1382;ga8fe164e0c_4_41"/>
          <p:cNvPicPr preferRelativeResize="0"/>
          <p:nvPr/>
        </p:nvPicPr>
        <p:blipFill rotWithShape="1">
          <a:blip r:embed="rId3">
            <a:alphaModFix/>
          </a:blip>
          <a:srcRect b="0" l="0" r="0" t="0"/>
          <a:stretch/>
        </p:blipFill>
        <p:spPr>
          <a:xfrm>
            <a:off x="1097279" y="2504396"/>
            <a:ext cx="7167661" cy="1280160"/>
          </a:xfrm>
          <a:prstGeom prst="rect">
            <a:avLst/>
          </a:prstGeom>
          <a:noFill/>
          <a:ln>
            <a:noFill/>
          </a:ln>
        </p:spPr>
      </p:pic>
      <p:pic>
        <p:nvPicPr>
          <p:cNvPr descr="Timeline&#10;&#10;Description automatically generated" id="1383" name="Google Shape;1383;ga8fe164e0c_4_41"/>
          <p:cNvPicPr preferRelativeResize="0"/>
          <p:nvPr/>
        </p:nvPicPr>
        <p:blipFill rotWithShape="1">
          <a:blip r:embed="rId4">
            <a:alphaModFix/>
          </a:blip>
          <a:srcRect b="0" l="0" r="0" t="0"/>
          <a:stretch/>
        </p:blipFill>
        <p:spPr>
          <a:xfrm>
            <a:off x="1051430" y="3823673"/>
            <a:ext cx="7307690" cy="12984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387" name="Shape 1387"/>
        <p:cNvGrpSpPr/>
        <p:nvPr/>
      </p:nvGrpSpPr>
      <p:grpSpPr>
        <a:xfrm>
          <a:off x="0" y="0"/>
          <a:ext cx="0" cy="0"/>
          <a:chOff x="0" y="0"/>
          <a:chExt cx="0" cy="0"/>
        </a:xfrm>
      </p:grpSpPr>
      <p:sp>
        <p:nvSpPr>
          <p:cNvPr id="1388" name="Google Shape;1388;gb18d1f7587_2_153"/>
          <p:cNvSpPr txBox="1"/>
          <p:nvPr>
            <p:ph type="title"/>
          </p:nvPr>
        </p:nvSpPr>
        <p:spPr>
          <a:xfrm flipH="1">
            <a:off x="1496524" y="1695048"/>
            <a:ext cx="2640900" cy="896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a:t>Fitting Results</a:t>
            </a:r>
            <a:endParaRPr/>
          </a:p>
        </p:txBody>
      </p:sp>
      <p:grpSp>
        <p:nvGrpSpPr>
          <p:cNvPr id="1389" name="Google Shape;1389;gb18d1f7587_2_153"/>
          <p:cNvGrpSpPr/>
          <p:nvPr/>
        </p:nvGrpSpPr>
        <p:grpSpPr>
          <a:xfrm>
            <a:off x="4782648" y="850152"/>
            <a:ext cx="3641359" cy="3443450"/>
            <a:chOff x="1219875" y="2035600"/>
            <a:chExt cx="2656375" cy="2512000"/>
          </a:xfrm>
        </p:grpSpPr>
        <p:sp>
          <p:nvSpPr>
            <p:cNvPr id="1390" name="Google Shape;1390;gb18d1f7587_2_153"/>
            <p:cNvSpPr/>
            <p:nvPr/>
          </p:nvSpPr>
          <p:spPr>
            <a:xfrm>
              <a:off x="2119150" y="3658450"/>
              <a:ext cx="1543775" cy="889150"/>
            </a:xfrm>
            <a:custGeom>
              <a:rect b="b" l="l" r="r" t="t"/>
              <a:pathLst>
                <a:path extrusionOk="0" h="35566" w="61751">
                  <a:moveTo>
                    <a:pt x="60014" y="1"/>
                  </a:moveTo>
                  <a:cubicBezTo>
                    <a:pt x="59821" y="1"/>
                    <a:pt x="59629" y="43"/>
                    <a:pt x="59483" y="128"/>
                  </a:cubicBezTo>
                  <a:lnTo>
                    <a:pt x="292" y="34286"/>
                  </a:lnTo>
                  <a:cubicBezTo>
                    <a:pt x="0" y="34456"/>
                    <a:pt x="0" y="34731"/>
                    <a:pt x="292" y="34901"/>
                  </a:cubicBezTo>
                  <a:lnTo>
                    <a:pt x="1201" y="35438"/>
                  </a:lnTo>
                  <a:cubicBezTo>
                    <a:pt x="1348" y="35523"/>
                    <a:pt x="1541" y="35566"/>
                    <a:pt x="1734" y="35566"/>
                  </a:cubicBezTo>
                  <a:cubicBezTo>
                    <a:pt x="1926" y="35566"/>
                    <a:pt x="2118" y="35523"/>
                    <a:pt x="2265" y="35438"/>
                  </a:cubicBezTo>
                  <a:lnTo>
                    <a:pt x="61455" y="1281"/>
                  </a:lnTo>
                  <a:cubicBezTo>
                    <a:pt x="61751" y="1110"/>
                    <a:pt x="61751" y="835"/>
                    <a:pt x="61455" y="665"/>
                  </a:cubicBezTo>
                  <a:lnTo>
                    <a:pt x="60547" y="128"/>
                  </a:lnTo>
                  <a:cubicBezTo>
                    <a:pt x="60399" y="43"/>
                    <a:pt x="60206" y="1"/>
                    <a:pt x="60014" y="1"/>
                  </a:cubicBezTo>
                  <a:close/>
                </a:path>
              </a:pathLst>
            </a:custGeom>
            <a:solidFill>
              <a:srgbClr val="000000">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gb18d1f7587_2_153"/>
            <p:cNvSpPr/>
            <p:nvPr/>
          </p:nvSpPr>
          <p:spPr>
            <a:xfrm>
              <a:off x="1819725" y="3486000"/>
              <a:ext cx="1543775" cy="889175"/>
            </a:xfrm>
            <a:custGeom>
              <a:rect b="b" l="l" r="r" t="t"/>
              <a:pathLst>
                <a:path extrusionOk="0" h="35567" w="61751">
                  <a:moveTo>
                    <a:pt x="60016" y="1"/>
                  </a:moveTo>
                  <a:cubicBezTo>
                    <a:pt x="59823" y="1"/>
                    <a:pt x="59631" y="43"/>
                    <a:pt x="59483" y="128"/>
                  </a:cubicBezTo>
                  <a:lnTo>
                    <a:pt x="292" y="34289"/>
                  </a:lnTo>
                  <a:cubicBezTo>
                    <a:pt x="0" y="34456"/>
                    <a:pt x="0" y="34731"/>
                    <a:pt x="292" y="34901"/>
                  </a:cubicBezTo>
                  <a:lnTo>
                    <a:pt x="1204" y="35441"/>
                  </a:lnTo>
                  <a:cubicBezTo>
                    <a:pt x="1350" y="35525"/>
                    <a:pt x="1542" y="35566"/>
                    <a:pt x="1734" y="35566"/>
                  </a:cubicBezTo>
                  <a:cubicBezTo>
                    <a:pt x="1926" y="35566"/>
                    <a:pt x="2119" y="35525"/>
                    <a:pt x="2268" y="35441"/>
                  </a:cubicBezTo>
                  <a:lnTo>
                    <a:pt x="61457" y="1280"/>
                  </a:lnTo>
                  <a:cubicBezTo>
                    <a:pt x="61750" y="1110"/>
                    <a:pt x="61750" y="835"/>
                    <a:pt x="61457" y="668"/>
                  </a:cubicBezTo>
                  <a:lnTo>
                    <a:pt x="60547" y="128"/>
                  </a:lnTo>
                  <a:cubicBezTo>
                    <a:pt x="60400" y="43"/>
                    <a:pt x="60208" y="1"/>
                    <a:pt x="60016" y="1"/>
                  </a:cubicBezTo>
                  <a:close/>
                </a:path>
              </a:pathLst>
            </a:custGeom>
            <a:solidFill>
              <a:srgbClr val="000000">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gb18d1f7587_2_153"/>
            <p:cNvSpPr/>
            <p:nvPr/>
          </p:nvSpPr>
          <p:spPr>
            <a:xfrm>
              <a:off x="1520350" y="3313625"/>
              <a:ext cx="1543800" cy="889150"/>
            </a:xfrm>
            <a:custGeom>
              <a:rect b="b" l="l" r="r" t="t"/>
              <a:pathLst>
                <a:path extrusionOk="0" h="35566" w="61752">
                  <a:moveTo>
                    <a:pt x="60014" y="1"/>
                  </a:moveTo>
                  <a:cubicBezTo>
                    <a:pt x="59822" y="1"/>
                    <a:pt x="59630" y="43"/>
                    <a:pt x="59484" y="128"/>
                  </a:cubicBezTo>
                  <a:lnTo>
                    <a:pt x="293" y="34285"/>
                  </a:lnTo>
                  <a:cubicBezTo>
                    <a:pt x="1" y="34456"/>
                    <a:pt x="1" y="34731"/>
                    <a:pt x="293" y="34902"/>
                  </a:cubicBezTo>
                  <a:lnTo>
                    <a:pt x="1200" y="35438"/>
                  </a:lnTo>
                  <a:cubicBezTo>
                    <a:pt x="1348" y="35523"/>
                    <a:pt x="1541" y="35566"/>
                    <a:pt x="1734" y="35566"/>
                  </a:cubicBezTo>
                  <a:cubicBezTo>
                    <a:pt x="1927" y="35566"/>
                    <a:pt x="2119" y="35523"/>
                    <a:pt x="2265" y="35438"/>
                  </a:cubicBezTo>
                  <a:lnTo>
                    <a:pt x="61455" y="1280"/>
                  </a:lnTo>
                  <a:cubicBezTo>
                    <a:pt x="61751" y="1110"/>
                    <a:pt x="61751" y="835"/>
                    <a:pt x="61455" y="665"/>
                  </a:cubicBezTo>
                  <a:lnTo>
                    <a:pt x="60548" y="128"/>
                  </a:lnTo>
                  <a:cubicBezTo>
                    <a:pt x="60400" y="43"/>
                    <a:pt x="60207" y="1"/>
                    <a:pt x="60014" y="1"/>
                  </a:cubicBezTo>
                  <a:close/>
                </a:path>
              </a:pathLst>
            </a:custGeom>
            <a:solidFill>
              <a:srgbClr val="000000">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gb18d1f7587_2_153"/>
            <p:cNvSpPr/>
            <p:nvPr/>
          </p:nvSpPr>
          <p:spPr>
            <a:xfrm>
              <a:off x="1307775" y="3664050"/>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b18d1f7587_2_153"/>
            <p:cNvSpPr/>
            <p:nvPr/>
          </p:nvSpPr>
          <p:spPr>
            <a:xfrm>
              <a:off x="1370250" y="3682075"/>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b18d1f7587_2_153"/>
            <p:cNvSpPr/>
            <p:nvPr/>
          </p:nvSpPr>
          <p:spPr>
            <a:xfrm>
              <a:off x="1219875" y="3807500"/>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gb18d1f7587_2_153"/>
            <p:cNvSpPr/>
            <p:nvPr/>
          </p:nvSpPr>
          <p:spPr>
            <a:xfrm>
              <a:off x="1296575" y="3831325"/>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gb18d1f7587_2_153"/>
            <p:cNvSpPr/>
            <p:nvPr/>
          </p:nvSpPr>
          <p:spPr>
            <a:xfrm>
              <a:off x="1483125" y="3860925"/>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gb18d1f7587_2_153"/>
            <p:cNvSpPr/>
            <p:nvPr/>
          </p:nvSpPr>
          <p:spPr>
            <a:xfrm>
              <a:off x="1427700" y="4002925"/>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gb18d1f7587_2_153"/>
            <p:cNvSpPr/>
            <p:nvPr/>
          </p:nvSpPr>
          <p:spPr>
            <a:xfrm>
              <a:off x="1541075" y="2035625"/>
              <a:ext cx="1496475" cy="2150950"/>
            </a:xfrm>
            <a:custGeom>
              <a:rect b="b" l="l" r="r" t="t"/>
              <a:pathLst>
                <a:path extrusionOk="0" h="86038" w="59859">
                  <a:moveTo>
                    <a:pt x="58873" y="1"/>
                  </a:moveTo>
                  <a:cubicBezTo>
                    <a:pt x="58679" y="1"/>
                    <a:pt x="58481" y="45"/>
                    <a:pt x="58328" y="132"/>
                  </a:cubicBezTo>
                  <a:lnTo>
                    <a:pt x="531" y="33501"/>
                  </a:lnTo>
                  <a:cubicBezTo>
                    <a:pt x="239" y="33667"/>
                    <a:pt x="1" y="34082"/>
                    <a:pt x="1" y="34419"/>
                  </a:cubicBezTo>
                  <a:lnTo>
                    <a:pt x="1" y="85022"/>
                  </a:lnTo>
                  <a:cubicBezTo>
                    <a:pt x="1" y="85361"/>
                    <a:pt x="222" y="85763"/>
                    <a:pt x="498" y="85923"/>
                  </a:cubicBezTo>
                  <a:cubicBezTo>
                    <a:pt x="630" y="86000"/>
                    <a:pt x="806" y="86038"/>
                    <a:pt x="986" y="86038"/>
                  </a:cubicBezTo>
                  <a:cubicBezTo>
                    <a:pt x="1180" y="86038"/>
                    <a:pt x="1378" y="85994"/>
                    <a:pt x="1531" y="85906"/>
                  </a:cubicBezTo>
                  <a:lnTo>
                    <a:pt x="59324" y="52540"/>
                  </a:lnTo>
                  <a:cubicBezTo>
                    <a:pt x="59620" y="52370"/>
                    <a:pt x="59858" y="51955"/>
                    <a:pt x="59858" y="51618"/>
                  </a:cubicBezTo>
                  <a:lnTo>
                    <a:pt x="59858" y="1015"/>
                  </a:lnTo>
                  <a:cubicBezTo>
                    <a:pt x="59858" y="676"/>
                    <a:pt x="59634" y="275"/>
                    <a:pt x="59358" y="115"/>
                  </a:cubicBezTo>
                  <a:cubicBezTo>
                    <a:pt x="59226" y="38"/>
                    <a:pt x="59052" y="1"/>
                    <a:pt x="5887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gb18d1f7587_2_153"/>
            <p:cNvSpPr/>
            <p:nvPr/>
          </p:nvSpPr>
          <p:spPr>
            <a:xfrm>
              <a:off x="3012850" y="2035600"/>
              <a:ext cx="9225" cy="1550"/>
            </a:xfrm>
            <a:custGeom>
              <a:rect b="b" l="l" r="r" t="t"/>
              <a:pathLst>
                <a:path extrusionOk="0" h="62" w="369">
                  <a:moveTo>
                    <a:pt x="1" y="1"/>
                  </a:moveTo>
                  <a:cubicBezTo>
                    <a:pt x="131" y="1"/>
                    <a:pt x="259" y="21"/>
                    <a:pt x="368" y="62"/>
                  </a:cubicBezTo>
                  <a:cubicBezTo>
                    <a:pt x="259" y="21"/>
                    <a:pt x="134" y="1"/>
                    <a:pt x="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gb18d1f7587_2_153"/>
            <p:cNvSpPr/>
            <p:nvPr/>
          </p:nvSpPr>
          <p:spPr>
            <a:xfrm>
              <a:off x="1541000" y="2890900"/>
              <a:ext cx="800" cy="162700"/>
            </a:xfrm>
            <a:custGeom>
              <a:rect b="b" l="l" r="r" t="t"/>
              <a:pathLst>
                <a:path extrusionOk="0" h="6508" w="32">
                  <a:moveTo>
                    <a:pt x="32" y="1"/>
                  </a:moveTo>
                  <a:lnTo>
                    <a:pt x="32" y="1"/>
                  </a:lnTo>
                  <a:cubicBezTo>
                    <a:pt x="28" y="4"/>
                    <a:pt x="28" y="7"/>
                    <a:pt x="28" y="14"/>
                  </a:cubicBezTo>
                  <a:cubicBezTo>
                    <a:pt x="24" y="24"/>
                    <a:pt x="21" y="31"/>
                    <a:pt x="21" y="42"/>
                  </a:cubicBezTo>
                  <a:cubicBezTo>
                    <a:pt x="24" y="28"/>
                    <a:pt x="28" y="14"/>
                    <a:pt x="32" y="1"/>
                  </a:cubicBezTo>
                  <a:close/>
                  <a:moveTo>
                    <a:pt x="15" y="68"/>
                  </a:moveTo>
                  <a:cubicBezTo>
                    <a:pt x="13" y="80"/>
                    <a:pt x="11" y="91"/>
                    <a:pt x="10" y="103"/>
                  </a:cubicBezTo>
                  <a:lnTo>
                    <a:pt x="10" y="103"/>
                  </a:lnTo>
                  <a:cubicBezTo>
                    <a:pt x="12" y="92"/>
                    <a:pt x="13" y="80"/>
                    <a:pt x="15" y="68"/>
                  </a:cubicBezTo>
                  <a:close/>
                  <a:moveTo>
                    <a:pt x="10" y="103"/>
                  </a:moveTo>
                  <a:cubicBezTo>
                    <a:pt x="8" y="117"/>
                    <a:pt x="6" y="132"/>
                    <a:pt x="4" y="147"/>
                  </a:cubicBezTo>
                  <a:cubicBezTo>
                    <a:pt x="1" y="167"/>
                    <a:pt x="1" y="188"/>
                    <a:pt x="1" y="211"/>
                  </a:cubicBezTo>
                  <a:lnTo>
                    <a:pt x="1" y="6508"/>
                  </a:lnTo>
                  <a:lnTo>
                    <a:pt x="4" y="6508"/>
                  </a:lnTo>
                  <a:lnTo>
                    <a:pt x="4" y="208"/>
                  </a:lnTo>
                  <a:cubicBezTo>
                    <a:pt x="4" y="175"/>
                    <a:pt x="6" y="139"/>
                    <a:pt x="10" y="103"/>
                  </a:cubicBez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gb18d1f7587_2_153"/>
            <p:cNvSpPr/>
            <p:nvPr/>
          </p:nvSpPr>
          <p:spPr>
            <a:xfrm>
              <a:off x="1541075" y="2883000"/>
              <a:ext cx="28850" cy="185050"/>
            </a:xfrm>
            <a:custGeom>
              <a:rect b="b" l="l" r="r" t="t"/>
              <a:pathLst>
                <a:path extrusionOk="0" h="7402" w="1154">
                  <a:moveTo>
                    <a:pt x="158" y="0"/>
                  </a:moveTo>
                  <a:cubicBezTo>
                    <a:pt x="100" y="99"/>
                    <a:pt x="56" y="207"/>
                    <a:pt x="29" y="317"/>
                  </a:cubicBezTo>
                  <a:cubicBezTo>
                    <a:pt x="25" y="330"/>
                    <a:pt x="21" y="344"/>
                    <a:pt x="18" y="358"/>
                  </a:cubicBezTo>
                  <a:cubicBezTo>
                    <a:pt x="15" y="367"/>
                    <a:pt x="15" y="378"/>
                    <a:pt x="12" y="384"/>
                  </a:cubicBezTo>
                  <a:cubicBezTo>
                    <a:pt x="4" y="432"/>
                    <a:pt x="1" y="480"/>
                    <a:pt x="1" y="524"/>
                  </a:cubicBezTo>
                  <a:lnTo>
                    <a:pt x="1" y="6824"/>
                  </a:lnTo>
                  <a:lnTo>
                    <a:pt x="997" y="7402"/>
                  </a:lnTo>
                  <a:lnTo>
                    <a:pt x="997" y="1102"/>
                  </a:lnTo>
                  <a:cubicBezTo>
                    <a:pt x="997" y="932"/>
                    <a:pt x="1058" y="742"/>
                    <a:pt x="1154" y="579"/>
                  </a:cubicBezTo>
                  <a:lnTo>
                    <a:pt x="15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gb18d1f7587_2_153"/>
            <p:cNvSpPr/>
            <p:nvPr/>
          </p:nvSpPr>
          <p:spPr>
            <a:xfrm>
              <a:off x="1566000" y="2132075"/>
              <a:ext cx="1471550" cy="2052950"/>
            </a:xfrm>
            <a:custGeom>
              <a:rect b="b" l="l" r="r" t="t"/>
              <a:pathLst>
                <a:path extrusionOk="0" h="82118" w="58862">
                  <a:moveTo>
                    <a:pt x="58857" y="0"/>
                  </a:moveTo>
                  <a:lnTo>
                    <a:pt x="16493" y="24458"/>
                  </a:lnTo>
                  <a:cubicBezTo>
                    <a:pt x="16481" y="24466"/>
                    <a:pt x="16467" y="24469"/>
                    <a:pt x="16453" y="24469"/>
                  </a:cubicBezTo>
                  <a:cubicBezTo>
                    <a:pt x="16304" y="24469"/>
                    <a:pt x="16080" y="24072"/>
                    <a:pt x="15853" y="23676"/>
                  </a:cubicBezTo>
                  <a:cubicBezTo>
                    <a:pt x="15629" y="23277"/>
                    <a:pt x="15402" y="22881"/>
                    <a:pt x="15253" y="22881"/>
                  </a:cubicBezTo>
                  <a:cubicBezTo>
                    <a:pt x="15239" y="22881"/>
                    <a:pt x="15227" y="22884"/>
                    <a:pt x="15214" y="22891"/>
                  </a:cubicBezTo>
                  <a:lnTo>
                    <a:pt x="2530" y="30217"/>
                  </a:lnTo>
                  <a:cubicBezTo>
                    <a:pt x="2234" y="30387"/>
                    <a:pt x="1758" y="32965"/>
                    <a:pt x="1466" y="33134"/>
                  </a:cubicBezTo>
                  <a:lnTo>
                    <a:pt x="0" y="33981"/>
                  </a:lnTo>
                  <a:lnTo>
                    <a:pt x="0" y="81738"/>
                  </a:lnTo>
                  <a:cubicBezTo>
                    <a:pt x="0" y="81979"/>
                    <a:pt x="120" y="82117"/>
                    <a:pt x="293" y="82117"/>
                  </a:cubicBezTo>
                  <a:cubicBezTo>
                    <a:pt x="365" y="82117"/>
                    <a:pt x="445" y="82094"/>
                    <a:pt x="531" y="82044"/>
                  </a:cubicBezTo>
                  <a:lnTo>
                    <a:pt x="58327" y="48678"/>
                  </a:lnTo>
                  <a:cubicBezTo>
                    <a:pt x="58623" y="48509"/>
                    <a:pt x="58861" y="48097"/>
                    <a:pt x="58861" y="47757"/>
                  </a:cubicBezTo>
                  <a:lnTo>
                    <a:pt x="58857" y="3457"/>
                  </a:lnTo>
                  <a:lnTo>
                    <a:pt x="5885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gb18d1f7587_2_153"/>
            <p:cNvSpPr/>
            <p:nvPr/>
          </p:nvSpPr>
          <p:spPr>
            <a:xfrm>
              <a:off x="1566000" y="2132075"/>
              <a:ext cx="1471450" cy="935975"/>
            </a:xfrm>
            <a:custGeom>
              <a:rect b="b" l="l" r="r" t="t"/>
              <a:pathLst>
                <a:path extrusionOk="0" h="37439" w="58858">
                  <a:moveTo>
                    <a:pt x="58857" y="0"/>
                  </a:moveTo>
                  <a:lnTo>
                    <a:pt x="16962" y="24190"/>
                  </a:lnTo>
                  <a:cubicBezTo>
                    <a:pt x="16882" y="24237"/>
                    <a:pt x="16817" y="24258"/>
                    <a:pt x="16762" y="24258"/>
                  </a:cubicBezTo>
                  <a:cubicBezTo>
                    <a:pt x="16617" y="24258"/>
                    <a:pt x="16539" y="24111"/>
                    <a:pt x="16418" y="23900"/>
                  </a:cubicBezTo>
                  <a:lnTo>
                    <a:pt x="15963" y="23075"/>
                  </a:lnTo>
                  <a:cubicBezTo>
                    <a:pt x="15833" y="22860"/>
                    <a:pt x="15702" y="22777"/>
                    <a:pt x="15557" y="22777"/>
                  </a:cubicBezTo>
                  <a:cubicBezTo>
                    <a:pt x="15451" y="22777"/>
                    <a:pt x="15339" y="22821"/>
                    <a:pt x="15214" y="22891"/>
                  </a:cubicBezTo>
                  <a:lnTo>
                    <a:pt x="2530" y="30217"/>
                  </a:lnTo>
                  <a:cubicBezTo>
                    <a:pt x="2234" y="30387"/>
                    <a:pt x="2112" y="30690"/>
                    <a:pt x="1996" y="31139"/>
                  </a:cubicBezTo>
                  <a:lnTo>
                    <a:pt x="1626" y="32424"/>
                  </a:lnTo>
                  <a:cubicBezTo>
                    <a:pt x="1486" y="32921"/>
                    <a:pt x="1387" y="33179"/>
                    <a:pt x="1095" y="33345"/>
                  </a:cubicBezTo>
                  <a:lnTo>
                    <a:pt x="0" y="33981"/>
                  </a:lnTo>
                  <a:lnTo>
                    <a:pt x="0" y="37439"/>
                  </a:lnTo>
                  <a:lnTo>
                    <a:pt x="58857" y="3457"/>
                  </a:lnTo>
                  <a:lnTo>
                    <a:pt x="5885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gb18d1f7587_2_153"/>
            <p:cNvSpPr/>
            <p:nvPr/>
          </p:nvSpPr>
          <p:spPr>
            <a:xfrm>
              <a:off x="2958375" y="2103250"/>
              <a:ext cx="33525" cy="43225"/>
            </a:xfrm>
            <a:custGeom>
              <a:rect b="b" l="l" r="r" t="t"/>
              <a:pathLst>
                <a:path extrusionOk="0" h="1729" w="1341">
                  <a:moveTo>
                    <a:pt x="970" y="1"/>
                  </a:moveTo>
                  <a:cubicBezTo>
                    <a:pt x="880" y="1"/>
                    <a:pt x="778" y="30"/>
                    <a:pt x="670" y="92"/>
                  </a:cubicBezTo>
                  <a:cubicBezTo>
                    <a:pt x="300" y="306"/>
                    <a:pt x="0" y="824"/>
                    <a:pt x="0" y="1252"/>
                  </a:cubicBezTo>
                  <a:cubicBezTo>
                    <a:pt x="0" y="1554"/>
                    <a:pt x="152" y="1729"/>
                    <a:pt x="373" y="1729"/>
                  </a:cubicBezTo>
                  <a:cubicBezTo>
                    <a:pt x="463" y="1729"/>
                    <a:pt x="564" y="1700"/>
                    <a:pt x="670" y="1640"/>
                  </a:cubicBezTo>
                  <a:cubicBezTo>
                    <a:pt x="1041" y="1425"/>
                    <a:pt x="1340" y="905"/>
                    <a:pt x="1340" y="480"/>
                  </a:cubicBezTo>
                  <a:cubicBezTo>
                    <a:pt x="1340" y="176"/>
                    <a:pt x="1190"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gb18d1f7587_2_153"/>
            <p:cNvSpPr/>
            <p:nvPr/>
          </p:nvSpPr>
          <p:spPr>
            <a:xfrm>
              <a:off x="2898200" y="2138000"/>
              <a:ext cx="33425" cy="43225"/>
            </a:xfrm>
            <a:custGeom>
              <a:rect b="b" l="l" r="r" t="t"/>
              <a:pathLst>
                <a:path extrusionOk="0" h="1729" w="1337">
                  <a:moveTo>
                    <a:pt x="968" y="1"/>
                  </a:moveTo>
                  <a:cubicBezTo>
                    <a:pt x="878" y="1"/>
                    <a:pt x="777" y="30"/>
                    <a:pt x="670" y="93"/>
                  </a:cubicBezTo>
                  <a:cubicBezTo>
                    <a:pt x="300" y="303"/>
                    <a:pt x="0" y="824"/>
                    <a:pt x="0" y="1252"/>
                  </a:cubicBezTo>
                  <a:cubicBezTo>
                    <a:pt x="0" y="1554"/>
                    <a:pt x="151" y="1728"/>
                    <a:pt x="370" y="1728"/>
                  </a:cubicBezTo>
                  <a:cubicBezTo>
                    <a:pt x="461" y="1728"/>
                    <a:pt x="562" y="1699"/>
                    <a:pt x="670" y="1637"/>
                  </a:cubicBezTo>
                  <a:cubicBezTo>
                    <a:pt x="1037" y="1422"/>
                    <a:pt x="1337" y="906"/>
                    <a:pt x="1337" y="477"/>
                  </a:cubicBezTo>
                  <a:cubicBezTo>
                    <a:pt x="1337" y="176"/>
                    <a:pt x="118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gb18d1f7587_2_153"/>
            <p:cNvSpPr/>
            <p:nvPr/>
          </p:nvSpPr>
          <p:spPr>
            <a:xfrm>
              <a:off x="2837950" y="2172700"/>
              <a:ext cx="33500" cy="43250"/>
            </a:xfrm>
            <a:custGeom>
              <a:rect b="b" l="l" r="r" t="t"/>
              <a:pathLst>
                <a:path extrusionOk="0" h="1730" w="1340">
                  <a:moveTo>
                    <a:pt x="970" y="0"/>
                  </a:moveTo>
                  <a:cubicBezTo>
                    <a:pt x="879" y="0"/>
                    <a:pt x="778" y="30"/>
                    <a:pt x="670" y="92"/>
                  </a:cubicBezTo>
                  <a:cubicBezTo>
                    <a:pt x="300" y="306"/>
                    <a:pt x="0" y="826"/>
                    <a:pt x="0" y="1251"/>
                  </a:cubicBezTo>
                  <a:cubicBezTo>
                    <a:pt x="0" y="1555"/>
                    <a:pt x="151" y="1729"/>
                    <a:pt x="371" y="1729"/>
                  </a:cubicBezTo>
                  <a:cubicBezTo>
                    <a:pt x="461" y="1729"/>
                    <a:pt x="562" y="1700"/>
                    <a:pt x="670" y="1639"/>
                  </a:cubicBezTo>
                  <a:cubicBezTo>
                    <a:pt x="1040" y="1424"/>
                    <a:pt x="1340" y="905"/>
                    <a:pt x="1340" y="480"/>
                  </a:cubicBezTo>
                  <a:cubicBezTo>
                    <a:pt x="1340" y="176"/>
                    <a:pt x="1189" y="0"/>
                    <a:pt x="9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gb18d1f7587_2_153"/>
            <p:cNvSpPr/>
            <p:nvPr/>
          </p:nvSpPr>
          <p:spPr>
            <a:xfrm>
              <a:off x="1600000" y="2980475"/>
              <a:ext cx="28750" cy="36000"/>
            </a:xfrm>
            <a:custGeom>
              <a:rect b="b" l="l" r="r" t="t"/>
              <a:pathLst>
                <a:path extrusionOk="0" h="1440" w="1150">
                  <a:moveTo>
                    <a:pt x="544" y="1"/>
                  </a:moveTo>
                  <a:cubicBezTo>
                    <a:pt x="520" y="1"/>
                    <a:pt x="496" y="21"/>
                    <a:pt x="476" y="59"/>
                  </a:cubicBezTo>
                  <a:lnTo>
                    <a:pt x="24" y="929"/>
                  </a:lnTo>
                  <a:lnTo>
                    <a:pt x="21" y="932"/>
                  </a:lnTo>
                  <a:cubicBezTo>
                    <a:pt x="18" y="943"/>
                    <a:pt x="13" y="953"/>
                    <a:pt x="10" y="967"/>
                  </a:cubicBezTo>
                  <a:cubicBezTo>
                    <a:pt x="7" y="970"/>
                    <a:pt x="7" y="973"/>
                    <a:pt x="7" y="976"/>
                  </a:cubicBezTo>
                  <a:cubicBezTo>
                    <a:pt x="4" y="990"/>
                    <a:pt x="0" y="1007"/>
                    <a:pt x="0" y="1021"/>
                  </a:cubicBezTo>
                  <a:cubicBezTo>
                    <a:pt x="0" y="1034"/>
                    <a:pt x="4" y="1048"/>
                    <a:pt x="7" y="1058"/>
                  </a:cubicBezTo>
                  <a:cubicBezTo>
                    <a:pt x="7" y="1061"/>
                    <a:pt x="7" y="1061"/>
                    <a:pt x="10" y="1065"/>
                  </a:cubicBezTo>
                  <a:cubicBezTo>
                    <a:pt x="13" y="1072"/>
                    <a:pt x="18" y="1078"/>
                    <a:pt x="21" y="1082"/>
                  </a:cubicBezTo>
                  <a:lnTo>
                    <a:pt x="24" y="1086"/>
                  </a:lnTo>
                  <a:lnTo>
                    <a:pt x="476" y="1433"/>
                  </a:lnTo>
                  <a:cubicBezTo>
                    <a:pt x="483" y="1439"/>
                    <a:pt x="490" y="1439"/>
                    <a:pt x="496" y="1439"/>
                  </a:cubicBezTo>
                  <a:cubicBezTo>
                    <a:pt x="503" y="1439"/>
                    <a:pt x="514" y="1439"/>
                    <a:pt x="520" y="1433"/>
                  </a:cubicBezTo>
                  <a:cubicBezTo>
                    <a:pt x="537" y="1422"/>
                    <a:pt x="558" y="1398"/>
                    <a:pt x="572" y="1367"/>
                  </a:cubicBezTo>
                  <a:cubicBezTo>
                    <a:pt x="595" y="1313"/>
                    <a:pt x="592" y="1249"/>
                    <a:pt x="564" y="1225"/>
                  </a:cubicBezTo>
                  <a:lnTo>
                    <a:pt x="245" y="984"/>
                  </a:lnTo>
                  <a:lnTo>
                    <a:pt x="1082" y="501"/>
                  </a:lnTo>
                  <a:cubicBezTo>
                    <a:pt x="1119" y="477"/>
                    <a:pt x="1149" y="416"/>
                    <a:pt x="1149" y="358"/>
                  </a:cubicBezTo>
                  <a:cubicBezTo>
                    <a:pt x="1149" y="314"/>
                    <a:pt x="1129" y="286"/>
                    <a:pt x="1105" y="286"/>
                  </a:cubicBezTo>
                  <a:cubicBezTo>
                    <a:pt x="1099" y="286"/>
                    <a:pt x="1088" y="290"/>
                    <a:pt x="1082" y="293"/>
                  </a:cubicBezTo>
                  <a:lnTo>
                    <a:pt x="245" y="776"/>
                  </a:lnTo>
                  <a:lnTo>
                    <a:pt x="564" y="164"/>
                  </a:lnTo>
                  <a:cubicBezTo>
                    <a:pt x="592" y="110"/>
                    <a:pt x="595" y="41"/>
                    <a:pt x="572" y="14"/>
                  </a:cubicBezTo>
                  <a:cubicBezTo>
                    <a:pt x="564" y="5"/>
                    <a:pt x="554" y="1"/>
                    <a:pt x="544"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gb18d1f7587_2_153"/>
            <p:cNvSpPr/>
            <p:nvPr/>
          </p:nvSpPr>
          <p:spPr>
            <a:xfrm>
              <a:off x="1642750" y="2954225"/>
              <a:ext cx="28750" cy="36075"/>
            </a:xfrm>
            <a:custGeom>
              <a:rect b="b" l="l" r="r" t="t"/>
              <a:pathLst>
                <a:path extrusionOk="0" h="1443" w="1150">
                  <a:moveTo>
                    <a:pt x="653" y="0"/>
                  </a:moveTo>
                  <a:cubicBezTo>
                    <a:pt x="626" y="0"/>
                    <a:pt x="599" y="27"/>
                    <a:pt x="578" y="71"/>
                  </a:cubicBezTo>
                  <a:cubicBezTo>
                    <a:pt x="555" y="129"/>
                    <a:pt x="558" y="194"/>
                    <a:pt x="585" y="214"/>
                  </a:cubicBezTo>
                  <a:lnTo>
                    <a:pt x="901" y="459"/>
                  </a:lnTo>
                  <a:lnTo>
                    <a:pt x="68" y="942"/>
                  </a:lnTo>
                  <a:cubicBezTo>
                    <a:pt x="31" y="962"/>
                    <a:pt x="1" y="1027"/>
                    <a:pt x="1" y="1082"/>
                  </a:cubicBezTo>
                  <a:cubicBezTo>
                    <a:pt x="1" y="1126"/>
                    <a:pt x="17" y="1153"/>
                    <a:pt x="45" y="1153"/>
                  </a:cubicBezTo>
                  <a:cubicBezTo>
                    <a:pt x="51" y="1153"/>
                    <a:pt x="58" y="1153"/>
                    <a:pt x="68" y="1146"/>
                  </a:cubicBezTo>
                  <a:lnTo>
                    <a:pt x="901" y="667"/>
                  </a:lnTo>
                  <a:lnTo>
                    <a:pt x="901" y="667"/>
                  </a:lnTo>
                  <a:lnTo>
                    <a:pt x="585" y="1279"/>
                  </a:lnTo>
                  <a:cubicBezTo>
                    <a:pt x="558" y="1330"/>
                    <a:pt x="555" y="1397"/>
                    <a:pt x="578" y="1428"/>
                  </a:cubicBezTo>
                  <a:cubicBezTo>
                    <a:pt x="585" y="1435"/>
                    <a:pt x="595" y="1442"/>
                    <a:pt x="605" y="1442"/>
                  </a:cubicBezTo>
                  <a:cubicBezTo>
                    <a:pt x="613" y="1442"/>
                    <a:pt x="619" y="1438"/>
                    <a:pt x="629" y="1432"/>
                  </a:cubicBezTo>
                  <a:cubicBezTo>
                    <a:pt x="643" y="1425"/>
                    <a:pt x="660" y="1408"/>
                    <a:pt x="674" y="1381"/>
                  </a:cubicBezTo>
                  <a:lnTo>
                    <a:pt x="1126" y="510"/>
                  </a:lnTo>
                  <a:lnTo>
                    <a:pt x="1126" y="507"/>
                  </a:lnTo>
                  <a:cubicBezTo>
                    <a:pt x="1132" y="497"/>
                    <a:pt x="1136" y="487"/>
                    <a:pt x="1139" y="476"/>
                  </a:cubicBezTo>
                  <a:cubicBezTo>
                    <a:pt x="1139" y="473"/>
                    <a:pt x="1143" y="470"/>
                    <a:pt x="1143" y="466"/>
                  </a:cubicBezTo>
                  <a:cubicBezTo>
                    <a:pt x="1146" y="449"/>
                    <a:pt x="1149" y="435"/>
                    <a:pt x="1149" y="418"/>
                  </a:cubicBezTo>
                  <a:cubicBezTo>
                    <a:pt x="1149" y="405"/>
                    <a:pt x="1146" y="391"/>
                    <a:pt x="1143" y="381"/>
                  </a:cubicBezTo>
                  <a:cubicBezTo>
                    <a:pt x="1143" y="377"/>
                    <a:pt x="1139" y="377"/>
                    <a:pt x="1139" y="374"/>
                  </a:cubicBezTo>
                  <a:cubicBezTo>
                    <a:pt x="1136" y="368"/>
                    <a:pt x="1132" y="361"/>
                    <a:pt x="1126" y="357"/>
                  </a:cubicBezTo>
                  <a:lnTo>
                    <a:pt x="1126" y="354"/>
                  </a:lnTo>
                  <a:lnTo>
                    <a:pt x="674" y="7"/>
                  </a:lnTo>
                  <a:cubicBezTo>
                    <a:pt x="666" y="4"/>
                    <a:pt x="660" y="0"/>
                    <a:pt x="653"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gb18d1f7587_2_153"/>
            <p:cNvSpPr/>
            <p:nvPr/>
          </p:nvSpPr>
          <p:spPr>
            <a:xfrm>
              <a:off x="1688300" y="2916725"/>
              <a:ext cx="25950" cy="51725"/>
            </a:xfrm>
            <a:custGeom>
              <a:rect b="b" l="l" r="r" t="t"/>
              <a:pathLst>
                <a:path extrusionOk="0" h="2069" w="1038">
                  <a:moveTo>
                    <a:pt x="959" y="1"/>
                  </a:moveTo>
                  <a:cubicBezTo>
                    <a:pt x="942" y="1"/>
                    <a:pt x="925" y="18"/>
                    <a:pt x="912" y="49"/>
                  </a:cubicBezTo>
                  <a:lnTo>
                    <a:pt x="799" y="327"/>
                  </a:lnTo>
                  <a:cubicBezTo>
                    <a:pt x="790" y="327"/>
                    <a:pt x="779" y="324"/>
                    <a:pt x="769" y="324"/>
                  </a:cubicBezTo>
                  <a:cubicBezTo>
                    <a:pt x="582" y="324"/>
                    <a:pt x="361" y="515"/>
                    <a:pt x="208" y="834"/>
                  </a:cubicBezTo>
                  <a:cubicBezTo>
                    <a:pt x="1" y="1273"/>
                    <a:pt x="1" y="1789"/>
                    <a:pt x="208" y="1990"/>
                  </a:cubicBezTo>
                  <a:cubicBezTo>
                    <a:pt x="263" y="2041"/>
                    <a:pt x="327" y="2068"/>
                    <a:pt x="395" y="2068"/>
                  </a:cubicBezTo>
                  <a:cubicBezTo>
                    <a:pt x="456" y="2068"/>
                    <a:pt x="520" y="2048"/>
                    <a:pt x="582" y="2010"/>
                  </a:cubicBezTo>
                  <a:cubicBezTo>
                    <a:pt x="718" y="1932"/>
                    <a:pt x="854" y="1775"/>
                    <a:pt x="959" y="1555"/>
                  </a:cubicBezTo>
                  <a:cubicBezTo>
                    <a:pt x="983" y="1500"/>
                    <a:pt x="983" y="1436"/>
                    <a:pt x="959" y="1408"/>
                  </a:cubicBezTo>
                  <a:cubicBezTo>
                    <a:pt x="953" y="1402"/>
                    <a:pt x="942" y="1398"/>
                    <a:pt x="936" y="1398"/>
                  </a:cubicBezTo>
                  <a:cubicBezTo>
                    <a:pt x="912" y="1398"/>
                    <a:pt x="881" y="1422"/>
                    <a:pt x="864" y="1463"/>
                  </a:cubicBezTo>
                  <a:cubicBezTo>
                    <a:pt x="749" y="1704"/>
                    <a:pt x="586" y="1847"/>
                    <a:pt x="443" y="1847"/>
                  </a:cubicBezTo>
                  <a:cubicBezTo>
                    <a:pt x="391" y="1847"/>
                    <a:pt x="344" y="1827"/>
                    <a:pt x="303" y="1786"/>
                  </a:cubicBezTo>
                  <a:cubicBezTo>
                    <a:pt x="150" y="1640"/>
                    <a:pt x="150" y="1252"/>
                    <a:pt x="303" y="926"/>
                  </a:cubicBezTo>
                  <a:cubicBezTo>
                    <a:pt x="412" y="691"/>
                    <a:pt x="572" y="556"/>
                    <a:pt x="708" y="548"/>
                  </a:cubicBezTo>
                  <a:lnTo>
                    <a:pt x="708" y="548"/>
                  </a:lnTo>
                  <a:lnTo>
                    <a:pt x="622" y="755"/>
                  </a:lnTo>
                  <a:cubicBezTo>
                    <a:pt x="606" y="804"/>
                    <a:pt x="616" y="844"/>
                    <a:pt x="640" y="844"/>
                  </a:cubicBezTo>
                  <a:cubicBezTo>
                    <a:pt x="643" y="844"/>
                    <a:pt x="650" y="844"/>
                    <a:pt x="657" y="841"/>
                  </a:cubicBezTo>
                  <a:lnTo>
                    <a:pt x="997" y="617"/>
                  </a:lnTo>
                  <a:cubicBezTo>
                    <a:pt x="1021" y="603"/>
                    <a:pt x="1038" y="559"/>
                    <a:pt x="1034" y="525"/>
                  </a:cubicBezTo>
                  <a:lnTo>
                    <a:pt x="983" y="35"/>
                  </a:lnTo>
                  <a:cubicBezTo>
                    <a:pt x="983" y="15"/>
                    <a:pt x="973" y="1"/>
                    <a:pt x="959"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b18d1f7587_2_153"/>
            <p:cNvSpPr/>
            <p:nvPr/>
          </p:nvSpPr>
          <p:spPr>
            <a:xfrm>
              <a:off x="1922225" y="2722350"/>
              <a:ext cx="23475" cy="46700"/>
            </a:xfrm>
            <a:custGeom>
              <a:rect b="b" l="l" r="r" t="t"/>
              <a:pathLst>
                <a:path extrusionOk="0" h="1868" w="939">
                  <a:moveTo>
                    <a:pt x="870" y="0"/>
                  </a:moveTo>
                  <a:cubicBezTo>
                    <a:pt x="840" y="0"/>
                    <a:pt x="799" y="35"/>
                    <a:pt x="775" y="89"/>
                  </a:cubicBezTo>
                  <a:lnTo>
                    <a:pt x="469" y="735"/>
                  </a:lnTo>
                  <a:lnTo>
                    <a:pt x="167" y="443"/>
                  </a:lnTo>
                  <a:cubicBezTo>
                    <a:pt x="156" y="432"/>
                    <a:pt x="143" y="429"/>
                    <a:pt x="132" y="429"/>
                  </a:cubicBezTo>
                  <a:cubicBezTo>
                    <a:pt x="98" y="429"/>
                    <a:pt x="61" y="460"/>
                    <a:pt x="34" y="518"/>
                  </a:cubicBezTo>
                  <a:cubicBezTo>
                    <a:pt x="0" y="592"/>
                    <a:pt x="0" y="684"/>
                    <a:pt x="34" y="718"/>
                  </a:cubicBezTo>
                  <a:lnTo>
                    <a:pt x="340" y="1011"/>
                  </a:lnTo>
                  <a:lnTo>
                    <a:pt x="34" y="1653"/>
                  </a:lnTo>
                  <a:cubicBezTo>
                    <a:pt x="0" y="1731"/>
                    <a:pt x="0" y="1819"/>
                    <a:pt x="34" y="1854"/>
                  </a:cubicBezTo>
                  <a:cubicBezTo>
                    <a:pt x="44" y="1864"/>
                    <a:pt x="54" y="1867"/>
                    <a:pt x="68" y="1867"/>
                  </a:cubicBezTo>
                  <a:cubicBezTo>
                    <a:pt x="78" y="1867"/>
                    <a:pt x="88" y="1864"/>
                    <a:pt x="98" y="1860"/>
                  </a:cubicBezTo>
                  <a:cubicBezTo>
                    <a:pt x="123" y="1847"/>
                    <a:pt x="146" y="1819"/>
                    <a:pt x="167" y="1778"/>
                  </a:cubicBezTo>
                  <a:lnTo>
                    <a:pt x="469" y="1136"/>
                  </a:lnTo>
                  <a:lnTo>
                    <a:pt x="775" y="1428"/>
                  </a:lnTo>
                  <a:cubicBezTo>
                    <a:pt x="782" y="1439"/>
                    <a:pt x="796" y="1442"/>
                    <a:pt x="806" y="1442"/>
                  </a:cubicBezTo>
                  <a:cubicBezTo>
                    <a:pt x="816" y="1442"/>
                    <a:pt x="826" y="1439"/>
                    <a:pt x="840" y="1432"/>
                  </a:cubicBezTo>
                  <a:cubicBezTo>
                    <a:pt x="863" y="1419"/>
                    <a:pt x="887" y="1391"/>
                    <a:pt x="904" y="1354"/>
                  </a:cubicBezTo>
                  <a:cubicBezTo>
                    <a:pt x="939" y="1276"/>
                    <a:pt x="939" y="1187"/>
                    <a:pt x="904" y="1153"/>
                  </a:cubicBezTo>
                  <a:lnTo>
                    <a:pt x="598" y="861"/>
                  </a:lnTo>
                  <a:lnTo>
                    <a:pt x="904" y="215"/>
                  </a:lnTo>
                  <a:cubicBezTo>
                    <a:pt x="939" y="140"/>
                    <a:pt x="939" y="49"/>
                    <a:pt x="904" y="14"/>
                  </a:cubicBezTo>
                  <a:cubicBezTo>
                    <a:pt x="894" y="8"/>
                    <a:pt x="884" y="0"/>
                    <a:pt x="870"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gb18d1f7587_2_153"/>
            <p:cNvSpPr/>
            <p:nvPr/>
          </p:nvSpPr>
          <p:spPr>
            <a:xfrm>
              <a:off x="1740575" y="2195850"/>
              <a:ext cx="1222075" cy="751100"/>
            </a:xfrm>
            <a:custGeom>
              <a:rect b="b" l="l" r="r" t="t"/>
              <a:pathLst>
                <a:path extrusionOk="0" h="30044" w="48883">
                  <a:moveTo>
                    <a:pt x="48590" y="0"/>
                  </a:moveTo>
                  <a:cubicBezTo>
                    <a:pt x="48518" y="0"/>
                    <a:pt x="48438" y="24"/>
                    <a:pt x="48353" y="73"/>
                  </a:cubicBezTo>
                  <a:lnTo>
                    <a:pt x="535" y="27666"/>
                  </a:lnTo>
                  <a:cubicBezTo>
                    <a:pt x="238" y="27836"/>
                    <a:pt x="0" y="28248"/>
                    <a:pt x="0" y="28588"/>
                  </a:cubicBezTo>
                  <a:lnTo>
                    <a:pt x="0" y="29662"/>
                  </a:lnTo>
                  <a:cubicBezTo>
                    <a:pt x="0" y="29904"/>
                    <a:pt x="120" y="30044"/>
                    <a:pt x="296" y="30044"/>
                  </a:cubicBezTo>
                  <a:cubicBezTo>
                    <a:pt x="368" y="30044"/>
                    <a:pt x="449" y="30021"/>
                    <a:pt x="535" y="29972"/>
                  </a:cubicBezTo>
                  <a:lnTo>
                    <a:pt x="48353" y="2375"/>
                  </a:lnTo>
                  <a:cubicBezTo>
                    <a:pt x="48645" y="2205"/>
                    <a:pt x="48883" y="1794"/>
                    <a:pt x="48883" y="1454"/>
                  </a:cubicBezTo>
                  <a:lnTo>
                    <a:pt x="48883" y="379"/>
                  </a:lnTo>
                  <a:cubicBezTo>
                    <a:pt x="48883" y="139"/>
                    <a:pt x="48763" y="0"/>
                    <a:pt x="4859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gb18d1f7587_2_153"/>
            <p:cNvSpPr/>
            <p:nvPr/>
          </p:nvSpPr>
          <p:spPr>
            <a:xfrm>
              <a:off x="2925050" y="2211200"/>
              <a:ext cx="30625" cy="43950"/>
            </a:xfrm>
            <a:custGeom>
              <a:rect b="b" l="l" r="r" t="t"/>
              <a:pathLst>
                <a:path extrusionOk="0" h="1758" w="1225">
                  <a:moveTo>
                    <a:pt x="633" y="10"/>
                  </a:moveTo>
                  <a:cubicBezTo>
                    <a:pt x="644" y="10"/>
                    <a:pt x="654" y="17"/>
                    <a:pt x="657" y="27"/>
                  </a:cubicBezTo>
                  <a:lnTo>
                    <a:pt x="800" y="327"/>
                  </a:lnTo>
                  <a:cubicBezTo>
                    <a:pt x="805" y="342"/>
                    <a:pt x="818" y="350"/>
                    <a:pt x="834" y="350"/>
                  </a:cubicBezTo>
                  <a:cubicBezTo>
                    <a:pt x="840" y="350"/>
                    <a:pt x="845" y="349"/>
                    <a:pt x="851" y="347"/>
                  </a:cubicBezTo>
                  <a:lnTo>
                    <a:pt x="1164" y="228"/>
                  </a:lnTo>
                  <a:cubicBezTo>
                    <a:pt x="1169" y="225"/>
                    <a:pt x="1174" y="224"/>
                    <a:pt x="1178" y="224"/>
                  </a:cubicBezTo>
                  <a:cubicBezTo>
                    <a:pt x="1185" y="224"/>
                    <a:pt x="1190" y="227"/>
                    <a:pt x="1195" y="231"/>
                  </a:cubicBezTo>
                  <a:cubicBezTo>
                    <a:pt x="1211" y="248"/>
                    <a:pt x="1215" y="292"/>
                    <a:pt x="1191" y="336"/>
                  </a:cubicBezTo>
                  <a:lnTo>
                    <a:pt x="963" y="762"/>
                  </a:lnTo>
                  <a:cubicBezTo>
                    <a:pt x="950" y="789"/>
                    <a:pt x="943" y="820"/>
                    <a:pt x="946" y="846"/>
                  </a:cubicBezTo>
                  <a:lnTo>
                    <a:pt x="1001" y="1231"/>
                  </a:lnTo>
                  <a:cubicBezTo>
                    <a:pt x="1004" y="1268"/>
                    <a:pt x="983" y="1316"/>
                    <a:pt x="960" y="1340"/>
                  </a:cubicBezTo>
                  <a:cubicBezTo>
                    <a:pt x="946" y="1353"/>
                    <a:pt x="930" y="1361"/>
                    <a:pt x="916" y="1361"/>
                  </a:cubicBezTo>
                  <a:lnTo>
                    <a:pt x="637" y="1326"/>
                  </a:lnTo>
                  <a:cubicBezTo>
                    <a:pt x="635" y="1326"/>
                    <a:pt x="633" y="1326"/>
                    <a:pt x="631" y="1326"/>
                  </a:cubicBezTo>
                  <a:cubicBezTo>
                    <a:pt x="615" y="1326"/>
                    <a:pt x="594" y="1339"/>
                    <a:pt x="575" y="1361"/>
                  </a:cubicBezTo>
                  <a:lnTo>
                    <a:pt x="297" y="1717"/>
                  </a:lnTo>
                  <a:cubicBezTo>
                    <a:pt x="284" y="1736"/>
                    <a:pt x="266" y="1746"/>
                    <a:pt x="251" y="1746"/>
                  </a:cubicBezTo>
                  <a:cubicBezTo>
                    <a:pt x="247" y="1746"/>
                    <a:pt x="243" y="1746"/>
                    <a:pt x="239" y="1744"/>
                  </a:cubicBezTo>
                  <a:cubicBezTo>
                    <a:pt x="222" y="1737"/>
                    <a:pt x="216" y="1717"/>
                    <a:pt x="219" y="1687"/>
                  </a:cubicBezTo>
                  <a:lnTo>
                    <a:pt x="273" y="1241"/>
                  </a:lnTo>
                  <a:cubicBezTo>
                    <a:pt x="277" y="1210"/>
                    <a:pt x="269" y="1187"/>
                    <a:pt x="252" y="1173"/>
                  </a:cubicBezTo>
                  <a:lnTo>
                    <a:pt x="28" y="1010"/>
                  </a:lnTo>
                  <a:cubicBezTo>
                    <a:pt x="18" y="1003"/>
                    <a:pt x="12" y="989"/>
                    <a:pt x="12" y="969"/>
                  </a:cubicBezTo>
                  <a:cubicBezTo>
                    <a:pt x="12" y="932"/>
                    <a:pt x="32" y="884"/>
                    <a:pt x="59" y="864"/>
                  </a:cubicBezTo>
                  <a:lnTo>
                    <a:pt x="371" y="622"/>
                  </a:lnTo>
                  <a:cubicBezTo>
                    <a:pt x="392" y="606"/>
                    <a:pt x="412" y="578"/>
                    <a:pt x="420" y="548"/>
                  </a:cubicBezTo>
                  <a:lnTo>
                    <a:pt x="558" y="92"/>
                  </a:lnTo>
                  <a:cubicBezTo>
                    <a:pt x="575" y="41"/>
                    <a:pt x="606" y="14"/>
                    <a:pt x="630" y="10"/>
                  </a:cubicBezTo>
                  <a:close/>
                  <a:moveTo>
                    <a:pt x="630" y="0"/>
                  </a:moveTo>
                  <a:cubicBezTo>
                    <a:pt x="599" y="4"/>
                    <a:pt x="566" y="41"/>
                    <a:pt x="548" y="88"/>
                  </a:cubicBezTo>
                  <a:lnTo>
                    <a:pt x="409" y="548"/>
                  </a:lnTo>
                  <a:cubicBezTo>
                    <a:pt x="402" y="575"/>
                    <a:pt x="385" y="598"/>
                    <a:pt x="365" y="612"/>
                  </a:cubicBezTo>
                  <a:lnTo>
                    <a:pt x="56" y="854"/>
                  </a:lnTo>
                  <a:cubicBezTo>
                    <a:pt x="18" y="881"/>
                    <a:pt x="1" y="935"/>
                    <a:pt x="1" y="969"/>
                  </a:cubicBezTo>
                  <a:cubicBezTo>
                    <a:pt x="1" y="993"/>
                    <a:pt x="8" y="1010"/>
                    <a:pt x="21" y="1020"/>
                  </a:cubicBezTo>
                  <a:lnTo>
                    <a:pt x="246" y="1183"/>
                  </a:lnTo>
                  <a:cubicBezTo>
                    <a:pt x="260" y="1193"/>
                    <a:pt x="266" y="1214"/>
                    <a:pt x="263" y="1238"/>
                  </a:cubicBezTo>
                  <a:lnTo>
                    <a:pt x="208" y="1687"/>
                  </a:lnTo>
                  <a:cubicBezTo>
                    <a:pt x="205" y="1720"/>
                    <a:pt x="216" y="1748"/>
                    <a:pt x="236" y="1755"/>
                  </a:cubicBezTo>
                  <a:cubicBezTo>
                    <a:pt x="239" y="1758"/>
                    <a:pt x="246" y="1758"/>
                    <a:pt x="249" y="1758"/>
                  </a:cubicBezTo>
                  <a:cubicBezTo>
                    <a:pt x="266" y="1758"/>
                    <a:pt x="287" y="1744"/>
                    <a:pt x="307" y="1724"/>
                  </a:cubicBezTo>
                  <a:lnTo>
                    <a:pt x="586" y="1367"/>
                  </a:lnTo>
                  <a:cubicBezTo>
                    <a:pt x="601" y="1349"/>
                    <a:pt x="616" y="1336"/>
                    <a:pt x="632" y="1336"/>
                  </a:cubicBezTo>
                  <a:cubicBezTo>
                    <a:pt x="633" y="1336"/>
                    <a:pt x="635" y="1336"/>
                    <a:pt x="637" y="1336"/>
                  </a:cubicBezTo>
                  <a:lnTo>
                    <a:pt x="916" y="1370"/>
                  </a:lnTo>
                  <a:cubicBezTo>
                    <a:pt x="933" y="1370"/>
                    <a:pt x="950" y="1364"/>
                    <a:pt x="966" y="1347"/>
                  </a:cubicBezTo>
                  <a:cubicBezTo>
                    <a:pt x="994" y="1320"/>
                    <a:pt x="1014" y="1272"/>
                    <a:pt x="1011" y="1228"/>
                  </a:cubicBezTo>
                  <a:lnTo>
                    <a:pt x="956" y="843"/>
                  </a:lnTo>
                  <a:cubicBezTo>
                    <a:pt x="953" y="823"/>
                    <a:pt x="960" y="793"/>
                    <a:pt x="974" y="765"/>
                  </a:cubicBezTo>
                  <a:lnTo>
                    <a:pt x="1198" y="344"/>
                  </a:lnTo>
                  <a:cubicBezTo>
                    <a:pt x="1222" y="300"/>
                    <a:pt x="1225" y="248"/>
                    <a:pt x="1205" y="225"/>
                  </a:cubicBezTo>
                  <a:cubicBezTo>
                    <a:pt x="1196" y="218"/>
                    <a:pt x="1187" y="214"/>
                    <a:pt x="1178" y="214"/>
                  </a:cubicBezTo>
                  <a:cubicBezTo>
                    <a:pt x="1172" y="214"/>
                    <a:pt x="1167" y="215"/>
                    <a:pt x="1160" y="218"/>
                  </a:cubicBezTo>
                  <a:lnTo>
                    <a:pt x="848" y="336"/>
                  </a:lnTo>
                  <a:cubicBezTo>
                    <a:pt x="843" y="338"/>
                    <a:pt x="839" y="339"/>
                    <a:pt x="835" y="339"/>
                  </a:cubicBezTo>
                  <a:cubicBezTo>
                    <a:pt x="823" y="339"/>
                    <a:pt x="812" y="332"/>
                    <a:pt x="807" y="320"/>
                  </a:cubicBezTo>
                  <a:lnTo>
                    <a:pt x="668" y="24"/>
                  </a:lnTo>
                  <a:cubicBezTo>
                    <a:pt x="660" y="7"/>
                    <a:pt x="647" y="0"/>
                    <a:pt x="63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gb18d1f7587_2_153"/>
            <p:cNvSpPr/>
            <p:nvPr/>
          </p:nvSpPr>
          <p:spPr>
            <a:xfrm>
              <a:off x="2973075" y="2163500"/>
              <a:ext cx="47975" cy="30900"/>
            </a:xfrm>
            <a:custGeom>
              <a:rect b="b" l="l" r="r" t="t"/>
              <a:pathLst>
                <a:path extrusionOk="0" h="1236" w="1919">
                  <a:moveTo>
                    <a:pt x="1708" y="1"/>
                  </a:moveTo>
                  <a:cubicBezTo>
                    <a:pt x="1677" y="1"/>
                    <a:pt x="1643" y="11"/>
                    <a:pt x="1616" y="28"/>
                  </a:cubicBezTo>
                  <a:lnTo>
                    <a:pt x="120" y="892"/>
                  </a:lnTo>
                  <a:cubicBezTo>
                    <a:pt x="32" y="943"/>
                    <a:pt x="1" y="1055"/>
                    <a:pt x="52" y="1143"/>
                  </a:cubicBezTo>
                  <a:cubicBezTo>
                    <a:pt x="86" y="1201"/>
                    <a:pt x="147" y="1235"/>
                    <a:pt x="212" y="1235"/>
                  </a:cubicBezTo>
                  <a:cubicBezTo>
                    <a:pt x="242" y="1235"/>
                    <a:pt x="273" y="1229"/>
                    <a:pt x="303" y="1211"/>
                  </a:cubicBezTo>
                  <a:lnTo>
                    <a:pt x="1799" y="347"/>
                  </a:lnTo>
                  <a:cubicBezTo>
                    <a:pt x="1888" y="297"/>
                    <a:pt x="1918" y="181"/>
                    <a:pt x="1868" y="96"/>
                  </a:cubicBezTo>
                  <a:cubicBezTo>
                    <a:pt x="1833" y="35"/>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gb18d1f7587_2_153"/>
            <p:cNvSpPr/>
            <p:nvPr/>
          </p:nvSpPr>
          <p:spPr>
            <a:xfrm>
              <a:off x="2973075" y="2185175"/>
              <a:ext cx="47975" cy="30800"/>
            </a:xfrm>
            <a:custGeom>
              <a:rect b="b" l="l" r="r" t="t"/>
              <a:pathLst>
                <a:path extrusionOk="0" h="1232" w="1919">
                  <a:moveTo>
                    <a:pt x="1708" y="1"/>
                  </a:moveTo>
                  <a:cubicBezTo>
                    <a:pt x="1677" y="1"/>
                    <a:pt x="1643" y="8"/>
                    <a:pt x="1616" y="25"/>
                  </a:cubicBezTo>
                  <a:lnTo>
                    <a:pt x="120" y="888"/>
                  </a:lnTo>
                  <a:cubicBezTo>
                    <a:pt x="32" y="939"/>
                    <a:pt x="1" y="1051"/>
                    <a:pt x="52" y="1140"/>
                  </a:cubicBezTo>
                  <a:cubicBezTo>
                    <a:pt x="86" y="1201"/>
                    <a:pt x="147" y="1231"/>
                    <a:pt x="212" y="1231"/>
                  </a:cubicBezTo>
                  <a:cubicBezTo>
                    <a:pt x="242" y="1231"/>
                    <a:pt x="273" y="1225"/>
                    <a:pt x="303" y="1208"/>
                  </a:cubicBezTo>
                  <a:lnTo>
                    <a:pt x="1799" y="344"/>
                  </a:lnTo>
                  <a:cubicBezTo>
                    <a:pt x="1888" y="293"/>
                    <a:pt x="1918" y="181"/>
                    <a:pt x="1868" y="92"/>
                  </a:cubicBezTo>
                  <a:cubicBezTo>
                    <a:pt x="1833" y="31"/>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gb18d1f7587_2_153"/>
            <p:cNvSpPr/>
            <p:nvPr/>
          </p:nvSpPr>
          <p:spPr>
            <a:xfrm>
              <a:off x="2973075" y="2206775"/>
              <a:ext cx="47975" cy="30800"/>
            </a:xfrm>
            <a:custGeom>
              <a:rect b="b" l="l" r="r" t="t"/>
              <a:pathLst>
                <a:path extrusionOk="0" h="1232" w="1919">
                  <a:moveTo>
                    <a:pt x="1708" y="0"/>
                  </a:moveTo>
                  <a:cubicBezTo>
                    <a:pt x="1677" y="0"/>
                    <a:pt x="1643" y="8"/>
                    <a:pt x="1616" y="24"/>
                  </a:cubicBezTo>
                  <a:lnTo>
                    <a:pt x="120" y="888"/>
                  </a:lnTo>
                  <a:cubicBezTo>
                    <a:pt x="32" y="939"/>
                    <a:pt x="1" y="1051"/>
                    <a:pt x="52" y="1139"/>
                  </a:cubicBezTo>
                  <a:cubicBezTo>
                    <a:pt x="86" y="1201"/>
                    <a:pt x="147" y="1232"/>
                    <a:pt x="212" y="1232"/>
                  </a:cubicBezTo>
                  <a:cubicBezTo>
                    <a:pt x="242" y="1232"/>
                    <a:pt x="273" y="1224"/>
                    <a:pt x="303" y="1207"/>
                  </a:cubicBezTo>
                  <a:lnTo>
                    <a:pt x="1799" y="344"/>
                  </a:lnTo>
                  <a:cubicBezTo>
                    <a:pt x="1888" y="293"/>
                    <a:pt x="1918" y="181"/>
                    <a:pt x="1868" y="92"/>
                  </a:cubicBezTo>
                  <a:cubicBezTo>
                    <a:pt x="1833" y="35"/>
                    <a:pt x="1772" y="0"/>
                    <a:pt x="1708"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gb18d1f7587_2_153"/>
            <p:cNvSpPr/>
            <p:nvPr/>
          </p:nvSpPr>
          <p:spPr>
            <a:xfrm>
              <a:off x="1541000" y="2967225"/>
              <a:ext cx="25025" cy="100825"/>
            </a:xfrm>
            <a:custGeom>
              <a:rect b="b" l="l" r="r" t="t"/>
              <a:pathLst>
                <a:path extrusionOk="0" h="4033" w="1001">
                  <a:moveTo>
                    <a:pt x="1" y="0"/>
                  </a:moveTo>
                  <a:lnTo>
                    <a:pt x="1" y="3455"/>
                  </a:lnTo>
                  <a:lnTo>
                    <a:pt x="1000" y="4033"/>
                  </a:lnTo>
                  <a:lnTo>
                    <a:pt x="1000" y="57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b18d1f7587_2_153"/>
            <p:cNvSpPr/>
            <p:nvPr/>
          </p:nvSpPr>
          <p:spPr>
            <a:xfrm>
              <a:off x="1615900" y="3131475"/>
              <a:ext cx="299275" cy="967475"/>
            </a:xfrm>
            <a:custGeom>
              <a:rect b="b" l="l" r="r" t="t"/>
              <a:pathLst>
                <a:path extrusionOk="0" h="38699" w="11971">
                  <a:moveTo>
                    <a:pt x="11678" y="1"/>
                  </a:moveTo>
                  <a:cubicBezTo>
                    <a:pt x="11607" y="1"/>
                    <a:pt x="11526" y="24"/>
                    <a:pt x="11440" y="74"/>
                  </a:cubicBezTo>
                  <a:lnTo>
                    <a:pt x="530" y="6370"/>
                  </a:lnTo>
                  <a:cubicBezTo>
                    <a:pt x="238" y="6540"/>
                    <a:pt x="0" y="6951"/>
                    <a:pt x="0" y="7292"/>
                  </a:cubicBezTo>
                  <a:lnTo>
                    <a:pt x="0" y="38318"/>
                  </a:lnTo>
                  <a:cubicBezTo>
                    <a:pt x="0" y="38560"/>
                    <a:pt x="120" y="38699"/>
                    <a:pt x="295" y="38699"/>
                  </a:cubicBezTo>
                  <a:cubicBezTo>
                    <a:pt x="366" y="38699"/>
                    <a:pt x="446" y="38676"/>
                    <a:pt x="530" y="38628"/>
                  </a:cubicBezTo>
                  <a:lnTo>
                    <a:pt x="11440" y="32328"/>
                  </a:lnTo>
                  <a:cubicBezTo>
                    <a:pt x="11733" y="32158"/>
                    <a:pt x="11971" y="31747"/>
                    <a:pt x="11971" y="31406"/>
                  </a:cubicBezTo>
                  <a:lnTo>
                    <a:pt x="11971" y="380"/>
                  </a:lnTo>
                  <a:cubicBezTo>
                    <a:pt x="11971" y="139"/>
                    <a:pt x="11851" y="1"/>
                    <a:pt x="11678"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gb18d1f7587_2_153"/>
            <p:cNvSpPr/>
            <p:nvPr/>
          </p:nvSpPr>
          <p:spPr>
            <a:xfrm>
              <a:off x="1665775" y="3217750"/>
              <a:ext cx="199525" cy="132550"/>
            </a:xfrm>
            <a:custGeom>
              <a:rect b="b" l="l" r="r" t="t"/>
              <a:pathLst>
                <a:path extrusionOk="0" h="5302" w="7981">
                  <a:moveTo>
                    <a:pt x="7698" y="0"/>
                  </a:moveTo>
                  <a:cubicBezTo>
                    <a:pt x="7624" y="0"/>
                    <a:pt x="7539" y="25"/>
                    <a:pt x="7450" y="77"/>
                  </a:cubicBezTo>
                  <a:lnTo>
                    <a:pt x="531" y="4072"/>
                  </a:lnTo>
                  <a:cubicBezTo>
                    <a:pt x="238" y="4242"/>
                    <a:pt x="1" y="4636"/>
                    <a:pt x="1" y="4956"/>
                  </a:cubicBezTo>
                  <a:cubicBezTo>
                    <a:pt x="1" y="5175"/>
                    <a:pt x="115" y="5301"/>
                    <a:pt x="283" y="5301"/>
                  </a:cubicBezTo>
                  <a:cubicBezTo>
                    <a:pt x="357" y="5301"/>
                    <a:pt x="441" y="5276"/>
                    <a:pt x="531" y="5224"/>
                  </a:cubicBezTo>
                  <a:lnTo>
                    <a:pt x="7450" y="1230"/>
                  </a:lnTo>
                  <a:cubicBezTo>
                    <a:pt x="7742" y="1060"/>
                    <a:pt x="7980" y="665"/>
                    <a:pt x="7980" y="346"/>
                  </a:cubicBezTo>
                  <a:cubicBezTo>
                    <a:pt x="7980" y="126"/>
                    <a:pt x="7865" y="0"/>
                    <a:pt x="769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gb18d1f7587_2_153"/>
            <p:cNvSpPr/>
            <p:nvPr/>
          </p:nvSpPr>
          <p:spPr>
            <a:xfrm>
              <a:off x="1665775" y="3373925"/>
              <a:ext cx="24950" cy="36225"/>
            </a:xfrm>
            <a:custGeom>
              <a:rect b="b" l="l" r="r" t="t"/>
              <a:pathLst>
                <a:path extrusionOk="0" h="1449" w="998">
                  <a:moveTo>
                    <a:pt x="821" y="1"/>
                  </a:moveTo>
                  <a:cubicBezTo>
                    <a:pt x="778" y="1"/>
                    <a:pt x="729" y="15"/>
                    <a:pt x="677" y="45"/>
                  </a:cubicBezTo>
                  <a:lnTo>
                    <a:pt x="320" y="252"/>
                  </a:lnTo>
                  <a:cubicBezTo>
                    <a:pt x="144" y="354"/>
                    <a:pt x="1" y="599"/>
                    <a:pt x="1" y="803"/>
                  </a:cubicBezTo>
                  <a:lnTo>
                    <a:pt x="1" y="1218"/>
                  </a:lnTo>
                  <a:cubicBezTo>
                    <a:pt x="1" y="1363"/>
                    <a:pt x="73" y="1448"/>
                    <a:pt x="179" y="1448"/>
                  </a:cubicBezTo>
                  <a:cubicBezTo>
                    <a:pt x="221" y="1448"/>
                    <a:pt x="269" y="1434"/>
                    <a:pt x="320" y="1405"/>
                  </a:cubicBezTo>
                  <a:lnTo>
                    <a:pt x="681" y="1198"/>
                  </a:lnTo>
                  <a:cubicBezTo>
                    <a:pt x="854" y="1096"/>
                    <a:pt x="997" y="847"/>
                    <a:pt x="997" y="643"/>
                  </a:cubicBezTo>
                  <a:lnTo>
                    <a:pt x="997" y="228"/>
                  </a:lnTo>
                  <a:cubicBezTo>
                    <a:pt x="997" y="84"/>
                    <a:pt x="926" y="1"/>
                    <a:pt x="82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gb18d1f7587_2_153"/>
            <p:cNvSpPr/>
            <p:nvPr/>
          </p:nvSpPr>
          <p:spPr>
            <a:xfrm>
              <a:off x="1715675" y="3275350"/>
              <a:ext cx="149625" cy="103750"/>
            </a:xfrm>
            <a:custGeom>
              <a:rect b="b" l="l" r="r" t="t"/>
              <a:pathLst>
                <a:path extrusionOk="0" h="4150" w="5985">
                  <a:moveTo>
                    <a:pt x="5703" y="1"/>
                  </a:moveTo>
                  <a:cubicBezTo>
                    <a:pt x="5629" y="1"/>
                    <a:pt x="5544" y="25"/>
                    <a:pt x="5454" y="78"/>
                  </a:cubicBezTo>
                  <a:lnTo>
                    <a:pt x="531" y="2920"/>
                  </a:lnTo>
                  <a:cubicBezTo>
                    <a:pt x="238" y="3090"/>
                    <a:pt x="1" y="3484"/>
                    <a:pt x="1" y="3804"/>
                  </a:cubicBezTo>
                  <a:cubicBezTo>
                    <a:pt x="1" y="4024"/>
                    <a:pt x="115" y="4150"/>
                    <a:pt x="282" y="4150"/>
                  </a:cubicBezTo>
                  <a:cubicBezTo>
                    <a:pt x="356" y="4150"/>
                    <a:pt x="441" y="4125"/>
                    <a:pt x="531" y="4073"/>
                  </a:cubicBezTo>
                  <a:lnTo>
                    <a:pt x="5454" y="1231"/>
                  </a:lnTo>
                  <a:cubicBezTo>
                    <a:pt x="5746" y="1061"/>
                    <a:pt x="5984" y="666"/>
                    <a:pt x="5984" y="347"/>
                  </a:cubicBezTo>
                  <a:cubicBezTo>
                    <a:pt x="5984" y="126"/>
                    <a:pt x="5870" y="1"/>
                    <a:pt x="57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gb18d1f7587_2_153"/>
            <p:cNvSpPr/>
            <p:nvPr/>
          </p:nvSpPr>
          <p:spPr>
            <a:xfrm>
              <a:off x="1665775" y="3431550"/>
              <a:ext cx="24950" cy="36225"/>
            </a:xfrm>
            <a:custGeom>
              <a:rect b="b" l="l" r="r" t="t"/>
              <a:pathLst>
                <a:path extrusionOk="0" h="1449" w="998">
                  <a:moveTo>
                    <a:pt x="821" y="1"/>
                  </a:moveTo>
                  <a:cubicBezTo>
                    <a:pt x="778" y="1"/>
                    <a:pt x="729" y="15"/>
                    <a:pt x="677" y="45"/>
                  </a:cubicBezTo>
                  <a:lnTo>
                    <a:pt x="320" y="252"/>
                  </a:lnTo>
                  <a:cubicBezTo>
                    <a:pt x="144" y="354"/>
                    <a:pt x="1" y="602"/>
                    <a:pt x="1" y="806"/>
                  </a:cubicBezTo>
                  <a:lnTo>
                    <a:pt x="1" y="1221"/>
                  </a:lnTo>
                  <a:cubicBezTo>
                    <a:pt x="1" y="1366"/>
                    <a:pt x="72" y="1449"/>
                    <a:pt x="177" y="1449"/>
                  </a:cubicBezTo>
                  <a:cubicBezTo>
                    <a:pt x="220" y="1449"/>
                    <a:pt x="268" y="1435"/>
                    <a:pt x="320" y="1405"/>
                  </a:cubicBezTo>
                  <a:lnTo>
                    <a:pt x="681" y="1198"/>
                  </a:lnTo>
                  <a:cubicBezTo>
                    <a:pt x="854" y="1096"/>
                    <a:pt x="997" y="847"/>
                    <a:pt x="997" y="643"/>
                  </a:cubicBezTo>
                  <a:lnTo>
                    <a:pt x="997" y="228"/>
                  </a:lnTo>
                  <a:cubicBezTo>
                    <a:pt x="997" y="84"/>
                    <a:pt x="926" y="1"/>
                    <a:pt x="82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gb18d1f7587_2_153"/>
            <p:cNvSpPr/>
            <p:nvPr/>
          </p:nvSpPr>
          <p:spPr>
            <a:xfrm>
              <a:off x="1715675" y="3333000"/>
              <a:ext cx="149625" cy="103725"/>
            </a:xfrm>
            <a:custGeom>
              <a:rect b="b" l="l" r="r" t="t"/>
              <a:pathLst>
                <a:path extrusionOk="0" h="4149" w="5985">
                  <a:moveTo>
                    <a:pt x="5702" y="0"/>
                  </a:moveTo>
                  <a:cubicBezTo>
                    <a:pt x="5628" y="0"/>
                    <a:pt x="5543" y="25"/>
                    <a:pt x="5454" y="77"/>
                  </a:cubicBezTo>
                  <a:lnTo>
                    <a:pt x="531" y="2920"/>
                  </a:lnTo>
                  <a:cubicBezTo>
                    <a:pt x="238" y="3089"/>
                    <a:pt x="1" y="3483"/>
                    <a:pt x="1" y="3803"/>
                  </a:cubicBezTo>
                  <a:cubicBezTo>
                    <a:pt x="1" y="4023"/>
                    <a:pt x="115" y="4149"/>
                    <a:pt x="282" y="4149"/>
                  </a:cubicBezTo>
                  <a:cubicBezTo>
                    <a:pt x="356" y="4149"/>
                    <a:pt x="441" y="4124"/>
                    <a:pt x="531" y="4072"/>
                  </a:cubicBezTo>
                  <a:lnTo>
                    <a:pt x="5454" y="1230"/>
                  </a:lnTo>
                  <a:cubicBezTo>
                    <a:pt x="5746" y="1060"/>
                    <a:pt x="5984" y="665"/>
                    <a:pt x="5984" y="346"/>
                  </a:cubicBezTo>
                  <a:cubicBezTo>
                    <a:pt x="5984" y="126"/>
                    <a:pt x="5869" y="0"/>
                    <a:pt x="570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gb18d1f7587_2_153"/>
            <p:cNvSpPr/>
            <p:nvPr/>
          </p:nvSpPr>
          <p:spPr>
            <a:xfrm>
              <a:off x="1665775" y="3489125"/>
              <a:ext cx="24950" cy="36200"/>
            </a:xfrm>
            <a:custGeom>
              <a:rect b="b" l="l" r="r" t="t"/>
              <a:pathLst>
                <a:path extrusionOk="0" h="1448" w="998">
                  <a:moveTo>
                    <a:pt x="819" y="0"/>
                  </a:moveTo>
                  <a:cubicBezTo>
                    <a:pt x="777" y="0"/>
                    <a:pt x="728" y="14"/>
                    <a:pt x="677" y="44"/>
                  </a:cubicBezTo>
                  <a:lnTo>
                    <a:pt x="320" y="251"/>
                  </a:lnTo>
                  <a:cubicBezTo>
                    <a:pt x="144" y="353"/>
                    <a:pt x="1" y="601"/>
                    <a:pt x="1" y="805"/>
                  </a:cubicBezTo>
                  <a:lnTo>
                    <a:pt x="1" y="1220"/>
                  </a:lnTo>
                  <a:cubicBezTo>
                    <a:pt x="1" y="1365"/>
                    <a:pt x="72" y="1448"/>
                    <a:pt x="177" y="1448"/>
                  </a:cubicBezTo>
                  <a:cubicBezTo>
                    <a:pt x="220" y="1448"/>
                    <a:pt x="268" y="1434"/>
                    <a:pt x="320" y="1404"/>
                  </a:cubicBezTo>
                  <a:lnTo>
                    <a:pt x="681" y="1196"/>
                  </a:lnTo>
                  <a:cubicBezTo>
                    <a:pt x="854" y="1094"/>
                    <a:pt x="997" y="846"/>
                    <a:pt x="997" y="645"/>
                  </a:cubicBezTo>
                  <a:lnTo>
                    <a:pt x="997" y="227"/>
                  </a:lnTo>
                  <a:cubicBezTo>
                    <a:pt x="997" y="84"/>
                    <a:pt x="925" y="0"/>
                    <a:pt x="8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gb18d1f7587_2_153"/>
            <p:cNvSpPr/>
            <p:nvPr/>
          </p:nvSpPr>
          <p:spPr>
            <a:xfrm>
              <a:off x="1715675" y="3390575"/>
              <a:ext cx="149625" cy="103700"/>
            </a:xfrm>
            <a:custGeom>
              <a:rect b="b" l="l" r="r" t="t"/>
              <a:pathLst>
                <a:path extrusionOk="0" h="4148" w="5985">
                  <a:moveTo>
                    <a:pt x="5701" y="1"/>
                  </a:moveTo>
                  <a:cubicBezTo>
                    <a:pt x="5627" y="1"/>
                    <a:pt x="5543" y="25"/>
                    <a:pt x="5454" y="76"/>
                  </a:cubicBezTo>
                  <a:lnTo>
                    <a:pt x="531" y="2918"/>
                  </a:lnTo>
                  <a:cubicBezTo>
                    <a:pt x="238" y="3088"/>
                    <a:pt x="1" y="3482"/>
                    <a:pt x="1" y="3802"/>
                  </a:cubicBezTo>
                  <a:cubicBezTo>
                    <a:pt x="1" y="4023"/>
                    <a:pt x="114" y="4148"/>
                    <a:pt x="281" y="4148"/>
                  </a:cubicBezTo>
                  <a:cubicBezTo>
                    <a:pt x="355" y="4148"/>
                    <a:pt x="441" y="4123"/>
                    <a:pt x="531" y="4070"/>
                  </a:cubicBezTo>
                  <a:lnTo>
                    <a:pt x="5454" y="1229"/>
                  </a:lnTo>
                  <a:cubicBezTo>
                    <a:pt x="5746" y="1058"/>
                    <a:pt x="5984" y="664"/>
                    <a:pt x="5984" y="348"/>
                  </a:cubicBezTo>
                  <a:cubicBezTo>
                    <a:pt x="5984" y="126"/>
                    <a:pt x="5869" y="1"/>
                    <a:pt x="5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gb18d1f7587_2_153"/>
            <p:cNvSpPr/>
            <p:nvPr/>
          </p:nvSpPr>
          <p:spPr>
            <a:xfrm>
              <a:off x="1665775" y="3546675"/>
              <a:ext cx="24950" cy="36175"/>
            </a:xfrm>
            <a:custGeom>
              <a:rect b="b" l="l" r="r" t="t"/>
              <a:pathLst>
                <a:path extrusionOk="0" h="1447" w="998">
                  <a:moveTo>
                    <a:pt x="819" y="0"/>
                  </a:moveTo>
                  <a:cubicBezTo>
                    <a:pt x="777" y="0"/>
                    <a:pt x="728" y="14"/>
                    <a:pt x="677" y="43"/>
                  </a:cubicBezTo>
                  <a:lnTo>
                    <a:pt x="320" y="251"/>
                  </a:lnTo>
                  <a:cubicBezTo>
                    <a:pt x="144" y="353"/>
                    <a:pt x="1" y="601"/>
                    <a:pt x="1" y="805"/>
                  </a:cubicBezTo>
                  <a:lnTo>
                    <a:pt x="1" y="1219"/>
                  </a:lnTo>
                  <a:cubicBezTo>
                    <a:pt x="1" y="1364"/>
                    <a:pt x="72" y="1447"/>
                    <a:pt x="177" y="1447"/>
                  </a:cubicBezTo>
                  <a:cubicBezTo>
                    <a:pt x="220" y="1447"/>
                    <a:pt x="268" y="1433"/>
                    <a:pt x="320" y="1403"/>
                  </a:cubicBezTo>
                  <a:lnTo>
                    <a:pt x="681" y="1196"/>
                  </a:lnTo>
                  <a:cubicBezTo>
                    <a:pt x="854" y="1094"/>
                    <a:pt x="997" y="846"/>
                    <a:pt x="997" y="645"/>
                  </a:cubicBezTo>
                  <a:lnTo>
                    <a:pt x="997" y="227"/>
                  </a:lnTo>
                  <a:cubicBezTo>
                    <a:pt x="997" y="84"/>
                    <a:pt x="925" y="0"/>
                    <a:pt x="8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gb18d1f7587_2_153"/>
            <p:cNvSpPr/>
            <p:nvPr/>
          </p:nvSpPr>
          <p:spPr>
            <a:xfrm>
              <a:off x="1715675" y="3448125"/>
              <a:ext cx="149625" cy="103700"/>
            </a:xfrm>
            <a:custGeom>
              <a:rect b="b" l="l" r="r" t="t"/>
              <a:pathLst>
                <a:path extrusionOk="0" h="4148" w="5985">
                  <a:moveTo>
                    <a:pt x="5701" y="0"/>
                  </a:moveTo>
                  <a:cubicBezTo>
                    <a:pt x="5627" y="0"/>
                    <a:pt x="5543" y="24"/>
                    <a:pt x="5454" y="75"/>
                  </a:cubicBezTo>
                  <a:lnTo>
                    <a:pt x="531" y="2917"/>
                  </a:lnTo>
                  <a:cubicBezTo>
                    <a:pt x="238" y="3088"/>
                    <a:pt x="1" y="3482"/>
                    <a:pt x="1" y="3802"/>
                  </a:cubicBezTo>
                  <a:cubicBezTo>
                    <a:pt x="1" y="4022"/>
                    <a:pt x="114" y="4148"/>
                    <a:pt x="281" y="4148"/>
                  </a:cubicBezTo>
                  <a:cubicBezTo>
                    <a:pt x="356" y="4148"/>
                    <a:pt x="441" y="4123"/>
                    <a:pt x="531" y="4070"/>
                  </a:cubicBezTo>
                  <a:lnTo>
                    <a:pt x="5454" y="1228"/>
                  </a:lnTo>
                  <a:cubicBezTo>
                    <a:pt x="5746" y="1058"/>
                    <a:pt x="5984" y="664"/>
                    <a:pt x="5984" y="344"/>
                  </a:cubicBezTo>
                  <a:cubicBezTo>
                    <a:pt x="5984" y="125"/>
                    <a:pt x="5869" y="0"/>
                    <a:pt x="570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gb18d1f7587_2_153"/>
            <p:cNvSpPr/>
            <p:nvPr/>
          </p:nvSpPr>
          <p:spPr>
            <a:xfrm>
              <a:off x="1664675" y="3535100"/>
              <a:ext cx="199600" cy="132550"/>
            </a:xfrm>
            <a:custGeom>
              <a:rect b="b" l="l" r="r" t="t"/>
              <a:pathLst>
                <a:path extrusionOk="0" h="5302" w="7984">
                  <a:moveTo>
                    <a:pt x="7701" y="1"/>
                  </a:moveTo>
                  <a:cubicBezTo>
                    <a:pt x="7627" y="1"/>
                    <a:pt x="7543" y="26"/>
                    <a:pt x="7453" y="78"/>
                  </a:cubicBezTo>
                  <a:lnTo>
                    <a:pt x="534" y="4073"/>
                  </a:lnTo>
                  <a:cubicBezTo>
                    <a:pt x="241" y="4243"/>
                    <a:pt x="1" y="4637"/>
                    <a:pt x="1" y="4957"/>
                  </a:cubicBezTo>
                  <a:cubicBezTo>
                    <a:pt x="1" y="5176"/>
                    <a:pt x="115" y="5302"/>
                    <a:pt x="284" y="5302"/>
                  </a:cubicBezTo>
                  <a:cubicBezTo>
                    <a:pt x="358" y="5302"/>
                    <a:pt x="444" y="5277"/>
                    <a:pt x="534" y="5225"/>
                  </a:cubicBezTo>
                  <a:lnTo>
                    <a:pt x="7453" y="1230"/>
                  </a:lnTo>
                  <a:cubicBezTo>
                    <a:pt x="7745" y="1060"/>
                    <a:pt x="7983" y="666"/>
                    <a:pt x="7983" y="347"/>
                  </a:cubicBezTo>
                  <a:cubicBezTo>
                    <a:pt x="7983" y="127"/>
                    <a:pt x="7869" y="1"/>
                    <a:pt x="7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gb18d1f7587_2_153"/>
            <p:cNvSpPr/>
            <p:nvPr/>
          </p:nvSpPr>
          <p:spPr>
            <a:xfrm>
              <a:off x="1664675" y="3691300"/>
              <a:ext cx="25025" cy="36200"/>
            </a:xfrm>
            <a:custGeom>
              <a:rect b="b" l="l" r="r" t="t"/>
              <a:pathLst>
                <a:path extrusionOk="0" h="1448" w="1001">
                  <a:moveTo>
                    <a:pt x="824" y="0"/>
                  </a:moveTo>
                  <a:cubicBezTo>
                    <a:pt x="781" y="0"/>
                    <a:pt x="732" y="15"/>
                    <a:pt x="680" y="44"/>
                  </a:cubicBezTo>
                  <a:lnTo>
                    <a:pt x="320" y="252"/>
                  </a:lnTo>
                  <a:cubicBezTo>
                    <a:pt x="144" y="354"/>
                    <a:pt x="1" y="599"/>
                    <a:pt x="1" y="803"/>
                  </a:cubicBezTo>
                  <a:lnTo>
                    <a:pt x="1" y="1218"/>
                  </a:lnTo>
                  <a:cubicBezTo>
                    <a:pt x="1" y="1363"/>
                    <a:pt x="73" y="1448"/>
                    <a:pt x="178" y="1448"/>
                  </a:cubicBezTo>
                  <a:cubicBezTo>
                    <a:pt x="221" y="1448"/>
                    <a:pt x="269" y="1434"/>
                    <a:pt x="320" y="1405"/>
                  </a:cubicBezTo>
                  <a:lnTo>
                    <a:pt x="680" y="1197"/>
                  </a:lnTo>
                  <a:cubicBezTo>
                    <a:pt x="858" y="1095"/>
                    <a:pt x="1000" y="847"/>
                    <a:pt x="1000" y="643"/>
                  </a:cubicBezTo>
                  <a:lnTo>
                    <a:pt x="1000" y="228"/>
                  </a:lnTo>
                  <a:cubicBezTo>
                    <a:pt x="1000" y="84"/>
                    <a:pt x="929" y="0"/>
                    <a:pt x="8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gb18d1f7587_2_153"/>
            <p:cNvSpPr/>
            <p:nvPr/>
          </p:nvSpPr>
          <p:spPr>
            <a:xfrm>
              <a:off x="1714550" y="3592725"/>
              <a:ext cx="149725" cy="103750"/>
            </a:xfrm>
            <a:custGeom>
              <a:rect b="b" l="l" r="r" t="t"/>
              <a:pathLst>
                <a:path extrusionOk="0" h="4150" w="5989">
                  <a:moveTo>
                    <a:pt x="5708" y="0"/>
                  </a:moveTo>
                  <a:cubicBezTo>
                    <a:pt x="5633" y="0"/>
                    <a:pt x="5548" y="25"/>
                    <a:pt x="5458" y="78"/>
                  </a:cubicBezTo>
                  <a:lnTo>
                    <a:pt x="535" y="2920"/>
                  </a:lnTo>
                  <a:cubicBezTo>
                    <a:pt x="239" y="3090"/>
                    <a:pt x="1" y="3485"/>
                    <a:pt x="1" y="3804"/>
                  </a:cubicBezTo>
                  <a:cubicBezTo>
                    <a:pt x="1" y="4023"/>
                    <a:pt x="115" y="4150"/>
                    <a:pt x="285" y="4150"/>
                  </a:cubicBezTo>
                  <a:cubicBezTo>
                    <a:pt x="359" y="4150"/>
                    <a:pt x="445" y="4125"/>
                    <a:pt x="535" y="4073"/>
                  </a:cubicBezTo>
                  <a:lnTo>
                    <a:pt x="5458" y="1230"/>
                  </a:lnTo>
                  <a:cubicBezTo>
                    <a:pt x="5750" y="1061"/>
                    <a:pt x="5988" y="666"/>
                    <a:pt x="5988" y="347"/>
                  </a:cubicBezTo>
                  <a:cubicBezTo>
                    <a:pt x="5988" y="126"/>
                    <a:pt x="5874" y="0"/>
                    <a:pt x="57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gb18d1f7587_2_153"/>
            <p:cNvSpPr/>
            <p:nvPr/>
          </p:nvSpPr>
          <p:spPr>
            <a:xfrm>
              <a:off x="1664675" y="3748925"/>
              <a:ext cx="25025" cy="36225"/>
            </a:xfrm>
            <a:custGeom>
              <a:rect b="b" l="l" r="r" t="t"/>
              <a:pathLst>
                <a:path extrusionOk="0" h="1449" w="1001">
                  <a:moveTo>
                    <a:pt x="824" y="1"/>
                  </a:moveTo>
                  <a:cubicBezTo>
                    <a:pt x="781" y="1"/>
                    <a:pt x="732" y="15"/>
                    <a:pt x="680" y="44"/>
                  </a:cubicBezTo>
                  <a:lnTo>
                    <a:pt x="320" y="252"/>
                  </a:lnTo>
                  <a:cubicBezTo>
                    <a:pt x="144" y="354"/>
                    <a:pt x="1" y="603"/>
                    <a:pt x="1" y="807"/>
                  </a:cubicBezTo>
                  <a:lnTo>
                    <a:pt x="1" y="1221"/>
                  </a:lnTo>
                  <a:cubicBezTo>
                    <a:pt x="1" y="1365"/>
                    <a:pt x="72" y="1449"/>
                    <a:pt x="177" y="1449"/>
                  </a:cubicBezTo>
                  <a:cubicBezTo>
                    <a:pt x="220" y="1449"/>
                    <a:pt x="268" y="1434"/>
                    <a:pt x="320" y="1405"/>
                  </a:cubicBezTo>
                  <a:lnTo>
                    <a:pt x="680" y="1197"/>
                  </a:lnTo>
                  <a:cubicBezTo>
                    <a:pt x="858" y="1095"/>
                    <a:pt x="1000" y="847"/>
                    <a:pt x="1000" y="643"/>
                  </a:cubicBezTo>
                  <a:lnTo>
                    <a:pt x="1000" y="228"/>
                  </a:lnTo>
                  <a:cubicBezTo>
                    <a:pt x="1000" y="84"/>
                    <a:pt x="929" y="1"/>
                    <a:pt x="82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gb18d1f7587_2_153"/>
            <p:cNvSpPr/>
            <p:nvPr/>
          </p:nvSpPr>
          <p:spPr>
            <a:xfrm>
              <a:off x="1714550" y="3650375"/>
              <a:ext cx="149725" cy="103725"/>
            </a:xfrm>
            <a:custGeom>
              <a:rect b="b" l="l" r="r" t="t"/>
              <a:pathLst>
                <a:path extrusionOk="0" h="4149" w="5989">
                  <a:moveTo>
                    <a:pt x="5706" y="0"/>
                  </a:moveTo>
                  <a:cubicBezTo>
                    <a:pt x="5632" y="0"/>
                    <a:pt x="5548" y="25"/>
                    <a:pt x="5458" y="77"/>
                  </a:cubicBezTo>
                  <a:lnTo>
                    <a:pt x="535" y="2919"/>
                  </a:lnTo>
                  <a:cubicBezTo>
                    <a:pt x="239" y="3089"/>
                    <a:pt x="1" y="3484"/>
                    <a:pt x="1" y="3803"/>
                  </a:cubicBezTo>
                  <a:cubicBezTo>
                    <a:pt x="1" y="4022"/>
                    <a:pt x="115" y="4149"/>
                    <a:pt x="285" y="4149"/>
                  </a:cubicBezTo>
                  <a:cubicBezTo>
                    <a:pt x="359" y="4149"/>
                    <a:pt x="445" y="4124"/>
                    <a:pt x="535" y="4072"/>
                  </a:cubicBezTo>
                  <a:lnTo>
                    <a:pt x="5458" y="1229"/>
                  </a:lnTo>
                  <a:cubicBezTo>
                    <a:pt x="5750" y="1060"/>
                    <a:pt x="5988" y="665"/>
                    <a:pt x="5988" y="346"/>
                  </a:cubicBezTo>
                  <a:cubicBezTo>
                    <a:pt x="5988" y="126"/>
                    <a:pt x="5874"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gb18d1f7587_2_153"/>
            <p:cNvSpPr/>
            <p:nvPr/>
          </p:nvSpPr>
          <p:spPr>
            <a:xfrm>
              <a:off x="1664675" y="3806475"/>
              <a:ext cx="25025" cy="36225"/>
            </a:xfrm>
            <a:custGeom>
              <a:rect b="b" l="l" r="r" t="t"/>
              <a:pathLst>
                <a:path extrusionOk="0" h="1449" w="1001">
                  <a:moveTo>
                    <a:pt x="823" y="1"/>
                  </a:moveTo>
                  <a:cubicBezTo>
                    <a:pt x="780" y="1"/>
                    <a:pt x="732" y="15"/>
                    <a:pt x="680" y="44"/>
                  </a:cubicBezTo>
                  <a:lnTo>
                    <a:pt x="320" y="251"/>
                  </a:lnTo>
                  <a:cubicBezTo>
                    <a:pt x="144" y="353"/>
                    <a:pt x="1" y="602"/>
                    <a:pt x="1" y="806"/>
                  </a:cubicBezTo>
                  <a:lnTo>
                    <a:pt x="1" y="1221"/>
                  </a:lnTo>
                  <a:cubicBezTo>
                    <a:pt x="1" y="1365"/>
                    <a:pt x="72" y="1448"/>
                    <a:pt x="177" y="1448"/>
                  </a:cubicBezTo>
                  <a:cubicBezTo>
                    <a:pt x="220" y="1448"/>
                    <a:pt x="268" y="1434"/>
                    <a:pt x="320" y="1404"/>
                  </a:cubicBezTo>
                  <a:lnTo>
                    <a:pt x="680" y="1197"/>
                  </a:lnTo>
                  <a:cubicBezTo>
                    <a:pt x="858" y="1095"/>
                    <a:pt x="1000" y="847"/>
                    <a:pt x="1000" y="646"/>
                  </a:cubicBezTo>
                  <a:lnTo>
                    <a:pt x="1000" y="228"/>
                  </a:lnTo>
                  <a:cubicBezTo>
                    <a:pt x="1000" y="85"/>
                    <a:pt x="928" y="1"/>
                    <a:pt x="8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gb18d1f7587_2_153"/>
            <p:cNvSpPr/>
            <p:nvPr/>
          </p:nvSpPr>
          <p:spPr>
            <a:xfrm>
              <a:off x="1714550" y="3707950"/>
              <a:ext cx="149725" cy="103700"/>
            </a:xfrm>
            <a:custGeom>
              <a:rect b="b" l="l" r="r" t="t"/>
              <a:pathLst>
                <a:path extrusionOk="0" h="4148" w="5989">
                  <a:moveTo>
                    <a:pt x="5706" y="0"/>
                  </a:moveTo>
                  <a:cubicBezTo>
                    <a:pt x="5632" y="0"/>
                    <a:pt x="5547" y="25"/>
                    <a:pt x="5458" y="76"/>
                  </a:cubicBezTo>
                  <a:lnTo>
                    <a:pt x="535" y="2918"/>
                  </a:lnTo>
                  <a:cubicBezTo>
                    <a:pt x="239" y="3088"/>
                    <a:pt x="1" y="3486"/>
                    <a:pt x="1" y="3802"/>
                  </a:cubicBezTo>
                  <a:cubicBezTo>
                    <a:pt x="1" y="4023"/>
                    <a:pt x="115" y="4148"/>
                    <a:pt x="283" y="4148"/>
                  </a:cubicBezTo>
                  <a:cubicBezTo>
                    <a:pt x="358" y="4148"/>
                    <a:pt x="444" y="4123"/>
                    <a:pt x="535" y="4070"/>
                  </a:cubicBezTo>
                  <a:lnTo>
                    <a:pt x="5458" y="1228"/>
                  </a:lnTo>
                  <a:cubicBezTo>
                    <a:pt x="5750" y="1058"/>
                    <a:pt x="5988" y="663"/>
                    <a:pt x="5988" y="348"/>
                  </a:cubicBezTo>
                  <a:cubicBezTo>
                    <a:pt x="5988" y="126"/>
                    <a:pt x="5873"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gb18d1f7587_2_153"/>
            <p:cNvSpPr/>
            <p:nvPr/>
          </p:nvSpPr>
          <p:spPr>
            <a:xfrm>
              <a:off x="1664675" y="3864025"/>
              <a:ext cx="25025" cy="36225"/>
            </a:xfrm>
            <a:custGeom>
              <a:rect b="b" l="l" r="r" t="t"/>
              <a:pathLst>
                <a:path extrusionOk="0" h="1449" w="1001">
                  <a:moveTo>
                    <a:pt x="823" y="1"/>
                  </a:moveTo>
                  <a:cubicBezTo>
                    <a:pt x="780" y="1"/>
                    <a:pt x="732" y="15"/>
                    <a:pt x="680" y="44"/>
                  </a:cubicBezTo>
                  <a:lnTo>
                    <a:pt x="320" y="251"/>
                  </a:lnTo>
                  <a:cubicBezTo>
                    <a:pt x="144" y="353"/>
                    <a:pt x="1" y="601"/>
                    <a:pt x="1" y="805"/>
                  </a:cubicBezTo>
                  <a:lnTo>
                    <a:pt x="1" y="1221"/>
                  </a:lnTo>
                  <a:cubicBezTo>
                    <a:pt x="1" y="1365"/>
                    <a:pt x="72" y="1448"/>
                    <a:pt x="177" y="1448"/>
                  </a:cubicBezTo>
                  <a:cubicBezTo>
                    <a:pt x="220" y="1448"/>
                    <a:pt x="268" y="1434"/>
                    <a:pt x="320" y="1404"/>
                  </a:cubicBezTo>
                  <a:lnTo>
                    <a:pt x="680" y="1197"/>
                  </a:lnTo>
                  <a:cubicBezTo>
                    <a:pt x="858" y="1095"/>
                    <a:pt x="1000" y="846"/>
                    <a:pt x="1000" y="646"/>
                  </a:cubicBezTo>
                  <a:lnTo>
                    <a:pt x="1000" y="228"/>
                  </a:lnTo>
                  <a:cubicBezTo>
                    <a:pt x="1000" y="85"/>
                    <a:pt x="928" y="1"/>
                    <a:pt x="8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gb18d1f7587_2_153"/>
            <p:cNvSpPr/>
            <p:nvPr/>
          </p:nvSpPr>
          <p:spPr>
            <a:xfrm>
              <a:off x="1714550" y="3765475"/>
              <a:ext cx="149725" cy="103725"/>
            </a:xfrm>
            <a:custGeom>
              <a:rect b="b" l="l" r="r" t="t"/>
              <a:pathLst>
                <a:path extrusionOk="0" h="4149" w="5989">
                  <a:moveTo>
                    <a:pt x="5705" y="1"/>
                  </a:moveTo>
                  <a:cubicBezTo>
                    <a:pt x="5631" y="1"/>
                    <a:pt x="5547" y="25"/>
                    <a:pt x="5458" y="76"/>
                  </a:cubicBezTo>
                  <a:lnTo>
                    <a:pt x="535" y="2919"/>
                  </a:lnTo>
                  <a:cubicBezTo>
                    <a:pt x="239" y="3088"/>
                    <a:pt x="1" y="3483"/>
                    <a:pt x="1" y="3802"/>
                  </a:cubicBezTo>
                  <a:cubicBezTo>
                    <a:pt x="1" y="4023"/>
                    <a:pt x="115" y="4149"/>
                    <a:pt x="283" y="4149"/>
                  </a:cubicBezTo>
                  <a:cubicBezTo>
                    <a:pt x="358" y="4149"/>
                    <a:pt x="444" y="4124"/>
                    <a:pt x="535" y="4071"/>
                  </a:cubicBezTo>
                  <a:lnTo>
                    <a:pt x="5458" y="1229"/>
                  </a:lnTo>
                  <a:cubicBezTo>
                    <a:pt x="5750" y="1059"/>
                    <a:pt x="5988" y="664"/>
                    <a:pt x="5988" y="349"/>
                  </a:cubicBezTo>
                  <a:cubicBezTo>
                    <a:pt x="5988" y="126"/>
                    <a:pt x="5873" y="1"/>
                    <a:pt x="570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gb18d1f7587_2_153"/>
            <p:cNvSpPr/>
            <p:nvPr/>
          </p:nvSpPr>
          <p:spPr>
            <a:xfrm>
              <a:off x="2563650" y="2800275"/>
              <a:ext cx="374175" cy="249200"/>
            </a:xfrm>
            <a:custGeom>
              <a:rect b="b" l="l" r="r" t="t"/>
              <a:pathLst>
                <a:path extrusionOk="0" h="9968" w="14967">
                  <a:moveTo>
                    <a:pt x="14672" y="0"/>
                  </a:moveTo>
                  <a:cubicBezTo>
                    <a:pt x="14600" y="0"/>
                    <a:pt x="14519" y="24"/>
                    <a:pt x="14433" y="73"/>
                  </a:cubicBezTo>
                  <a:lnTo>
                    <a:pt x="531" y="8100"/>
                  </a:lnTo>
                  <a:cubicBezTo>
                    <a:pt x="239" y="8269"/>
                    <a:pt x="1" y="8681"/>
                    <a:pt x="1" y="9021"/>
                  </a:cubicBezTo>
                  <a:lnTo>
                    <a:pt x="1" y="9589"/>
                  </a:lnTo>
                  <a:cubicBezTo>
                    <a:pt x="1" y="9830"/>
                    <a:pt x="120" y="9968"/>
                    <a:pt x="294" y="9968"/>
                  </a:cubicBezTo>
                  <a:cubicBezTo>
                    <a:pt x="365" y="9968"/>
                    <a:pt x="446" y="9944"/>
                    <a:pt x="531" y="9895"/>
                  </a:cubicBezTo>
                  <a:lnTo>
                    <a:pt x="14433" y="1803"/>
                  </a:lnTo>
                  <a:cubicBezTo>
                    <a:pt x="14729" y="1633"/>
                    <a:pt x="14967" y="1219"/>
                    <a:pt x="14967" y="878"/>
                  </a:cubicBezTo>
                  <a:lnTo>
                    <a:pt x="14967" y="379"/>
                  </a:lnTo>
                  <a:cubicBezTo>
                    <a:pt x="14967" y="140"/>
                    <a:pt x="14847" y="0"/>
                    <a:pt x="1467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gb18d1f7587_2_153"/>
            <p:cNvSpPr/>
            <p:nvPr/>
          </p:nvSpPr>
          <p:spPr>
            <a:xfrm>
              <a:off x="2563650" y="2857775"/>
              <a:ext cx="424000" cy="262100"/>
            </a:xfrm>
            <a:custGeom>
              <a:rect b="b" l="l" r="r" t="t"/>
              <a:pathLst>
                <a:path extrusionOk="0" h="10484" w="16960">
                  <a:moveTo>
                    <a:pt x="16679" y="0"/>
                  </a:moveTo>
                  <a:cubicBezTo>
                    <a:pt x="16605" y="0"/>
                    <a:pt x="16519" y="25"/>
                    <a:pt x="16429" y="78"/>
                  </a:cubicBezTo>
                  <a:lnTo>
                    <a:pt x="531" y="9254"/>
                  </a:lnTo>
                  <a:cubicBezTo>
                    <a:pt x="239" y="9424"/>
                    <a:pt x="1" y="9818"/>
                    <a:pt x="1" y="10138"/>
                  </a:cubicBezTo>
                  <a:cubicBezTo>
                    <a:pt x="1" y="10359"/>
                    <a:pt x="115" y="10484"/>
                    <a:pt x="282" y="10484"/>
                  </a:cubicBezTo>
                  <a:cubicBezTo>
                    <a:pt x="356" y="10484"/>
                    <a:pt x="441" y="10459"/>
                    <a:pt x="531" y="10406"/>
                  </a:cubicBezTo>
                  <a:lnTo>
                    <a:pt x="16429" y="1230"/>
                  </a:lnTo>
                  <a:cubicBezTo>
                    <a:pt x="16721" y="1061"/>
                    <a:pt x="16960" y="662"/>
                    <a:pt x="16960" y="347"/>
                  </a:cubicBezTo>
                  <a:cubicBezTo>
                    <a:pt x="16960" y="126"/>
                    <a:pt x="16846" y="0"/>
                    <a:pt x="1667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gb18d1f7587_2_153"/>
            <p:cNvSpPr/>
            <p:nvPr/>
          </p:nvSpPr>
          <p:spPr>
            <a:xfrm>
              <a:off x="2563650" y="2915300"/>
              <a:ext cx="424000" cy="262125"/>
            </a:xfrm>
            <a:custGeom>
              <a:rect b="b" l="l" r="r" t="t"/>
              <a:pathLst>
                <a:path extrusionOk="0" h="10485" w="16960">
                  <a:moveTo>
                    <a:pt x="16679" y="1"/>
                  </a:moveTo>
                  <a:cubicBezTo>
                    <a:pt x="16604" y="1"/>
                    <a:pt x="16519" y="26"/>
                    <a:pt x="16429" y="78"/>
                  </a:cubicBezTo>
                  <a:lnTo>
                    <a:pt x="531" y="9258"/>
                  </a:lnTo>
                  <a:cubicBezTo>
                    <a:pt x="239" y="9425"/>
                    <a:pt x="1" y="9822"/>
                    <a:pt x="1" y="10139"/>
                  </a:cubicBezTo>
                  <a:cubicBezTo>
                    <a:pt x="1" y="10359"/>
                    <a:pt x="115" y="10484"/>
                    <a:pt x="282" y="10484"/>
                  </a:cubicBezTo>
                  <a:cubicBezTo>
                    <a:pt x="356" y="10484"/>
                    <a:pt x="441" y="10460"/>
                    <a:pt x="531" y="10407"/>
                  </a:cubicBezTo>
                  <a:lnTo>
                    <a:pt x="16429" y="1231"/>
                  </a:lnTo>
                  <a:cubicBezTo>
                    <a:pt x="16721" y="1061"/>
                    <a:pt x="16960" y="666"/>
                    <a:pt x="16960" y="347"/>
                  </a:cubicBezTo>
                  <a:cubicBezTo>
                    <a:pt x="16960"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gb18d1f7587_2_153"/>
            <p:cNvSpPr/>
            <p:nvPr/>
          </p:nvSpPr>
          <p:spPr>
            <a:xfrm>
              <a:off x="2563650" y="2972875"/>
              <a:ext cx="424000" cy="262125"/>
            </a:xfrm>
            <a:custGeom>
              <a:rect b="b" l="l" r="r" t="t"/>
              <a:pathLst>
                <a:path extrusionOk="0" h="10485" w="16960">
                  <a:moveTo>
                    <a:pt x="16677" y="0"/>
                  </a:moveTo>
                  <a:cubicBezTo>
                    <a:pt x="16603" y="0"/>
                    <a:pt x="16519" y="25"/>
                    <a:pt x="16429" y="77"/>
                  </a:cubicBezTo>
                  <a:lnTo>
                    <a:pt x="531" y="9256"/>
                  </a:lnTo>
                  <a:cubicBezTo>
                    <a:pt x="239" y="9427"/>
                    <a:pt x="1" y="9821"/>
                    <a:pt x="1" y="10137"/>
                  </a:cubicBezTo>
                  <a:cubicBezTo>
                    <a:pt x="1" y="10359"/>
                    <a:pt x="116" y="10484"/>
                    <a:pt x="284" y="10484"/>
                  </a:cubicBezTo>
                  <a:cubicBezTo>
                    <a:pt x="358" y="10484"/>
                    <a:pt x="442" y="10460"/>
                    <a:pt x="531" y="10409"/>
                  </a:cubicBezTo>
                  <a:lnTo>
                    <a:pt x="16429" y="1230"/>
                  </a:lnTo>
                  <a:cubicBezTo>
                    <a:pt x="16721" y="1059"/>
                    <a:pt x="16960" y="665"/>
                    <a:pt x="16960" y="345"/>
                  </a:cubicBezTo>
                  <a:cubicBezTo>
                    <a:pt x="16960"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gb18d1f7587_2_153"/>
            <p:cNvSpPr/>
            <p:nvPr/>
          </p:nvSpPr>
          <p:spPr>
            <a:xfrm>
              <a:off x="2563650" y="3030450"/>
              <a:ext cx="424000" cy="262125"/>
            </a:xfrm>
            <a:custGeom>
              <a:rect b="b" l="l" r="r" t="t"/>
              <a:pathLst>
                <a:path extrusionOk="0" h="10485" w="16960">
                  <a:moveTo>
                    <a:pt x="16676" y="1"/>
                  </a:moveTo>
                  <a:cubicBezTo>
                    <a:pt x="16603" y="1"/>
                    <a:pt x="16518" y="25"/>
                    <a:pt x="16429" y="76"/>
                  </a:cubicBezTo>
                  <a:lnTo>
                    <a:pt x="531" y="9255"/>
                  </a:lnTo>
                  <a:cubicBezTo>
                    <a:pt x="239" y="9425"/>
                    <a:pt x="1" y="9820"/>
                    <a:pt x="1" y="10139"/>
                  </a:cubicBezTo>
                  <a:cubicBezTo>
                    <a:pt x="1" y="10359"/>
                    <a:pt x="115" y="10485"/>
                    <a:pt x="283" y="10485"/>
                  </a:cubicBezTo>
                  <a:cubicBezTo>
                    <a:pt x="357" y="10485"/>
                    <a:pt x="442" y="10460"/>
                    <a:pt x="531" y="10408"/>
                  </a:cubicBezTo>
                  <a:lnTo>
                    <a:pt x="16429" y="1229"/>
                  </a:lnTo>
                  <a:cubicBezTo>
                    <a:pt x="16721" y="1058"/>
                    <a:pt x="16960" y="664"/>
                    <a:pt x="16960" y="347"/>
                  </a:cubicBezTo>
                  <a:cubicBezTo>
                    <a:pt x="16960" y="126"/>
                    <a:pt x="16845" y="1"/>
                    <a:pt x="1667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b18d1f7587_2_153"/>
            <p:cNvSpPr/>
            <p:nvPr/>
          </p:nvSpPr>
          <p:spPr>
            <a:xfrm>
              <a:off x="2563650" y="3088025"/>
              <a:ext cx="424000" cy="262100"/>
            </a:xfrm>
            <a:custGeom>
              <a:rect b="b" l="l" r="r" t="t"/>
              <a:pathLst>
                <a:path extrusionOk="0" h="10484" w="16960">
                  <a:moveTo>
                    <a:pt x="16679" y="1"/>
                  </a:moveTo>
                  <a:cubicBezTo>
                    <a:pt x="16604" y="1"/>
                    <a:pt x="16519" y="25"/>
                    <a:pt x="16429" y="78"/>
                  </a:cubicBezTo>
                  <a:lnTo>
                    <a:pt x="531" y="9254"/>
                  </a:lnTo>
                  <a:cubicBezTo>
                    <a:pt x="239" y="9424"/>
                    <a:pt x="1" y="9819"/>
                    <a:pt x="1" y="10138"/>
                  </a:cubicBezTo>
                  <a:cubicBezTo>
                    <a:pt x="1" y="10359"/>
                    <a:pt x="115" y="10484"/>
                    <a:pt x="281" y="10484"/>
                  </a:cubicBezTo>
                  <a:cubicBezTo>
                    <a:pt x="356" y="10484"/>
                    <a:pt x="441" y="10459"/>
                    <a:pt x="531" y="10406"/>
                  </a:cubicBezTo>
                  <a:lnTo>
                    <a:pt x="16429" y="1231"/>
                  </a:lnTo>
                  <a:cubicBezTo>
                    <a:pt x="16721" y="1060"/>
                    <a:pt x="16960" y="663"/>
                    <a:pt x="16960" y="346"/>
                  </a:cubicBezTo>
                  <a:cubicBezTo>
                    <a:pt x="16960"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b18d1f7587_2_153"/>
            <p:cNvSpPr/>
            <p:nvPr/>
          </p:nvSpPr>
          <p:spPr>
            <a:xfrm>
              <a:off x="2563650" y="3145600"/>
              <a:ext cx="424000" cy="262075"/>
            </a:xfrm>
            <a:custGeom>
              <a:rect b="b" l="l" r="r" t="t"/>
              <a:pathLst>
                <a:path extrusionOk="0" h="10483" w="16960">
                  <a:moveTo>
                    <a:pt x="16677" y="0"/>
                  </a:moveTo>
                  <a:cubicBezTo>
                    <a:pt x="16603" y="0"/>
                    <a:pt x="16519" y="25"/>
                    <a:pt x="16429" y="77"/>
                  </a:cubicBezTo>
                  <a:lnTo>
                    <a:pt x="531" y="9256"/>
                  </a:lnTo>
                  <a:cubicBezTo>
                    <a:pt x="239" y="9423"/>
                    <a:pt x="1" y="9821"/>
                    <a:pt x="1" y="10136"/>
                  </a:cubicBezTo>
                  <a:cubicBezTo>
                    <a:pt x="1" y="10358"/>
                    <a:pt x="115" y="10483"/>
                    <a:pt x="281" y="10483"/>
                  </a:cubicBezTo>
                  <a:cubicBezTo>
                    <a:pt x="356" y="10483"/>
                    <a:pt x="441" y="10458"/>
                    <a:pt x="531" y="10405"/>
                  </a:cubicBezTo>
                  <a:lnTo>
                    <a:pt x="16429" y="1229"/>
                  </a:lnTo>
                  <a:cubicBezTo>
                    <a:pt x="16721" y="1059"/>
                    <a:pt x="16960" y="665"/>
                    <a:pt x="16960" y="345"/>
                  </a:cubicBezTo>
                  <a:cubicBezTo>
                    <a:pt x="16960"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gb18d1f7587_2_153"/>
            <p:cNvSpPr/>
            <p:nvPr/>
          </p:nvSpPr>
          <p:spPr>
            <a:xfrm>
              <a:off x="2563650" y="3203125"/>
              <a:ext cx="424000" cy="262175"/>
            </a:xfrm>
            <a:custGeom>
              <a:rect b="b" l="l" r="r" t="t"/>
              <a:pathLst>
                <a:path extrusionOk="0" h="10487" w="16960">
                  <a:moveTo>
                    <a:pt x="16678" y="0"/>
                  </a:moveTo>
                  <a:cubicBezTo>
                    <a:pt x="16603" y="0"/>
                    <a:pt x="16519" y="25"/>
                    <a:pt x="16429" y="77"/>
                  </a:cubicBezTo>
                  <a:lnTo>
                    <a:pt x="531" y="9257"/>
                  </a:lnTo>
                  <a:cubicBezTo>
                    <a:pt x="239" y="9427"/>
                    <a:pt x="1" y="9821"/>
                    <a:pt x="1" y="10141"/>
                  </a:cubicBezTo>
                  <a:cubicBezTo>
                    <a:pt x="1" y="10360"/>
                    <a:pt x="115" y="10486"/>
                    <a:pt x="283" y="10486"/>
                  </a:cubicBezTo>
                  <a:cubicBezTo>
                    <a:pt x="357" y="10486"/>
                    <a:pt x="441" y="10461"/>
                    <a:pt x="531" y="10409"/>
                  </a:cubicBezTo>
                  <a:lnTo>
                    <a:pt x="16429" y="1230"/>
                  </a:lnTo>
                  <a:cubicBezTo>
                    <a:pt x="16721" y="1060"/>
                    <a:pt x="16960" y="666"/>
                    <a:pt x="16960" y="346"/>
                  </a:cubicBezTo>
                  <a:cubicBezTo>
                    <a:pt x="16960" y="126"/>
                    <a:pt x="16845" y="0"/>
                    <a:pt x="1667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b18d1f7587_2_153"/>
            <p:cNvSpPr/>
            <p:nvPr/>
          </p:nvSpPr>
          <p:spPr>
            <a:xfrm>
              <a:off x="2563650" y="3260725"/>
              <a:ext cx="424000" cy="262100"/>
            </a:xfrm>
            <a:custGeom>
              <a:rect b="b" l="l" r="r" t="t"/>
              <a:pathLst>
                <a:path extrusionOk="0" h="10484" w="16960">
                  <a:moveTo>
                    <a:pt x="16679" y="1"/>
                  </a:moveTo>
                  <a:cubicBezTo>
                    <a:pt x="16605" y="1"/>
                    <a:pt x="16519" y="26"/>
                    <a:pt x="16429" y="78"/>
                  </a:cubicBezTo>
                  <a:lnTo>
                    <a:pt x="531" y="9255"/>
                  </a:lnTo>
                  <a:cubicBezTo>
                    <a:pt x="239" y="9424"/>
                    <a:pt x="1" y="9819"/>
                    <a:pt x="1" y="10138"/>
                  </a:cubicBezTo>
                  <a:cubicBezTo>
                    <a:pt x="1" y="10357"/>
                    <a:pt x="115" y="10483"/>
                    <a:pt x="283" y="10483"/>
                  </a:cubicBezTo>
                  <a:cubicBezTo>
                    <a:pt x="357" y="10483"/>
                    <a:pt x="442" y="10459"/>
                    <a:pt x="531" y="10407"/>
                  </a:cubicBezTo>
                  <a:lnTo>
                    <a:pt x="16429" y="1227"/>
                  </a:lnTo>
                  <a:cubicBezTo>
                    <a:pt x="16721" y="1061"/>
                    <a:pt x="16960" y="663"/>
                    <a:pt x="16960" y="347"/>
                  </a:cubicBezTo>
                  <a:cubicBezTo>
                    <a:pt x="16960"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gb18d1f7587_2_153"/>
            <p:cNvSpPr/>
            <p:nvPr/>
          </p:nvSpPr>
          <p:spPr>
            <a:xfrm>
              <a:off x="1965050" y="3045050"/>
              <a:ext cx="548750" cy="852325"/>
            </a:xfrm>
            <a:custGeom>
              <a:rect b="b" l="l" r="r" t="t"/>
              <a:pathLst>
                <a:path extrusionOk="0" h="34093" w="21950">
                  <a:moveTo>
                    <a:pt x="21655" y="1"/>
                  </a:moveTo>
                  <a:cubicBezTo>
                    <a:pt x="21584" y="1"/>
                    <a:pt x="21504" y="24"/>
                    <a:pt x="21419" y="74"/>
                  </a:cubicBezTo>
                  <a:lnTo>
                    <a:pt x="534" y="12132"/>
                  </a:lnTo>
                  <a:cubicBezTo>
                    <a:pt x="238" y="12302"/>
                    <a:pt x="1" y="12713"/>
                    <a:pt x="1" y="13054"/>
                  </a:cubicBezTo>
                  <a:lnTo>
                    <a:pt x="1" y="33711"/>
                  </a:lnTo>
                  <a:cubicBezTo>
                    <a:pt x="1" y="33952"/>
                    <a:pt x="121" y="34093"/>
                    <a:pt x="296" y="34093"/>
                  </a:cubicBezTo>
                  <a:cubicBezTo>
                    <a:pt x="368" y="34093"/>
                    <a:pt x="449" y="34070"/>
                    <a:pt x="534" y="34020"/>
                  </a:cubicBezTo>
                  <a:lnTo>
                    <a:pt x="21419" y="21961"/>
                  </a:lnTo>
                  <a:cubicBezTo>
                    <a:pt x="21712" y="21791"/>
                    <a:pt x="21950" y="21380"/>
                    <a:pt x="21950" y="21039"/>
                  </a:cubicBezTo>
                  <a:lnTo>
                    <a:pt x="21950" y="383"/>
                  </a:lnTo>
                  <a:cubicBezTo>
                    <a:pt x="21950" y="141"/>
                    <a:pt x="21830" y="1"/>
                    <a:pt x="21655"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gb18d1f7587_2_153"/>
            <p:cNvSpPr/>
            <p:nvPr/>
          </p:nvSpPr>
          <p:spPr>
            <a:xfrm>
              <a:off x="1965050" y="3339850"/>
              <a:ext cx="548750" cy="557525"/>
            </a:xfrm>
            <a:custGeom>
              <a:rect b="b" l="l" r="r" t="t"/>
              <a:pathLst>
                <a:path extrusionOk="0" h="22301" w="21950">
                  <a:moveTo>
                    <a:pt x="16122" y="0"/>
                  </a:moveTo>
                  <a:lnTo>
                    <a:pt x="12634" y="6178"/>
                  </a:lnTo>
                  <a:lnTo>
                    <a:pt x="15085" y="9357"/>
                  </a:lnTo>
                  <a:lnTo>
                    <a:pt x="15085" y="9357"/>
                  </a:lnTo>
                  <a:lnTo>
                    <a:pt x="6984" y="2373"/>
                  </a:lnTo>
                  <a:lnTo>
                    <a:pt x="1" y="17493"/>
                  </a:lnTo>
                  <a:lnTo>
                    <a:pt x="1" y="21919"/>
                  </a:lnTo>
                  <a:cubicBezTo>
                    <a:pt x="1" y="22160"/>
                    <a:pt x="121" y="22301"/>
                    <a:pt x="296" y="22301"/>
                  </a:cubicBezTo>
                  <a:cubicBezTo>
                    <a:pt x="368" y="22301"/>
                    <a:pt x="449" y="22278"/>
                    <a:pt x="534" y="22228"/>
                  </a:cubicBezTo>
                  <a:lnTo>
                    <a:pt x="21419" y="10169"/>
                  </a:lnTo>
                  <a:cubicBezTo>
                    <a:pt x="21712" y="9999"/>
                    <a:pt x="21950" y="9588"/>
                    <a:pt x="21950" y="9247"/>
                  </a:cubicBezTo>
                  <a:lnTo>
                    <a:pt x="21950" y="5328"/>
                  </a:lnTo>
                  <a:lnTo>
                    <a:pt x="1612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b18d1f7587_2_153"/>
            <p:cNvSpPr/>
            <p:nvPr/>
          </p:nvSpPr>
          <p:spPr>
            <a:xfrm>
              <a:off x="2349725" y="3175600"/>
              <a:ext cx="78650" cy="101625"/>
            </a:xfrm>
            <a:custGeom>
              <a:rect b="b" l="l" r="r" t="t"/>
              <a:pathLst>
                <a:path extrusionOk="0" h="4065" w="3146">
                  <a:moveTo>
                    <a:pt x="2277" y="1"/>
                  </a:moveTo>
                  <a:cubicBezTo>
                    <a:pt x="2066" y="1"/>
                    <a:pt x="1827" y="70"/>
                    <a:pt x="1575" y="216"/>
                  </a:cubicBezTo>
                  <a:cubicBezTo>
                    <a:pt x="704" y="719"/>
                    <a:pt x="1" y="1936"/>
                    <a:pt x="1" y="2939"/>
                  </a:cubicBezTo>
                  <a:cubicBezTo>
                    <a:pt x="1" y="3653"/>
                    <a:pt x="355" y="4064"/>
                    <a:pt x="872" y="4064"/>
                  </a:cubicBezTo>
                  <a:cubicBezTo>
                    <a:pt x="1084" y="4064"/>
                    <a:pt x="1322" y="3996"/>
                    <a:pt x="1575" y="3851"/>
                  </a:cubicBezTo>
                  <a:cubicBezTo>
                    <a:pt x="2442" y="3347"/>
                    <a:pt x="3146" y="2127"/>
                    <a:pt x="3146" y="1124"/>
                  </a:cubicBezTo>
                  <a:cubicBezTo>
                    <a:pt x="3146" y="413"/>
                    <a:pt x="2792" y="1"/>
                    <a:pt x="227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b18d1f7587_2_153"/>
            <p:cNvSpPr/>
            <p:nvPr/>
          </p:nvSpPr>
          <p:spPr>
            <a:xfrm>
              <a:off x="1615900" y="2310675"/>
              <a:ext cx="1371750" cy="953075"/>
            </a:xfrm>
            <a:custGeom>
              <a:rect b="b" l="l" r="r" t="t"/>
              <a:pathLst>
                <a:path extrusionOk="0" h="38123" w="54870">
                  <a:moveTo>
                    <a:pt x="54577" y="1"/>
                  </a:moveTo>
                  <a:cubicBezTo>
                    <a:pt x="54505" y="1"/>
                    <a:pt x="54425" y="24"/>
                    <a:pt x="54339" y="74"/>
                  </a:cubicBezTo>
                  <a:lnTo>
                    <a:pt x="530" y="31138"/>
                  </a:lnTo>
                  <a:cubicBezTo>
                    <a:pt x="238" y="31308"/>
                    <a:pt x="0" y="31719"/>
                    <a:pt x="0" y="32060"/>
                  </a:cubicBezTo>
                  <a:lnTo>
                    <a:pt x="0" y="37743"/>
                  </a:lnTo>
                  <a:cubicBezTo>
                    <a:pt x="0" y="37984"/>
                    <a:pt x="119" y="38123"/>
                    <a:pt x="293" y="38123"/>
                  </a:cubicBezTo>
                  <a:cubicBezTo>
                    <a:pt x="364" y="38123"/>
                    <a:pt x="445" y="38099"/>
                    <a:pt x="530" y="38049"/>
                  </a:cubicBezTo>
                  <a:lnTo>
                    <a:pt x="54339" y="6985"/>
                  </a:lnTo>
                  <a:cubicBezTo>
                    <a:pt x="54631" y="6816"/>
                    <a:pt x="54870" y="6404"/>
                    <a:pt x="54870" y="6064"/>
                  </a:cubicBezTo>
                  <a:lnTo>
                    <a:pt x="54870" y="380"/>
                  </a:lnTo>
                  <a:cubicBezTo>
                    <a:pt x="54870" y="139"/>
                    <a:pt x="54750" y="1"/>
                    <a:pt x="5457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b18d1f7587_2_153"/>
            <p:cNvSpPr/>
            <p:nvPr/>
          </p:nvSpPr>
          <p:spPr>
            <a:xfrm>
              <a:off x="2488800" y="2427250"/>
              <a:ext cx="399150" cy="270050"/>
            </a:xfrm>
            <a:custGeom>
              <a:rect b="b" l="l" r="r" t="t"/>
              <a:pathLst>
                <a:path extrusionOk="0" h="10802" w="15966">
                  <a:moveTo>
                    <a:pt x="15965" y="1"/>
                  </a:moveTo>
                  <a:lnTo>
                    <a:pt x="319" y="9030"/>
                  </a:lnTo>
                  <a:cubicBezTo>
                    <a:pt x="146" y="9132"/>
                    <a:pt x="0" y="9380"/>
                    <a:pt x="0" y="9584"/>
                  </a:cubicBezTo>
                  <a:lnTo>
                    <a:pt x="3" y="10574"/>
                  </a:lnTo>
                  <a:cubicBezTo>
                    <a:pt x="3" y="10718"/>
                    <a:pt x="75" y="10802"/>
                    <a:pt x="178" y="10802"/>
                  </a:cubicBezTo>
                  <a:cubicBezTo>
                    <a:pt x="221" y="10802"/>
                    <a:pt x="269" y="10787"/>
                    <a:pt x="319" y="10758"/>
                  </a:cubicBezTo>
                  <a:lnTo>
                    <a:pt x="15965" y="1727"/>
                  </a:lnTo>
                  <a:lnTo>
                    <a:pt x="15965"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gb18d1f7587_2_153"/>
            <p:cNvSpPr/>
            <p:nvPr/>
          </p:nvSpPr>
          <p:spPr>
            <a:xfrm>
              <a:off x="2887925" y="2401925"/>
              <a:ext cx="49900" cy="68525"/>
            </a:xfrm>
            <a:custGeom>
              <a:rect b="b" l="l" r="r" t="t"/>
              <a:pathLst>
                <a:path extrusionOk="0" h="2741" w="1996">
                  <a:moveTo>
                    <a:pt x="1818" y="1"/>
                  </a:moveTo>
                  <a:cubicBezTo>
                    <a:pt x="1775" y="1"/>
                    <a:pt x="1727" y="15"/>
                    <a:pt x="1676" y="45"/>
                  </a:cubicBezTo>
                  <a:lnTo>
                    <a:pt x="0" y="1014"/>
                  </a:lnTo>
                  <a:lnTo>
                    <a:pt x="0" y="2740"/>
                  </a:lnTo>
                  <a:lnTo>
                    <a:pt x="1676" y="1772"/>
                  </a:lnTo>
                  <a:cubicBezTo>
                    <a:pt x="1850" y="1670"/>
                    <a:pt x="1996" y="1422"/>
                    <a:pt x="1996" y="1221"/>
                  </a:cubicBezTo>
                  <a:lnTo>
                    <a:pt x="1996" y="228"/>
                  </a:lnTo>
                  <a:cubicBezTo>
                    <a:pt x="1996" y="84"/>
                    <a:pt x="1923" y="1"/>
                    <a:pt x="1818"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gb18d1f7587_2_153"/>
            <p:cNvSpPr/>
            <p:nvPr/>
          </p:nvSpPr>
          <p:spPr>
            <a:xfrm>
              <a:off x="2902375" y="2418750"/>
              <a:ext cx="25775" cy="31375"/>
            </a:xfrm>
            <a:custGeom>
              <a:rect b="b" l="l" r="r" t="t"/>
              <a:pathLst>
                <a:path extrusionOk="0" h="1255" w="1031">
                  <a:moveTo>
                    <a:pt x="527" y="140"/>
                  </a:moveTo>
                  <a:cubicBezTo>
                    <a:pt x="544" y="140"/>
                    <a:pt x="561" y="143"/>
                    <a:pt x="575" y="153"/>
                  </a:cubicBezTo>
                  <a:cubicBezTo>
                    <a:pt x="640" y="188"/>
                    <a:pt x="677" y="296"/>
                    <a:pt x="677" y="432"/>
                  </a:cubicBezTo>
                  <a:cubicBezTo>
                    <a:pt x="677" y="691"/>
                    <a:pt x="538" y="994"/>
                    <a:pt x="374" y="1088"/>
                  </a:cubicBezTo>
                  <a:cubicBezTo>
                    <a:pt x="342" y="1106"/>
                    <a:pt x="314" y="1115"/>
                    <a:pt x="289" y="1115"/>
                  </a:cubicBezTo>
                  <a:cubicBezTo>
                    <a:pt x="270" y="1115"/>
                    <a:pt x="254" y="1111"/>
                    <a:pt x="238" y="1102"/>
                  </a:cubicBezTo>
                  <a:cubicBezTo>
                    <a:pt x="177" y="1065"/>
                    <a:pt x="139" y="959"/>
                    <a:pt x="139" y="823"/>
                  </a:cubicBezTo>
                  <a:cubicBezTo>
                    <a:pt x="139" y="561"/>
                    <a:pt x="279" y="259"/>
                    <a:pt x="442" y="164"/>
                  </a:cubicBezTo>
                  <a:cubicBezTo>
                    <a:pt x="473" y="147"/>
                    <a:pt x="500" y="140"/>
                    <a:pt x="527" y="140"/>
                  </a:cubicBezTo>
                  <a:close/>
                  <a:moveTo>
                    <a:pt x="527" y="0"/>
                  </a:moveTo>
                  <a:cubicBezTo>
                    <a:pt x="478" y="0"/>
                    <a:pt x="426" y="15"/>
                    <a:pt x="374" y="45"/>
                  </a:cubicBezTo>
                  <a:cubicBezTo>
                    <a:pt x="164" y="167"/>
                    <a:pt x="1" y="507"/>
                    <a:pt x="1" y="823"/>
                  </a:cubicBezTo>
                  <a:cubicBezTo>
                    <a:pt x="1" y="1014"/>
                    <a:pt x="62" y="1160"/>
                    <a:pt x="170" y="1221"/>
                  </a:cubicBezTo>
                  <a:cubicBezTo>
                    <a:pt x="208" y="1242"/>
                    <a:pt x="249" y="1255"/>
                    <a:pt x="289" y="1255"/>
                  </a:cubicBezTo>
                  <a:cubicBezTo>
                    <a:pt x="337" y="1255"/>
                    <a:pt x="391" y="1238"/>
                    <a:pt x="442" y="1207"/>
                  </a:cubicBezTo>
                  <a:cubicBezTo>
                    <a:pt x="568" y="1136"/>
                    <a:pt x="677" y="983"/>
                    <a:pt x="745" y="803"/>
                  </a:cubicBezTo>
                  <a:lnTo>
                    <a:pt x="932" y="864"/>
                  </a:lnTo>
                  <a:cubicBezTo>
                    <a:pt x="939" y="864"/>
                    <a:pt x="946" y="867"/>
                    <a:pt x="952" y="867"/>
                  </a:cubicBezTo>
                  <a:cubicBezTo>
                    <a:pt x="983" y="867"/>
                    <a:pt x="1010" y="847"/>
                    <a:pt x="1021" y="817"/>
                  </a:cubicBezTo>
                  <a:cubicBezTo>
                    <a:pt x="1030" y="779"/>
                    <a:pt x="1010" y="742"/>
                    <a:pt x="972" y="732"/>
                  </a:cubicBezTo>
                  <a:lnTo>
                    <a:pt x="786" y="674"/>
                  </a:lnTo>
                  <a:cubicBezTo>
                    <a:pt x="806" y="592"/>
                    <a:pt x="817" y="511"/>
                    <a:pt x="817" y="432"/>
                  </a:cubicBezTo>
                  <a:cubicBezTo>
                    <a:pt x="817" y="239"/>
                    <a:pt x="755" y="96"/>
                    <a:pt x="646" y="31"/>
                  </a:cubicBezTo>
                  <a:cubicBezTo>
                    <a:pt x="609" y="11"/>
                    <a:pt x="569" y="0"/>
                    <a:pt x="5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b18d1f7587_2_153"/>
            <p:cNvSpPr/>
            <p:nvPr/>
          </p:nvSpPr>
          <p:spPr>
            <a:xfrm>
              <a:off x="1965050" y="2512300"/>
              <a:ext cx="1022600" cy="780275"/>
            </a:xfrm>
            <a:custGeom>
              <a:rect b="b" l="l" r="r" t="t"/>
              <a:pathLst>
                <a:path extrusionOk="0" h="31211" w="40904">
                  <a:moveTo>
                    <a:pt x="40611" y="0"/>
                  </a:moveTo>
                  <a:cubicBezTo>
                    <a:pt x="40539" y="0"/>
                    <a:pt x="40458" y="24"/>
                    <a:pt x="40373" y="73"/>
                  </a:cubicBezTo>
                  <a:lnTo>
                    <a:pt x="534" y="23073"/>
                  </a:lnTo>
                  <a:cubicBezTo>
                    <a:pt x="238" y="23243"/>
                    <a:pt x="1" y="23654"/>
                    <a:pt x="1" y="23995"/>
                  </a:cubicBezTo>
                  <a:lnTo>
                    <a:pt x="1" y="30831"/>
                  </a:lnTo>
                  <a:cubicBezTo>
                    <a:pt x="1" y="31072"/>
                    <a:pt x="120" y="31210"/>
                    <a:pt x="295" y="31210"/>
                  </a:cubicBezTo>
                  <a:cubicBezTo>
                    <a:pt x="367" y="31210"/>
                    <a:pt x="448" y="31187"/>
                    <a:pt x="534" y="31137"/>
                  </a:cubicBezTo>
                  <a:lnTo>
                    <a:pt x="40373" y="8137"/>
                  </a:lnTo>
                  <a:cubicBezTo>
                    <a:pt x="40665" y="7968"/>
                    <a:pt x="40904" y="7553"/>
                    <a:pt x="40904" y="7216"/>
                  </a:cubicBezTo>
                  <a:lnTo>
                    <a:pt x="40904" y="379"/>
                  </a:lnTo>
                  <a:cubicBezTo>
                    <a:pt x="40904" y="138"/>
                    <a:pt x="40784" y="0"/>
                    <a:pt x="4061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b18d1f7587_2_153"/>
            <p:cNvSpPr/>
            <p:nvPr/>
          </p:nvSpPr>
          <p:spPr>
            <a:xfrm>
              <a:off x="1840350" y="2208375"/>
              <a:ext cx="1496450" cy="2150975"/>
            </a:xfrm>
            <a:custGeom>
              <a:rect b="b" l="l" r="r" t="t"/>
              <a:pathLst>
                <a:path extrusionOk="0" h="86039" w="59858">
                  <a:moveTo>
                    <a:pt x="58874" y="1"/>
                  </a:moveTo>
                  <a:cubicBezTo>
                    <a:pt x="58680" y="1"/>
                    <a:pt x="58482" y="45"/>
                    <a:pt x="58327" y="134"/>
                  </a:cubicBezTo>
                  <a:lnTo>
                    <a:pt x="531" y="33500"/>
                  </a:lnTo>
                  <a:cubicBezTo>
                    <a:pt x="239" y="33669"/>
                    <a:pt x="1" y="34081"/>
                    <a:pt x="1" y="34421"/>
                  </a:cubicBezTo>
                  <a:lnTo>
                    <a:pt x="1" y="85020"/>
                  </a:lnTo>
                  <a:cubicBezTo>
                    <a:pt x="1" y="85360"/>
                    <a:pt x="225" y="85765"/>
                    <a:pt x="501" y="85925"/>
                  </a:cubicBezTo>
                  <a:cubicBezTo>
                    <a:pt x="632" y="86001"/>
                    <a:pt x="805" y="86038"/>
                    <a:pt x="983" y="86038"/>
                  </a:cubicBezTo>
                  <a:cubicBezTo>
                    <a:pt x="1177" y="86038"/>
                    <a:pt x="1376" y="85993"/>
                    <a:pt x="1531" y="85904"/>
                  </a:cubicBezTo>
                  <a:lnTo>
                    <a:pt x="59327" y="52538"/>
                  </a:lnTo>
                  <a:cubicBezTo>
                    <a:pt x="59620" y="52369"/>
                    <a:pt x="59857" y="51957"/>
                    <a:pt x="59857" y="51617"/>
                  </a:cubicBezTo>
                  <a:lnTo>
                    <a:pt x="59857" y="1017"/>
                  </a:lnTo>
                  <a:cubicBezTo>
                    <a:pt x="59857" y="678"/>
                    <a:pt x="59633" y="273"/>
                    <a:pt x="59358" y="113"/>
                  </a:cubicBezTo>
                  <a:cubicBezTo>
                    <a:pt x="59226" y="38"/>
                    <a:pt x="59052" y="1"/>
                    <a:pt x="588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b18d1f7587_2_153"/>
            <p:cNvSpPr/>
            <p:nvPr/>
          </p:nvSpPr>
          <p:spPr>
            <a:xfrm>
              <a:off x="1844275" y="2208350"/>
              <a:ext cx="1492350" cy="861825"/>
            </a:xfrm>
            <a:custGeom>
              <a:rect b="b" l="l" r="r" t="t"/>
              <a:pathLst>
                <a:path extrusionOk="0" h="34473" w="59694">
                  <a:moveTo>
                    <a:pt x="58718" y="1"/>
                  </a:moveTo>
                  <a:cubicBezTo>
                    <a:pt x="58523" y="1"/>
                    <a:pt x="58324" y="46"/>
                    <a:pt x="58170" y="135"/>
                  </a:cubicBezTo>
                  <a:lnTo>
                    <a:pt x="374" y="33501"/>
                  </a:lnTo>
                  <a:cubicBezTo>
                    <a:pt x="228" y="33589"/>
                    <a:pt x="99" y="33732"/>
                    <a:pt x="0" y="33898"/>
                  </a:cubicBezTo>
                  <a:lnTo>
                    <a:pt x="997" y="34473"/>
                  </a:lnTo>
                  <a:cubicBezTo>
                    <a:pt x="1095" y="34306"/>
                    <a:pt x="1228" y="34163"/>
                    <a:pt x="1374" y="34075"/>
                  </a:cubicBezTo>
                  <a:lnTo>
                    <a:pt x="59170" y="709"/>
                  </a:lnTo>
                  <a:cubicBezTo>
                    <a:pt x="59255" y="660"/>
                    <a:pt x="59335" y="637"/>
                    <a:pt x="59406" y="637"/>
                  </a:cubicBezTo>
                  <a:cubicBezTo>
                    <a:pt x="59558" y="637"/>
                    <a:pt x="59668" y="743"/>
                    <a:pt x="59694" y="930"/>
                  </a:cubicBezTo>
                  <a:cubicBezTo>
                    <a:pt x="59664" y="610"/>
                    <a:pt x="59456" y="264"/>
                    <a:pt x="59201" y="114"/>
                  </a:cubicBezTo>
                  <a:cubicBezTo>
                    <a:pt x="59070" y="38"/>
                    <a:pt x="58896" y="1"/>
                    <a:pt x="587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b18d1f7587_2_153"/>
            <p:cNvSpPr/>
            <p:nvPr/>
          </p:nvSpPr>
          <p:spPr>
            <a:xfrm>
              <a:off x="1840350" y="3226275"/>
              <a:ext cx="35725" cy="1133050"/>
            </a:xfrm>
            <a:custGeom>
              <a:rect b="b" l="l" r="r" t="t"/>
              <a:pathLst>
                <a:path extrusionOk="0" h="45322" w="1429">
                  <a:moveTo>
                    <a:pt x="1429" y="45236"/>
                  </a:moveTo>
                  <a:cubicBezTo>
                    <a:pt x="1425" y="45236"/>
                    <a:pt x="1421" y="45238"/>
                    <a:pt x="1417" y="45240"/>
                  </a:cubicBezTo>
                  <a:lnTo>
                    <a:pt x="1417" y="45240"/>
                  </a:lnTo>
                  <a:cubicBezTo>
                    <a:pt x="1421" y="45239"/>
                    <a:pt x="1425" y="45237"/>
                    <a:pt x="1429" y="45236"/>
                  </a:cubicBezTo>
                  <a:close/>
                  <a:moveTo>
                    <a:pt x="1" y="1"/>
                  </a:moveTo>
                  <a:lnTo>
                    <a:pt x="1" y="44307"/>
                  </a:lnTo>
                  <a:cubicBezTo>
                    <a:pt x="1" y="44644"/>
                    <a:pt x="222" y="45049"/>
                    <a:pt x="501" y="45209"/>
                  </a:cubicBezTo>
                  <a:cubicBezTo>
                    <a:pt x="631" y="45284"/>
                    <a:pt x="804" y="45321"/>
                    <a:pt x="979" y="45321"/>
                  </a:cubicBezTo>
                  <a:cubicBezTo>
                    <a:pt x="1024" y="45321"/>
                    <a:pt x="1069" y="45319"/>
                    <a:pt x="1113" y="45314"/>
                  </a:cubicBezTo>
                  <a:cubicBezTo>
                    <a:pt x="1140" y="45311"/>
                    <a:pt x="1170" y="45307"/>
                    <a:pt x="1194" y="45300"/>
                  </a:cubicBezTo>
                  <a:cubicBezTo>
                    <a:pt x="1211" y="45300"/>
                    <a:pt x="1228" y="45297"/>
                    <a:pt x="1242" y="45290"/>
                  </a:cubicBezTo>
                  <a:cubicBezTo>
                    <a:pt x="1269" y="45290"/>
                    <a:pt x="1292" y="45280"/>
                    <a:pt x="1317" y="45273"/>
                  </a:cubicBezTo>
                  <a:cubicBezTo>
                    <a:pt x="1330" y="45273"/>
                    <a:pt x="1344" y="45266"/>
                    <a:pt x="1354" y="45263"/>
                  </a:cubicBezTo>
                  <a:cubicBezTo>
                    <a:pt x="1374" y="45256"/>
                    <a:pt x="1391" y="45253"/>
                    <a:pt x="1408" y="45242"/>
                  </a:cubicBezTo>
                  <a:cubicBezTo>
                    <a:pt x="1411" y="45242"/>
                    <a:pt x="1414" y="45241"/>
                    <a:pt x="1417" y="45240"/>
                  </a:cubicBezTo>
                  <a:lnTo>
                    <a:pt x="1417" y="45240"/>
                  </a:lnTo>
                  <a:cubicBezTo>
                    <a:pt x="1404" y="45244"/>
                    <a:pt x="1391" y="45246"/>
                    <a:pt x="1378" y="45250"/>
                  </a:cubicBezTo>
                  <a:cubicBezTo>
                    <a:pt x="1374" y="45253"/>
                    <a:pt x="1371" y="45253"/>
                    <a:pt x="1364" y="45253"/>
                  </a:cubicBezTo>
                  <a:cubicBezTo>
                    <a:pt x="1341" y="45259"/>
                    <a:pt x="1320" y="45263"/>
                    <a:pt x="1292" y="45263"/>
                  </a:cubicBezTo>
                  <a:cubicBezTo>
                    <a:pt x="1119" y="45263"/>
                    <a:pt x="1000" y="45120"/>
                    <a:pt x="1000" y="44882"/>
                  </a:cubicBezTo>
                  <a:lnTo>
                    <a:pt x="1000" y="579"/>
                  </a:lnTo>
                  <a:lnTo>
                    <a:pt x="1"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b18d1f7587_2_153"/>
            <p:cNvSpPr/>
            <p:nvPr/>
          </p:nvSpPr>
          <p:spPr>
            <a:xfrm>
              <a:off x="1865350" y="2304775"/>
              <a:ext cx="1471450" cy="2053025"/>
            </a:xfrm>
            <a:custGeom>
              <a:rect b="b" l="l" r="r" t="t"/>
              <a:pathLst>
                <a:path extrusionOk="0" h="82121" w="58858">
                  <a:moveTo>
                    <a:pt x="58857" y="0"/>
                  </a:moveTo>
                  <a:lnTo>
                    <a:pt x="16493" y="24458"/>
                  </a:lnTo>
                  <a:cubicBezTo>
                    <a:pt x="16480" y="24466"/>
                    <a:pt x="16467" y="24469"/>
                    <a:pt x="16453" y="24469"/>
                  </a:cubicBezTo>
                  <a:cubicBezTo>
                    <a:pt x="16303" y="24469"/>
                    <a:pt x="16077" y="24074"/>
                    <a:pt x="15853" y="23677"/>
                  </a:cubicBezTo>
                  <a:cubicBezTo>
                    <a:pt x="15627" y="23282"/>
                    <a:pt x="15402" y="22884"/>
                    <a:pt x="15252" y="22884"/>
                  </a:cubicBezTo>
                  <a:cubicBezTo>
                    <a:pt x="15237" y="22884"/>
                    <a:pt x="15224" y="22888"/>
                    <a:pt x="15211" y="22895"/>
                  </a:cubicBezTo>
                  <a:lnTo>
                    <a:pt x="2526" y="30218"/>
                  </a:lnTo>
                  <a:cubicBezTo>
                    <a:pt x="2230" y="30388"/>
                    <a:pt x="1755" y="32969"/>
                    <a:pt x="1462" y="33138"/>
                  </a:cubicBezTo>
                  <a:lnTo>
                    <a:pt x="0" y="33981"/>
                  </a:lnTo>
                  <a:lnTo>
                    <a:pt x="0" y="81742"/>
                  </a:lnTo>
                  <a:cubicBezTo>
                    <a:pt x="0" y="81981"/>
                    <a:pt x="121" y="82121"/>
                    <a:pt x="295" y="82121"/>
                  </a:cubicBezTo>
                  <a:cubicBezTo>
                    <a:pt x="366" y="82121"/>
                    <a:pt x="446" y="82098"/>
                    <a:pt x="531" y="82048"/>
                  </a:cubicBezTo>
                  <a:lnTo>
                    <a:pt x="58327" y="48682"/>
                  </a:lnTo>
                  <a:cubicBezTo>
                    <a:pt x="58620" y="48513"/>
                    <a:pt x="58857" y="48097"/>
                    <a:pt x="58857" y="47761"/>
                  </a:cubicBezTo>
                  <a:lnTo>
                    <a:pt x="58857" y="3458"/>
                  </a:lnTo>
                  <a:lnTo>
                    <a:pt x="5885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b18d1f7587_2_153"/>
            <p:cNvSpPr/>
            <p:nvPr/>
          </p:nvSpPr>
          <p:spPr>
            <a:xfrm>
              <a:off x="1865350" y="2304775"/>
              <a:ext cx="1471450" cy="936000"/>
            </a:xfrm>
            <a:custGeom>
              <a:rect b="b" l="l" r="r" t="t"/>
              <a:pathLst>
                <a:path extrusionOk="0" h="37440" w="58858">
                  <a:moveTo>
                    <a:pt x="58857" y="0"/>
                  </a:moveTo>
                  <a:lnTo>
                    <a:pt x="16958" y="24190"/>
                  </a:lnTo>
                  <a:cubicBezTo>
                    <a:pt x="16878" y="24237"/>
                    <a:pt x="16813" y="24258"/>
                    <a:pt x="16758" y="24258"/>
                  </a:cubicBezTo>
                  <a:cubicBezTo>
                    <a:pt x="16613" y="24258"/>
                    <a:pt x="16536" y="24111"/>
                    <a:pt x="16415" y="23901"/>
                  </a:cubicBezTo>
                  <a:lnTo>
                    <a:pt x="15963" y="23079"/>
                  </a:lnTo>
                  <a:cubicBezTo>
                    <a:pt x="15833" y="22864"/>
                    <a:pt x="15700" y="22779"/>
                    <a:pt x="15554" y="22779"/>
                  </a:cubicBezTo>
                  <a:cubicBezTo>
                    <a:pt x="15448" y="22779"/>
                    <a:pt x="15335" y="22823"/>
                    <a:pt x="15211" y="22895"/>
                  </a:cubicBezTo>
                  <a:lnTo>
                    <a:pt x="2526" y="30218"/>
                  </a:lnTo>
                  <a:cubicBezTo>
                    <a:pt x="2230" y="30388"/>
                    <a:pt x="2112" y="30694"/>
                    <a:pt x="1993" y="31139"/>
                  </a:cubicBezTo>
                  <a:lnTo>
                    <a:pt x="1622" y="32428"/>
                  </a:lnTo>
                  <a:cubicBezTo>
                    <a:pt x="1483" y="32921"/>
                    <a:pt x="1384" y="33179"/>
                    <a:pt x="1092" y="33349"/>
                  </a:cubicBezTo>
                  <a:lnTo>
                    <a:pt x="0" y="33981"/>
                  </a:lnTo>
                  <a:lnTo>
                    <a:pt x="0" y="37439"/>
                  </a:lnTo>
                  <a:lnTo>
                    <a:pt x="58857" y="3458"/>
                  </a:lnTo>
                  <a:lnTo>
                    <a:pt x="58857" y="0"/>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b18d1f7587_2_153"/>
            <p:cNvSpPr/>
            <p:nvPr/>
          </p:nvSpPr>
          <p:spPr>
            <a:xfrm>
              <a:off x="3257725" y="2276050"/>
              <a:ext cx="33450" cy="43200"/>
            </a:xfrm>
            <a:custGeom>
              <a:rect b="b" l="l" r="r" t="t"/>
              <a:pathLst>
                <a:path extrusionOk="0" h="1728" w="1338">
                  <a:moveTo>
                    <a:pt x="967" y="0"/>
                  </a:moveTo>
                  <a:cubicBezTo>
                    <a:pt x="877" y="0"/>
                    <a:pt x="775" y="30"/>
                    <a:pt x="667" y="92"/>
                  </a:cubicBezTo>
                  <a:cubicBezTo>
                    <a:pt x="300" y="303"/>
                    <a:pt x="1" y="823"/>
                    <a:pt x="1" y="1248"/>
                  </a:cubicBezTo>
                  <a:cubicBezTo>
                    <a:pt x="1" y="1552"/>
                    <a:pt x="151" y="1727"/>
                    <a:pt x="370" y="1727"/>
                  </a:cubicBezTo>
                  <a:cubicBezTo>
                    <a:pt x="459" y="1727"/>
                    <a:pt x="560" y="1698"/>
                    <a:pt x="667" y="1635"/>
                  </a:cubicBezTo>
                  <a:cubicBezTo>
                    <a:pt x="1038" y="1422"/>
                    <a:pt x="1337" y="904"/>
                    <a:pt x="1337" y="476"/>
                  </a:cubicBezTo>
                  <a:cubicBezTo>
                    <a:pt x="1337" y="175"/>
                    <a:pt x="1187" y="0"/>
                    <a:pt x="9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b18d1f7587_2_153"/>
            <p:cNvSpPr/>
            <p:nvPr/>
          </p:nvSpPr>
          <p:spPr>
            <a:xfrm>
              <a:off x="3197475" y="2310725"/>
              <a:ext cx="33500" cy="43250"/>
            </a:xfrm>
            <a:custGeom>
              <a:rect b="b" l="l" r="r" t="t"/>
              <a:pathLst>
                <a:path extrusionOk="0" h="1730" w="1340">
                  <a:moveTo>
                    <a:pt x="970" y="1"/>
                  </a:moveTo>
                  <a:cubicBezTo>
                    <a:pt x="880" y="1"/>
                    <a:pt x="778" y="30"/>
                    <a:pt x="670" y="93"/>
                  </a:cubicBezTo>
                  <a:cubicBezTo>
                    <a:pt x="300" y="306"/>
                    <a:pt x="0" y="823"/>
                    <a:pt x="0" y="1251"/>
                  </a:cubicBezTo>
                  <a:cubicBezTo>
                    <a:pt x="0" y="1555"/>
                    <a:pt x="151" y="1729"/>
                    <a:pt x="371" y="1729"/>
                  </a:cubicBezTo>
                  <a:cubicBezTo>
                    <a:pt x="461" y="1729"/>
                    <a:pt x="563" y="1700"/>
                    <a:pt x="670" y="1639"/>
                  </a:cubicBezTo>
                  <a:cubicBezTo>
                    <a:pt x="1041" y="1425"/>
                    <a:pt x="1340" y="904"/>
                    <a:pt x="1340" y="480"/>
                  </a:cubicBezTo>
                  <a:cubicBezTo>
                    <a:pt x="1340" y="176"/>
                    <a:pt x="1189"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b18d1f7587_2_153"/>
            <p:cNvSpPr/>
            <p:nvPr/>
          </p:nvSpPr>
          <p:spPr>
            <a:xfrm>
              <a:off x="3137200" y="2345475"/>
              <a:ext cx="33525" cy="43200"/>
            </a:xfrm>
            <a:custGeom>
              <a:rect b="b" l="l" r="r" t="t"/>
              <a:pathLst>
                <a:path extrusionOk="0" h="1728" w="1341">
                  <a:moveTo>
                    <a:pt x="971" y="1"/>
                  </a:moveTo>
                  <a:cubicBezTo>
                    <a:pt x="881" y="1"/>
                    <a:pt x="779" y="30"/>
                    <a:pt x="671" y="93"/>
                  </a:cubicBezTo>
                  <a:cubicBezTo>
                    <a:pt x="304" y="303"/>
                    <a:pt x="1" y="824"/>
                    <a:pt x="1" y="1252"/>
                  </a:cubicBezTo>
                  <a:cubicBezTo>
                    <a:pt x="1" y="1553"/>
                    <a:pt x="153" y="1728"/>
                    <a:pt x="372" y="1728"/>
                  </a:cubicBezTo>
                  <a:cubicBezTo>
                    <a:pt x="462" y="1728"/>
                    <a:pt x="564" y="1698"/>
                    <a:pt x="671" y="1636"/>
                  </a:cubicBezTo>
                  <a:cubicBezTo>
                    <a:pt x="1041" y="1422"/>
                    <a:pt x="1341" y="906"/>
                    <a:pt x="1341" y="477"/>
                  </a:cubicBezTo>
                  <a:cubicBezTo>
                    <a:pt x="1341" y="176"/>
                    <a:pt x="1190" y="1"/>
                    <a:pt x="9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gb18d1f7587_2_153"/>
            <p:cNvSpPr/>
            <p:nvPr/>
          </p:nvSpPr>
          <p:spPr>
            <a:xfrm>
              <a:off x="1899275" y="3153200"/>
              <a:ext cx="28750" cy="36075"/>
            </a:xfrm>
            <a:custGeom>
              <a:rect b="b" l="l" r="r" t="t"/>
              <a:pathLst>
                <a:path extrusionOk="0" h="1443" w="1150">
                  <a:moveTo>
                    <a:pt x="544" y="0"/>
                  </a:moveTo>
                  <a:cubicBezTo>
                    <a:pt x="523" y="0"/>
                    <a:pt x="496" y="24"/>
                    <a:pt x="476" y="58"/>
                  </a:cubicBezTo>
                  <a:lnTo>
                    <a:pt x="24" y="932"/>
                  </a:lnTo>
                  <a:lnTo>
                    <a:pt x="24" y="935"/>
                  </a:lnTo>
                  <a:cubicBezTo>
                    <a:pt x="17" y="945"/>
                    <a:pt x="13" y="956"/>
                    <a:pt x="10" y="966"/>
                  </a:cubicBezTo>
                  <a:cubicBezTo>
                    <a:pt x="10" y="970"/>
                    <a:pt x="7" y="973"/>
                    <a:pt x="7" y="976"/>
                  </a:cubicBezTo>
                  <a:cubicBezTo>
                    <a:pt x="3" y="993"/>
                    <a:pt x="0" y="1006"/>
                    <a:pt x="0" y="1020"/>
                  </a:cubicBezTo>
                  <a:cubicBezTo>
                    <a:pt x="0" y="1037"/>
                    <a:pt x="3" y="1047"/>
                    <a:pt x="7" y="1061"/>
                  </a:cubicBezTo>
                  <a:lnTo>
                    <a:pt x="10" y="1064"/>
                  </a:lnTo>
                  <a:cubicBezTo>
                    <a:pt x="13" y="1075"/>
                    <a:pt x="17" y="1081"/>
                    <a:pt x="24" y="1085"/>
                  </a:cubicBezTo>
                  <a:lnTo>
                    <a:pt x="476" y="1435"/>
                  </a:lnTo>
                  <a:cubicBezTo>
                    <a:pt x="482" y="1439"/>
                    <a:pt x="490" y="1442"/>
                    <a:pt x="496" y="1442"/>
                  </a:cubicBezTo>
                  <a:cubicBezTo>
                    <a:pt x="506" y="1442"/>
                    <a:pt x="513" y="1439"/>
                    <a:pt x="520" y="1435"/>
                  </a:cubicBezTo>
                  <a:cubicBezTo>
                    <a:pt x="540" y="1425"/>
                    <a:pt x="558" y="1401"/>
                    <a:pt x="571" y="1370"/>
                  </a:cubicBezTo>
                  <a:cubicBezTo>
                    <a:pt x="595" y="1312"/>
                    <a:pt x="592" y="1248"/>
                    <a:pt x="564" y="1227"/>
                  </a:cubicBezTo>
                  <a:lnTo>
                    <a:pt x="248" y="983"/>
                  </a:lnTo>
                  <a:lnTo>
                    <a:pt x="1081" y="500"/>
                  </a:lnTo>
                  <a:cubicBezTo>
                    <a:pt x="1118" y="480"/>
                    <a:pt x="1149" y="415"/>
                    <a:pt x="1149" y="358"/>
                  </a:cubicBezTo>
                  <a:cubicBezTo>
                    <a:pt x="1149" y="313"/>
                    <a:pt x="1132" y="286"/>
                    <a:pt x="1105" y="286"/>
                  </a:cubicBezTo>
                  <a:cubicBezTo>
                    <a:pt x="1098" y="286"/>
                    <a:pt x="1091" y="289"/>
                    <a:pt x="1081" y="292"/>
                  </a:cubicBezTo>
                  <a:lnTo>
                    <a:pt x="248" y="775"/>
                  </a:lnTo>
                  <a:lnTo>
                    <a:pt x="564" y="163"/>
                  </a:lnTo>
                  <a:cubicBezTo>
                    <a:pt x="592" y="109"/>
                    <a:pt x="595" y="44"/>
                    <a:pt x="571" y="14"/>
                  </a:cubicBezTo>
                  <a:cubicBezTo>
                    <a:pt x="564" y="7"/>
                    <a:pt x="554" y="0"/>
                    <a:pt x="544"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gb18d1f7587_2_153"/>
            <p:cNvSpPr/>
            <p:nvPr/>
          </p:nvSpPr>
          <p:spPr>
            <a:xfrm>
              <a:off x="1942100" y="3126950"/>
              <a:ext cx="28675" cy="36050"/>
            </a:xfrm>
            <a:custGeom>
              <a:rect b="b" l="l" r="r" t="t"/>
              <a:pathLst>
                <a:path extrusionOk="0" h="1442" w="1147">
                  <a:moveTo>
                    <a:pt x="649" y="0"/>
                  </a:moveTo>
                  <a:cubicBezTo>
                    <a:pt x="626" y="0"/>
                    <a:pt x="596" y="27"/>
                    <a:pt x="575" y="71"/>
                  </a:cubicBezTo>
                  <a:cubicBezTo>
                    <a:pt x="551" y="129"/>
                    <a:pt x="555" y="194"/>
                    <a:pt x="582" y="214"/>
                  </a:cubicBezTo>
                  <a:lnTo>
                    <a:pt x="902" y="459"/>
                  </a:lnTo>
                  <a:lnTo>
                    <a:pt x="65" y="942"/>
                  </a:lnTo>
                  <a:cubicBezTo>
                    <a:pt x="28" y="962"/>
                    <a:pt x="1" y="1027"/>
                    <a:pt x="1" y="1085"/>
                  </a:cubicBezTo>
                  <a:cubicBezTo>
                    <a:pt x="1" y="1129"/>
                    <a:pt x="17" y="1156"/>
                    <a:pt x="42" y="1156"/>
                  </a:cubicBezTo>
                  <a:cubicBezTo>
                    <a:pt x="48" y="1156"/>
                    <a:pt x="58" y="1152"/>
                    <a:pt x="65" y="1149"/>
                  </a:cubicBezTo>
                  <a:lnTo>
                    <a:pt x="902" y="666"/>
                  </a:lnTo>
                  <a:lnTo>
                    <a:pt x="582" y="1278"/>
                  </a:lnTo>
                  <a:cubicBezTo>
                    <a:pt x="555" y="1333"/>
                    <a:pt x="551" y="1400"/>
                    <a:pt x="575" y="1428"/>
                  </a:cubicBezTo>
                  <a:cubicBezTo>
                    <a:pt x="585" y="1438"/>
                    <a:pt x="592" y="1441"/>
                    <a:pt x="602" y="1441"/>
                  </a:cubicBezTo>
                  <a:cubicBezTo>
                    <a:pt x="609" y="1441"/>
                    <a:pt x="619" y="1438"/>
                    <a:pt x="626" y="1435"/>
                  </a:cubicBezTo>
                  <a:cubicBezTo>
                    <a:pt x="643" y="1424"/>
                    <a:pt x="657" y="1408"/>
                    <a:pt x="670" y="1383"/>
                  </a:cubicBezTo>
                  <a:lnTo>
                    <a:pt x="1123" y="513"/>
                  </a:lnTo>
                  <a:lnTo>
                    <a:pt x="1126" y="510"/>
                  </a:lnTo>
                  <a:cubicBezTo>
                    <a:pt x="1129" y="499"/>
                    <a:pt x="1132" y="490"/>
                    <a:pt x="1136" y="476"/>
                  </a:cubicBezTo>
                  <a:cubicBezTo>
                    <a:pt x="1139" y="473"/>
                    <a:pt x="1139" y="469"/>
                    <a:pt x="1139" y="465"/>
                  </a:cubicBezTo>
                  <a:cubicBezTo>
                    <a:pt x="1143" y="452"/>
                    <a:pt x="1146" y="435"/>
                    <a:pt x="1146" y="421"/>
                  </a:cubicBezTo>
                  <a:cubicBezTo>
                    <a:pt x="1146" y="408"/>
                    <a:pt x="1143" y="394"/>
                    <a:pt x="1139" y="384"/>
                  </a:cubicBezTo>
                  <a:cubicBezTo>
                    <a:pt x="1139" y="380"/>
                    <a:pt x="1139" y="377"/>
                    <a:pt x="1136" y="377"/>
                  </a:cubicBezTo>
                  <a:cubicBezTo>
                    <a:pt x="1132" y="371"/>
                    <a:pt x="1129" y="363"/>
                    <a:pt x="1126" y="357"/>
                  </a:cubicBezTo>
                  <a:lnTo>
                    <a:pt x="1123" y="357"/>
                  </a:lnTo>
                  <a:lnTo>
                    <a:pt x="670" y="10"/>
                  </a:lnTo>
                  <a:cubicBezTo>
                    <a:pt x="663" y="3"/>
                    <a:pt x="657" y="0"/>
                    <a:pt x="649"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gb18d1f7587_2_153"/>
            <p:cNvSpPr/>
            <p:nvPr/>
          </p:nvSpPr>
          <p:spPr>
            <a:xfrm>
              <a:off x="1987650" y="3089525"/>
              <a:ext cx="25875" cy="51625"/>
            </a:xfrm>
            <a:custGeom>
              <a:rect b="b" l="l" r="r" t="t"/>
              <a:pathLst>
                <a:path extrusionOk="0" h="2065" w="1035">
                  <a:moveTo>
                    <a:pt x="956" y="1"/>
                  </a:moveTo>
                  <a:cubicBezTo>
                    <a:pt x="942" y="1"/>
                    <a:pt x="922" y="15"/>
                    <a:pt x="912" y="45"/>
                  </a:cubicBezTo>
                  <a:lnTo>
                    <a:pt x="796" y="324"/>
                  </a:lnTo>
                  <a:lnTo>
                    <a:pt x="765" y="324"/>
                  </a:lnTo>
                  <a:cubicBezTo>
                    <a:pt x="578" y="324"/>
                    <a:pt x="357" y="511"/>
                    <a:pt x="205" y="830"/>
                  </a:cubicBezTo>
                  <a:cubicBezTo>
                    <a:pt x="1" y="1269"/>
                    <a:pt x="1" y="1789"/>
                    <a:pt x="205" y="1987"/>
                  </a:cubicBezTo>
                  <a:cubicBezTo>
                    <a:pt x="263" y="2041"/>
                    <a:pt x="324" y="2064"/>
                    <a:pt x="395" y="2064"/>
                  </a:cubicBezTo>
                  <a:cubicBezTo>
                    <a:pt x="453" y="2064"/>
                    <a:pt x="517" y="2044"/>
                    <a:pt x="582" y="2010"/>
                  </a:cubicBezTo>
                  <a:cubicBezTo>
                    <a:pt x="718" y="1932"/>
                    <a:pt x="854" y="1772"/>
                    <a:pt x="956" y="1554"/>
                  </a:cubicBezTo>
                  <a:cubicBezTo>
                    <a:pt x="983" y="1497"/>
                    <a:pt x="983" y="1432"/>
                    <a:pt x="956" y="1408"/>
                  </a:cubicBezTo>
                  <a:cubicBezTo>
                    <a:pt x="949" y="1402"/>
                    <a:pt x="939" y="1398"/>
                    <a:pt x="933" y="1398"/>
                  </a:cubicBezTo>
                  <a:cubicBezTo>
                    <a:pt x="908" y="1398"/>
                    <a:pt x="881" y="1422"/>
                    <a:pt x="861" y="1463"/>
                  </a:cubicBezTo>
                  <a:cubicBezTo>
                    <a:pt x="749" y="1701"/>
                    <a:pt x="582" y="1844"/>
                    <a:pt x="443" y="1844"/>
                  </a:cubicBezTo>
                  <a:cubicBezTo>
                    <a:pt x="388" y="1844"/>
                    <a:pt x="341" y="1827"/>
                    <a:pt x="300" y="1786"/>
                  </a:cubicBezTo>
                  <a:cubicBezTo>
                    <a:pt x="147" y="1636"/>
                    <a:pt x="147" y="1248"/>
                    <a:pt x="300" y="922"/>
                  </a:cubicBezTo>
                  <a:cubicBezTo>
                    <a:pt x="412" y="691"/>
                    <a:pt x="569" y="551"/>
                    <a:pt x="708" y="545"/>
                  </a:cubicBezTo>
                  <a:lnTo>
                    <a:pt x="708" y="545"/>
                  </a:lnTo>
                  <a:lnTo>
                    <a:pt x="619" y="755"/>
                  </a:lnTo>
                  <a:cubicBezTo>
                    <a:pt x="602" y="799"/>
                    <a:pt x="613" y="844"/>
                    <a:pt x="636" y="844"/>
                  </a:cubicBezTo>
                  <a:cubicBezTo>
                    <a:pt x="643" y="844"/>
                    <a:pt x="647" y="840"/>
                    <a:pt x="654" y="837"/>
                  </a:cubicBezTo>
                  <a:lnTo>
                    <a:pt x="994" y="616"/>
                  </a:lnTo>
                  <a:cubicBezTo>
                    <a:pt x="1017" y="600"/>
                    <a:pt x="1035" y="559"/>
                    <a:pt x="1030" y="521"/>
                  </a:cubicBezTo>
                  <a:lnTo>
                    <a:pt x="983" y="35"/>
                  </a:lnTo>
                  <a:cubicBezTo>
                    <a:pt x="980" y="11"/>
                    <a:pt x="969" y="1"/>
                    <a:pt x="956"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b18d1f7587_2_153"/>
            <p:cNvSpPr/>
            <p:nvPr/>
          </p:nvSpPr>
          <p:spPr>
            <a:xfrm>
              <a:off x="2221475" y="2895150"/>
              <a:ext cx="23575" cy="46700"/>
            </a:xfrm>
            <a:custGeom>
              <a:rect b="b" l="l" r="r" t="t"/>
              <a:pathLst>
                <a:path extrusionOk="0" h="1868" w="943">
                  <a:moveTo>
                    <a:pt x="874" y="0"/>
                  </a:moveTo>
                  <a:cubicBezTo>
                    <a:pt x="841" y="0"/>
                    <a:pt x="803" y="31"/>
                    <a:pt x="775" y="89"/>
                  </a:cubicBezTo>
                  <a:lnTo>
                    <a:pt x="469" y="732"/>
                  </a:lnTo>
                  <a:lnTo>
                    <a:pt x="167" y="439"/>
                  </a:lnTo>
                  <a:cubicBezTo>
                    <a:pt x="157" y="432"/>
                    <a:pt x="147" y="426"/>
                    <a:pt x="133" y="426"/>
                  </a:cubicBezTo>
                  <a:cubicBezTo>
                    <a:pt x="102" y="426"/>
                    <a:pt x="61" y="460"/>
                    <a:pt x="38" y="514"/>
                  </a:cubicBezTo>
                  <a:cubicBezTo>
                    <a:pt x="0" y="592"/>
                    <a:pt x="0" y="680"/>
                    <a:pt x="38" y="714"/>
                  </a:cubicBezTo>
                  <a:lnTo>
                    <a:pt x="340" y="1007"/>
                  </a:lnTo>
                  <a:lnTo>
                    <a:pt x="38" y="1653"/>
                  </a:lnTo>
                  <a:cubicBezTo>
                    <a:pt x="0" y="1728"/>
                    <a:pt x="0" y="1819"/>
                    <a:pt x="38" y="1853"/>
                  </a:cubicBezTo>
                  <a:cubicBezTo>
                    <a:pt x="45" y="1863"/>
                    <a:pt x="58" y="1867"/>
                    <a:pt x="69" y="1867"/>
                  </a:cubicBezTo>
                  <a:cubicBezTo>
                    <a:pt x="79" y="1867"/>
                    <a:pt x="92" y="1863"/>
                    <a:pt x="102" y="1857"/>
                  </a:cubicBezTo>
                  <a:cubicBezTo>
                    <a:pt x="127" y="1843"/>
                    <a:pt x="150" y="1816"/>
                    <a:pt x="167" y="1778"/>
                  </a:cubicBezTo>
                  <a:lnTo>
                    <a:pt x="469" y="1133"/>
                  </a:lnTo>
                  <a:lnTo>
                    <a:pt x="775" y="1425"/>
                  </a:lnTo>
                  <a:cubicBezTo>
                    <a:pt x="786" y="1435"/>
                    <a:pt x="796" y="1439"/>
                    <a:pt x="810" y="1439"/>
                  </a:cubicBezTo>
                  <a:cubicBezTo>
                    <a:pt x="820" y="1439"/>
                    <a:pt x="830" y="1439"/>
                    <a:pt x="841" y="1432"/>
                  </a:cubicBezTo>
                  <a:cubicBezTo>
                    <a:pt x="864" y="1419"/>
                    <a:pt x="888" y="1391"/>
                    <a:pt x="905" y="1350"/>
                  </a:cubicBezTo>
                  <a:cubicBezTo>
                    <a:pt x="943" y="1276"/>
                    <a:pt x="943" y="1187"/>
                    <a:pt x="905" y="1149"/>
                  </a:cubicBezTo>
                  <a:lnTo>
                    <a:pt x="602" y="857"/>
                  </a:lnTo>
                  <a:lnTo>
                    <a:pt x="905" y="215"/>
                  </a:lnTo>
                  <a:cubicBezTo>
                    <a:pt x="943" y="137"/>
                    <a:pt x="943" y="48"/>
                    <a:pt x="905" y="14"/>
                  </a:cubicBezTo>
                  <a:cubicBezTo>
                    <a:pt x="894" y="4"/>
                    <a:pt x="885" y="0"/>
                    <a:pt x="874"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b18d1f7587_2_153"/>
            <p:cNvSpPr/>
            <p:nvPr/>
          </p:nvSpPr>
          <p:spPr>
            <a:xfrm>
              <a:off x="2039925" y="2368575"/>
              <a:ext cx="1222100" cy="751125"/>
            </a:xfrm>
            <a:custGeom>
              <a:rect b="b" l="l" r="r" t="t"/>
              <a:pathLst>
                <a:path extrusionOk="0" h="30045" w="48884">
                  <a:moveTo>
                    <a:pt x="48587" y="1"/>
                  </a:moveTo>
                  <a:cubicBezTo>
                    <a:pt x="48516" y="1"/>
                    <a:pt x="48435" y="24"/>
                    <a:pt x="48349" y="73"/>
                  </a:cubicBezTo>
                  <a:lnTo>
                    <a:pt x="531" y="27666"/>
                  </a:lnTo>
                  <a:cubicBezTo>
                    <a:pt x="238" y="27836"/>
                    <a:pt x="0" y="28250"/>
                    <a:pt x="0" y="28587"/>
                  </a:cubicBezTo>
                  <a:lnTo>
                    <a:pt x="0" y="29665"/>
                  </a:lnTo>
                  <a:cubicBezTo>
                    <a:pt x="0" y="29906"/>
                    <a:pt x="120" y="30044"/>
                    <a:pt x="293" y="30044"/>
                  </a:cubicBezTo>
                  <a:cubicBezTo>
                    <a:pt x="365" y="30044"/>
                    <a:pt x="445" y="30021"/>
                    <a:pt x="531" y="29971"/>
                  </a:cubicBezTo>
                  <a:lnTo>
                    <a:pt x="48349" y="2378"/>
                  </a:lnTo>
                  <a:cubicBezTo>
                    <a:pt x="48645" y="2208"/>
                    <a:pt x="48883" y="1797"/>
                    <a:pt x="48883" y="1457"/>
                  </a:cubicBezTo>
                  <a:lnTo>
                    <a:pt x="48883" y="379"/>
                  </a:lnTo>
                  <a:cubicBezTo>
                    <a:pt x="48883" y="140"/>
                    <a:pt x="48763" y="1"/>
                    <a:pt x="485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b18d1f7587_2_153"/>
            <p:cNvSpPr/>
            <p:nvPr/>
          </p:nvSpPr>
          <p:spPr>
            <a:xfrm>
              <a:off x="3224325" y="2383975"/>
              <a:ext cx="30625" cy="43900"/>
            </a:xfrm>
            <a:custGeom>
              <a:rect b="b" l="l" r="r" t="t"/>
              <a:pathLst>
                <a:path extrusionOk="0" h="1756" w="1225">
                  <a:moveTo>
                    <a:pt x="633" y="11"/>
                  </a:moveTo>
                  <a:cubicBezTo>
                    <a:pt x="647" y="11"/>
                    <a:pt x="654" y="14"/>
                    <a:pt x="660" y="28"/>
                  </a:cubicBezTo>
                  <a:lnTo>
                    <a:pt x="800" y="324"/>
                  </a:lnTo>
                  <a:cubicBezTo>
                    <a:pt x="807" y="339"/>
                    <a:pt x="820" y="349"/>
                    <a:pt x="835" y="349"/>
                  </a:cubicBezTo>
                  <a:cubicBezTo>
                    <a:pt x="840" y="349"/>
                    <a:pt x="846" y="347"/>
                    <a:pt x="851" y="345"/>
                  </a:cubicBezTo>
                  <a:lnTo>
                    <a:pt x="1164" y="226"/>
                  </a:lnTo>
                  <a:cubicBezTo>
                    <a:pt x="1168" y="223"/>
                    <a:pt x="1173" y="222"/>
                    <a:pt x="1177" y="222"/>
                  </a:cubicBezTo>
                  <a:cubicBezTo>
                    <a:pt x="1184" y="222"/>
                    <a:pt x="1191" y="226"/>
                    <a:pt x="1198" y="232"/>
                  </a:cubicBezTo>
                  <a:cubicBezTo>
                    <a:pt x="1211" y="249"/>
                    <a:pt x="1214" y="290"/>
                    <a:pt x="1190" y="337"/>
                  </a:cubicBezTo>
                  <a:lnTo>
                    <a:pt x="966" y="759"/>
                  </a:lnTo>
                  <a:cubicBezTo>
                    <a:pt x="949" y="789"/>
                    <a:pt x="942" y="820"/>
                    <a:pt x="946" y="844"/>
                  </a:cubicBezTo>
                  <a:lnTo>
                    <a:pt x="1000" y="1228"/>
                  </a:lnTo>
                  <a:cubicBezTo>
                    <a:pt x="1007" y="1269"/>
                    <a:pt x="983" y="1313"/>
                    <a:pt x="960" y="1337"/>
                  </a:cubicBezTo>
                  <a:cubicBezTo>
                    <a:pt x="948" y="1351"/>
                    <a:pt x="937" y="1358"/>
                    <a:pt x="926" y="1358"/>
                  </a:cubicBezTo>
                  <a:cubicBezTo>
                    <a:pt x="923" y="1358"/>
                    <a:pt x="921" y="1358"/>
                    <a:pt x="919" y="1357"/>
                  </a:cubicBezTo>
                  <a:lnTo>
                    <a:pt x="640" y="1324"/>
                  </a:lnTo>
                  <a:cubicBezTo>
                    <a:pt x="619" y="1324"/>
                    <a:pt x="596" y="1334"/>
                    <a:pt x="579" y="1357"/>
                  </a:cubicBezTo>
                  <a:lnTo>
                    <a:pt x="300" y="1715"/>
                  </a:lnTo>
                  <a:cubicBezTo>
                    <a:pt x="284" y="1736"/>
                    <a:pt x="265" y="1747"/>
                    <a:pt x="250" y="1747"/>
                  </a:cubicBezTo>
                  <a:cubicBezTo>
                    <a:pt x="246" y="1747"/>
                    <a:pt x="242" y="1746"/>
                    <a:pt x="239" y="1745"/>
                  </a:cubicBezTo>
                  <a:cubicBezTo>
                    <a:pt x="225" y="1738"/>
                    <a:pt x="215" y="1715"/>
                    <a:pt x="219" y="1684"/>
                  </a:cubicBezTo>
                  <a:lnTo>
                    <a:pt x="273" y="1238"/>
                  </a:lnTo>
                  <a:cubicBezTo>
                    <a:pt x="276" y="1211"/>
                    <a:pt x="269" y="1184"/>
                    <a:pt x="252" y="1174"/>
                  </a:cubicBezTo>
                  <a:lnTo>
                    <a:pt x="28" y="1011"/>
                  </a:lnTo>
                  <a:cubicBezTo>
                    <a:pt x="18" y="1004"/>
                    <a:pt x="11" y="987"/>
                    <a:pt x="11" y="970"/>
                  </a:cubicBezTo>
                  <a:cubicBezTo>
                    <a:pt x="11" y="929"/>
                    <a:pt x="31" y="885"/>
                    <a:pt x="62" y="861"/>
                  </a:cubicBezTo>
                  <a:lnTo>
                    <a:pt x="375" y="620"/>
                  </a:lnTo>
                  <a:cubicBezTo>
                    <a:pt x="395" y="606"/>
                    <a:pt x="412" y="579"/>
                    <a:pt x="423" y="549"/>
                  </a:cubicBezTo>
                  <a:lnTo>
                    <a:pt x="561" y="89"/>
                  </a:lnTo>
                  <a:cubicBezTo>
                    <a:pt x="575" y="42"/>
                    <a:pt x="610" y="11"/>
                    <a:pt x="633" y="11"/>
                  </a:cubicBezTo>
                  <a:close/>
                  <a:moveTo>
                    <a:pt x="636" y="1"/>
                  </a:moveTo>
                  <a:cubicBezTo>
                    <a:pt x="634" y="1"/>
                    <a:pt x="632" y="1"/>
                    <a:pt x="630" y="1"/>
                  </a:cubicBezTo>
                  <a:cubicBezTo>
                    <a:pt x="599" y="1"/>
                    <a:pt x="565" y="39"/>
                    <a:pt x="552" y="86"/>
                  </a:cubicBezTo>
                  <a:lnTo>
                    <a:pt x="412" y="545"/>
                  </a:lnTo>
                  <a:cubicBezTo>
                    <a:pt x="402" y="572"/>
                    <a:pt x="385" y="599"/>
                    <a:pt x="368" y="613"/>
                  </a:cubicBezTo>
                  <a:lnTo>
                    <a:pt x="55" y="855"/>
                  </a:lnTo>
                  <a:cubicBezTo>
                    <a:pt x="18" y="882"/>
                    <a:pt x="1" y="932"/>
                    <a:pt x="1" y="970"/>
                  </a:cubicBezTo>
                  <a:cubicBezTo>
                    <a:pt x="1" y="990"/>
                    <a:pt x="7" y="1011"/>
                    <a:pt x="21" y="1018"/>
                  </a:cubicBezTo>
                  <a:lnTo>
                    <a:pt x="249" y="1181"/>
                  </a:lnTo>
                  <a:cubicBezTo>
                    <a:pt x="259" y="1191"/>
                    <a:pt x="266" y="1211"/>
                    <a:pt x="263" y="1238"/>
                  </a:cubicBezTo>
                  <a:lnTo>
                    <a:pt x="208" y="1684"/>
                  </a:lnTo>
                  <a:cubicBezTo>
                    <a:pt x="205" y="1718"/>
                    <a:pt x="215" y="1745"/>
                    <a:pt x="235" y="1756"/>
                  </a:cubicBezTo>
                  <a:lnTo>
                    <a:pt x="249" y="1756"/>
                  </a:lnTo>
                  <a:cubicBezTo>
                    <a:pt x="269" y="1756"/>
                    <a:pt x="290" y="1745"/>
                    <a:pt x="307" y="1721"/>
                  </a:cubicBezTo>
                  <a:lnTo>
                    <a:pt x="586" y="1365"/>
                  </a:lnTo>
                  <a:cubicBezTo>
                    <a:pt x="602" y="1344"/>
                    <a:pt x="623" y="1334"/>
                    <a:pt x="636" y="1334"/>
                  </a:cubicBezTo>
                  <a:lnTo>
                    <a:pt x="915" y="1368"/>
                  </a:lnTo>
                  <a:cubicBezTo>
                    <a:pt x="918" y="1369"/>
                    <a:pt x="921" y="1369"/>
                    <a:pt x="924" y="1369"/>
                  </a:cubicBezTo>
                  <a:cubicBezTo>
                    <a:pt x="939" y="1369"/>
                    <a:pt x="955" y="1362"/>
                    <a:pt x="966" y="1348"/>
                  </a:cubicBezTo>
                  <a:cubicBezTo>
                    <a:pt x="994" y="1320"/>
                    <a:pt x="1017" y="1273"/>
                    <a:pt x="1010" y="1228"/>
                  </a:cubicBezTo>
                  <a:lnTo>
                    <a:pt x="956" y="844"/>
                  </a:lnTo>
                  <a:cubicBezTo>
                    <a:pt x="953" y="820"/>
                    <a:pt x="960" y="789"/>
                    <a:pt x="973" y="766"/>
                  </a:cubicBezTo>
                  <a:lnTo>
                    <a:pt x="1201" y="341"/>
                  </a:lnTo>
                  <a:cubicBezTo>
                    <a:pt x="1225" y="297"/>
                    <a:pt x="1225" y="249"/>
                    <a:pt x="1204" y="226"/>
                  </a:cubicBezTo>
                  <a:cubicBezTo>
                    <a:pt x="1197" y="216"/>
                    <a:pt x="1188" y="212"/>
                    <a:pt x="1177" y="212"/>
                  </a:cubicBezTo>
                  <a:cubicBezTo>
                    <a:pt x="1171" y="212"/>
                    <a:pt x="1166" y="213"/>
                    <a:pt x="1160" y="215"/>
                  </a:cubicBezTo>
                  <a:lnTo>
                    <a:pt x="847" y="334"/>
                  </a:lnTo>
                  <a:cubicBezTo>
                    <a:pt x="842" y="336"/>
                    <a:pt x="837" y="337"/>
                    <a:pt x="833" y="337"/>
                  </a:cubicBezTo>
                  <a:cubicBezTo>
                    <a:pt x="823" y="337"/>
                    <a:pt x="815" y="332"/>
                    <a:pt x="810" y="320"/>
                  </a:cubicBezTo>
                  <a:lnTo>
                    <a:pt x="667" y="25"/>
                  </a:lnTo>
                  <a:cubicBezTo>
                    <a:pt x="661" y="10"/>
                    <a:pt x="650" y="1"/>
                    <a:pt x="63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b18d1f7587_2_153"/>
            <p:cNvSpPr/>
            <p:nvPr/>
          </p:nvSpPr>
          <p:spPr>
            <a:xfrm>
              <a:off x="3272350" y="2336300"/>
              <a:ext cx="47975" cy="30800"/>
            </a:xfrm>
            <a:custGeom>
              <a:rect b="b" l="l" r="r" t="t"/>
              <a:pathLst>
                <a:path extrusionOk="0" h="1232" w="1919">
                  <a:moveTo>
                    <a:pt x="1708" y="1"/>
                  </a:moveTo>
                  <a:cubicBezTo>
                    <a:pt x="1677" y="1"/>
                    <a:pt x="1646" y="8"/>
                    <a:pt x="1615" y="24"/>
                  </a:cubicBezTo>
                  <a:lnTo>
                    <a:pt x="120" y="888"/>
                  </a:lnTo>
                  <a:cubicBezTo>
                    <a:pt x="32" y="939"/>
                    <a:pt x="1" y="1052"/>
                    <a:pt x="52" y="1140"/>
                  </a:cubicBezTo>
                  <a:cubicBezTo>
                    <a:pt x="85" y="1201"/>
                    <a:pt x="147" y="1232"/>
                    <a:pt x="211" y="1232"/>
                  </a:cubicBezTo>
                  <a:cubicBezTo>
                    <a:pt x="242" y="1232"/>
                    <a:pt x="276" y="1224"/>
                    <a:pt x="303" y="1207"/>
                  </a:cubicBezTo>
                  <a:lnTo>
                    <a:pt x="1799" y="344"/>
                  </a:lnTo>
                  <a:cubicBezTo>
                    <a:pt x="1888" y="293"/>
                    <a:pt x="1918" y="181"/>
                    <a:pt x="1867" y="93"/>
                  </a:cubicBezTo>
                  <a:cubicBezTo>
                    <a:pt x="1833" y="35"/>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b18d1f7587_2_153"/>
            <p:cNvSpPr/>
            <p:nvPr/>
          </p:nvSpPr>
          <p:spPr>
            <a:xfrm>
              <a:off x="3272350" y="2357900"/>
              <a:ext cx="47975" cy="30875"/>
            </a:xfrm>
            <a:custGeom>
              <a:rect b="b" l="l" r="r" t="t"/>
              <a:pathLst>
                <a:path extrusionOk="0" h="1235" w="1919">
                  <a:moveTo>
                    <a:pt x="1708" y="1"/>
                  </a:moveTo>
                  <a:cubicBezTo>
                    <a:pt x="1677" y="1"/>
                    <a:pt x="1646" y="7"/>
                    <a:pt x="1615" y="24"/>
                  </a:cubicBezTo>
                  <a:lnTo>
                    <a:pt x="120" y="891"/>
                  </a:lnTo>
                  <a:cubicBezTo>
                    <a:pt x="32" y="942"/>
                    <a:pt x="1" y="1054"/>
                    <a:pt x="52" y="1143"/>
                  </a:cubicBezTo>
                  <a:cubicBezTo>
                    <a:pt x="85" y="1200"/>
                    <a:pt x="147" y="1234"/>
                    <a:pt x="211" y="1234"/>
                  </a:cubicBezTo>
                  <a:cubicBezTo>
                    <a:pt x="242" y="1234"/>
                    <a:pt x="276" y="1225"/>
                    <a:pt x="303" y="1207"/>
                  </a:cubicBezTo>
                  <a:lnTo>
                    <a:pt x="1799" y="343"/>
                  </a:lnTo>
                  <a:cubicBezTo>
                    <a:pt x="1888" y="293"/>
                    <a:pt x="1918" y="180"/>
                    <a:pt x="1867" y="92"/>
                  </a:cubicBezTo>
                  <a:cubicBezTo>
                    <a:pt x="1833" y="34"/>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b18d1f7587_2_153"/>
            <p:cNvSpPr/>
            <p:nvPr/>
          </p:nvSpPr>
          <p:spPr>
            <a:xfrm>
              <a:off x="3272350" y="2379475"/>
              <a:ext cx="47975" cy="30875"/>
            </a:xfrm>
            <a:custGeom>
              <a:rect b="b" l="l" r="r" t="t"/>
              <a:pathLst>
                <a:path extrusionOk="0" h="1235" w="1919">
                  <a:moveTo>
                    <a:pt x="1708" y="1"/>
                  </a:moveTo>
                  <a:cubicBezTo>
                    <a:pt x="1677" y="1"/>
                    <a:pt x="1646" y="11"/>
                    <a:pt x="1615" y="28"/>
                  </a:cubicBezTo>
                  <a:lnTo>
                    <a:pt x="120" y="892"/>
                  </a:lnTo>
                  <a:cubicBezTo>
                    <a:pt x="32" y="943"/>
                    <a:pt x="1" y="1055"/>
                    <a:pt x="52" y="1143"/>
                  </a:cubicBezTo>
                  <a:cubicBezTo>
                    <a:pt x="85" y="1201"/>
                    <a:pt x="147" y="1235"/>
                    <a:pt x="211" y="1235"/>
                  </a:cubicBezTo>
                  <a:cubicBezTo>
                    <a:pt x="242" y="1235"/>
                    <a:pt x="276" y="1228"/>
                    <a:pt x="303" y="1211"/>
                  </a:cubicBezTo>
                  <a:lnTo>
                    <a:pt x="1799" y="344"/>
                  </a:lnTo>
                  <a:cubicBezTo>
                    <a:pt x="1888" y="296"/>
                    <a:pt x="1918" y="181"/>
                    <a:pt x="1867" y="92"/>
                  </a:cubicBezTo>
                  <a:cubicBezTo>
                    <a:pt x="1833" y="35"/>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b18d1f7587_2_153"/>
            <p:cNvSpPr/>
            <p:nvPr/>
          </p:nvSpPr>
          <p:spPr>
            <a:xfrm>
              <a:off x="1840350" y="3139925"/>
              <a:ext cx="25025" cy="100850"/>
            </a:xfrm>
            <a:custGeom>
              <a:rect b="b" l="l" r="r" t="t"/>
              <a:pathLst>
                <a:path extrusionOk="0" h="4034" w="1001">
                  <a:moveTo>
                    <a:pt x="1" y="1"/>
                  </a:moveTo>
                  <a:lnTo>
                    <a:pt x="1" y="3455"/>
                  </a:lnTo>
                  <a:lnTo>
                    <a:pt x="1000" y="4033"/>
                  </a:lnTo>
                  <a:lnTo>
                    <a:pt x="1000" y="575"/>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b18d1f7587_2_153"/>
            <p:cNvSpPr/>
            <p:nvPr/>
          </p:nvSpPr>
          <p:spPr>
            <a:xfrm>
              <a:off x="1915150" y="3304200"/>
              <a:ext cx="299300" cy="967500"/>
            </a:xfrm>
            <a:custGeom>
              <a:rect b="b" l="l" r="r" t="t"/>
              <a:pathLst>
                <a:path extrusionOk="0" h="38700" w="11972">
                  <a:moveTo>
                    <a:pt x="11678" y="0"/>
                  </a:moveTo>
                  <a:cubicBezTo>
                    <a:pt x="11606" y="0"/>
                    <a:pt x="11526" y="24"/>
                    <a:pt x="11441" y="73"/>
                  </a:cubicBezTo>
                  <a:lnTo>
                    <a:pt x="531" y="6369"/>
                  </a:lnTo>
                  <a:cubicBezTo>
                    <a:pt x="238" y="6540"/>
                    <a:pt x="1" y="6954"/>
                    <a:pt x="1" y="7291"/>
                  </a:cubicBezTo>
                  <a:lnTo>
                    <a:pt x="1" y="38321"/>
                  </a:lnTo>
                  <a:cubicBezTo>
                    <a:pt x="1" y="38560"/>
                    <a:pt x="121" y="38700"/>
                    <a:pt x="295" y="38700"/>
                  </a:cubicBezTo>
                  <a:cubicBezTo>
                    <a:pt x="366" y="38700"/>
                    <a:pt x="446" y="38676"/>
                    <a:pt x="531" y="38627"/>
                  </a:cubicBezTo>
                  <a:lnTo>
                    <a:pt x="11441" y="32327"/>
                  </a:lnTo>
                  <a:cubicBezTo>
                    <a:pt x="11733" y="32161"/>
                    <a:pt x="11972" y="31745"/>
                    <a:pt x="11972" y="31409"/>
                  </a:cubicBezTo>
                  <a:lnTo>
                    <a:pt x="11972" y="379"/>
                  </a:lnTo>
                  <a:cubicBezTo>
                    <a:pt x="11972" y="140"/>
                    <a:pt x="11852" y="0"/>
                    <a:pt x="11678"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b18d1f7587_2_153"/>
            <p:cNvSpPr/>
            <p:nvPr/>
          </p:nvSpPr>
          <p:spPr>
            <a:xfrm>
              <a:off x="1965050" y="3390500"/>
              <a:ext cx="199500" cy="132525"/>
            </a:xfrm>
            <a:custGeom>
              <a:rect b="b" l="l" r="r" t="t"/>
              <a:pathLst>
                <a:path extrusionOk="0" h="5301" w="7980">
                  <a:moveTo>
                    <a:pt x="7697" y="0"/>
                  </a:moveTo>
                  <a:cubicBezTo>
                    <a:pt x="7623" y="0"/>
                    <a:pt x="7539" y="24"/>
                    <a:pt x="7449" y="75"/>
                  </a:cubicBezTo>
                  <a:lnTo>
                    <a:pt x="531" y="4070"/>
                  </a:lnTo>
                  <a:cubicBezTo>
                    <a:pt x="238" y="4240"/>
                    <a:pt x="1" y="4635"/>
                    <a:pt x="1" y="4954"/>
                  </a:cubicBezTo>
                  <a:cubicBezTo>
                    <a:pt x="1" y="5175"/>
                    <a:pt x="114" y="5300"/>
                    <a:pt x="281" y="5300"/>
                  </a:cubicBezTo>
                  <a:cubicBezTo>
                    <a:pt x="355" y="5300"/>
                    <a:pt x="441" y="5275"/>
                    <a:pt x="531" y="5222"/>
                  </a:cubicBezTo>
                  <a:lnTo>
                    <a:pt x="7449" y="1228"/>
                  </a:lnTo>
                  <a:cubicBezTo>
                    <a:pt x="7742" y="1058"/>
                    <a:pt x="7980" y="664"/>
                    <a:pt x="7980" y="347"/>
                  </a:cubicBezTo>
                  <a:cubicBezTo>
                    <a:pt x="7980" y="125"/>
                    <a:pt x="7865" y="0"/>
                    <a:pt x="769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gb18d1f7587_2_153"/>
            <p:cNvSpPr/>
            <p:nvPr/>
          </p:nvSpPr>
          <p:spPr>
            <a:xfrm>
              <a:off x="1965050" y="3546650"/>
              <a:ext cx="24925" cy="36200"/>
            </a:xfrm>
            <a:custGeom>
              <a:rect b="b" l="l" r="r" t="t"/>
              <a:pathLst>
                <a:path extrusionOk="0" h="1448" w="997">
                  <a:moveTo>
                    <a:pt x="820" y="1"/>
                  </a:moveTo>
                  <a:cubicBezTo>
                    <a:pt x="777" y="1"/>
                    <a:pt x="729" y="15"/>
                    <a:pt x="677" y="44"/>
                  </a:cubicBezTo>
                  <a:lnTo>
                    <a:pt x="320" y="252"/>
                  </a:lnTo>
                  <a:cubicBezTo>
                    <a:pt x="143" y="354"/>
                    <a:pt x="1" y="602"/>
                    <a:pt x="1" y="806"/>
                  </a:cubicBezTo>
                  <a:lnTo>
                    <a:pt x="1" y="1220"/>
                  </a:lnTo>
                  <a:cubicBezTo>
                    <a:pt x="1" y="1365"/>
                    <a:pt x="72" y="1448"/>
                    <a:pt x="177" y="1448"/>
                  </a:cubicBezTo>
                  <a:cubicBezTo>
                    <a:pt x="220" y="1448"/>
                    <a:pt x="268" y="1434"/>
                    <a:pt x="320" y="1404"/>
                  </a:cubicBezTo>
                  <a:lnTo>
                    <a:pt x="680" y="1197"/>
                  </a:lnTo>
                  <a:cubicBezTo>
                    <a:pt x="853" y="1095"/>
                    <a:pt x="996" y="847"/>
                    <a:pt x="996" y="643"/>
                  </a:cubicBezTo>
                  <a:lnTo>
                    <a:pt x="996" y="228"/>
                  </a:lnTo>
                  <a:cubicBezTo>
                    <a:pt x="996" y="84"/>
                    <a:pt x="925" y="1"/>
                    <a:pt x="82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b18d1f7587_2_153"/>
            <p:cNvSpPr/>
            <p:nvPr/>
          </p:nvSpPr>
          <p:spPr>
            <a:xfrm>
              <a:off x="2014925" y="3448075"/>
              <a:ext cx="149625" cy="103725"/>
            </a:xfrm>
            <a:custGeom>
              <a:rect b="b" l="l" r="r" t="t"/>
              <a:pathLst>
                <a:path extrusionOk="0" h="4149" w="5985">
                  <a:moveTo>
                    <a:pt x="5703" y="1"/>
                  </a:moveTo>
                  <a:cubicBezTo>
                    <a:pt x="5628" y="1"/>
                    <a:pt x="5544" y="25"/>
                    <a:pt x="5454" y="77"/>
                  </a:cubicBezTo>
                  <a:lnTo>
                    <a:pt x="531" y="2919"/>
                  </a:lnTo>
                  <a:cubicBezTo>
                    <a:pt x="239" y="3090"/>
                    <a:pt x="1" y="3484"/>
                    <a:pt x="1" y="3804"/>
                  </a:cubicBezTo>
                  <a:cubicBezTo>
                    <a:pt x="1" y="4023"/>
                    <a:pt x="115" y="4149"/>
                    <a:pt x="283" y="4149"/>
                  </a:cubicBezTo>
                  <a:cubicBezTo>
                    <a:pt x="357" y="4149"/>
                    <a:pt x="442" y="4124"/>
                    <a:pt x="531" y="4072"/>
                  </a:cubicBezTo>
                  <a:lnTo>
                    <a:pt x="5454" y="1230"/>
                  </a:lnTo>
                  <a:cubicBezTo>
                    <a:pt x="5747" y="1060"/>
                    <a:pt x="5985" y="666"/>
                    <a:pt x="5985" y="346"/>
                  </a:cubicBezTo>
                  <a:cubicBezTo>
                    <a:pt x="5985" y="127"/>
                    <a:pt x="5870" y="1"/>
                    <a:pt x="57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b18d1f7587_2_153"/>
            <p:cNvSpPr/>
            <p:nvPr/>
          </p:nvSpPr>
          <p:spPr>
            <a:xfrm>
              <a:off x="1965050" y="3604300"/>
              <a:ext cx="24925" cy="36175"/>
            </a:xfrm>
            <a:custGeom>
              <a:rect b="b" l="l" r="r" t="t"/>
              <a:pathLst>
                <a:path extrusionOk="0" h="1447" w="997">
                  <a:moveTo>
                    <a:pt x="819" y="0"/>
                  </a:moveTo>
                  <a:cubicBezTo>
                    <a:pt x="776" y="0"/>
                    <a:pt x="728" y="14"/>
                    <a:pt x="677" y="44"/>
                  </a:cubicBezTo>
                  <a:lnTo>
                    <a:pt x="320" y="251"/>
                  </a:lnTo>
                  <a:cubicBezTo>
                    <a:pt x="143" y="353"/>
                    <a:pt x="1" y="601"/>
                    <a:pt x="1" y="805"/>
                  </a:cubicBezTo>
                  <a:lnTo>
                    <a:pt x="1" y="1219"/>
                  </a:lnTo>
                  <a:cubicBezTo>
                    <a:pt x="1" y="1364"/>
                    <a:pt x="72" y="1447"/>
                    <a:pt x="177" y="1447"/>
                  </a:cubicBezTo>
                  <a:cubicBezTo>
                    <a:pt x="220" y="1447"/>
                    <a:pt x="268" y="1433"/>
                    <a:pt x="320" y="1403"/>
                  </a:cubicBezTo>
                  <a:lnTo>
                    <a:pt x="680" y="1196"/>
                  </a:lnTo>
                  <a:cubicBezTo>
                    <a:pt x="853" y="1094"/>
                    <a:pt x="996" y="846"/>
                    <a:pt x="996" y="645"/>
                  </a:cubicBezTo>
                  <a:lnTo>
                    <a:pt x="996" y="227"/>
                  </a:lnTo>
                  <a:cubicBezTo>
                    <a:pt x="996" y="84"/>
                    <a:pt x="924" y="0"/>
                    <a:pt x="8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b18d1f7587_2_153"/>
            <p:cNvSpPr/>
            <p:nvPr/>
          </p:nvSpPr>
          <p:spPr>
            <a:xfrm>
              <a:off x="2014925" y="3505775"/>
              <a:ext cx="149625" cy="103675"/>
            </a:xfrm>
            <a:custGeom>
              <a:rect b="b" l="l" r="r" t="t"/>
              <a:pathLst>
                <a:path extrusionOk="0" h="4147" w="5985">
                  <a:moveTo>
                    <a:pt x="5704" y="1"/>
                  </a:moveTo>
                  <a:cubicBezTo>
                    <a:pt x="5630" y="1"/>
                    <a:pt x="5545" y="25"/>
                    <a:pt x="5454" y="78"/>
                  </a:cubicBezTo>
                  <a:lnTo>
                    <a:pt x="531" y="2916"/>
                  </a:lnTo>
                  <a:cubicBezTo>
                    <a:pt x="239" y="3087"/>
                    <a:pt x="1" y="3484"/>
                    <a:pt x="1" y="3801"/>
                  </a:cubicBezTo>
                  <a:cubicBezTo>
                    <a:pt x="1" y="4022"/>
                    <a:pt x="115" y="4147"/>
                    <a:pt x="282" y="4147"/>
                  </a:cubicBezTo>
                  <a:cubicBezTo>
                    <a:pt x="356" y="4147"/>
                    <a:pt x="441" y="4122"/>
                    <a:pt x="531" y="4069"/>
                  </a:cubicBezTo>
                  <a:lnTo>
                    <a:pt x="5454" y="1227"/>
                  </a:lnTo>
                  <a:cubicBezTo>
                    <a:pt x="5747" y="1057"/>
                    <a:pt x="5985" y="663"/>
                    <a:pt x="5985" y="346"/>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b18d1f7587_2_153"/>
            <p:cNvSpPr/>
            <p:nvPr/>
          </p:nvSpPr>
          <p:spPr>
            <a:xfrm>
              <a:off x="1965050" y="3661900"/>
              <a:ext cx="24925" cy="36125"/>
            </a:xfrm>
            <a:custGeom>
              <a:rect b="b" l="l" r="r" t="t"/>
              <a:pathLst>
                <a:path extrusionOk="0" h="1445" w="997">
                  <a:moveTo>
                    <a:pt x="820" y="1"/>
                  </a:moveTo>
                  <a:cubicBezTo>
                    <a:pt x="777" y="1"/>
                    <a:pt x="729" y="15"/>
                    <a:pt x="677" y="45"/>
                  </a:cubicBezTo>
                  <a:lnTo>
                    <a:pt x="320" y="252"/>
                  </a:lnTo>
                  <a:cubicBezTo>
                    <a:pt x="143" y="354"/>
                    <a:pt x="1" y="599"/>
                    <a:pt x="1" y="803"/>
                  </a:cubicBezTo>
                  <a:lnTo>
                    <a:pt x="1" y="1217"/>
                  </a:lnTo>
                  <a:cubicBezTo>
                    <a:pt x="1" y="1362"/>
                    <a:pt x="72" y="1445"/>
                    <a:pt x="177" y="1445"/>
                  </a:cubicBezTo>
                  <a:cubicBezTo>
                    <a:pt x="220" y="1445"/>
                    <a:pt x="268" y="1430"/>
                    <a:pt x="320" y="1401"/>
                  </a:cubicBezTo>
                  <a:lnTo>
                    <a:pt x="680" y="1193"/>
                  </a:lnTo>
                  <a:cubicBezTo>
                    <a:pt x="853" y="1091"/>
                    <a:pt x="996" y="847"/>
                    <a:pt x="996" y="643"/>
                  </a:cubicBezTo>
                  <a:lnTo>
                    <a:pt x="996" y="228"/>
                  </a:lnTo>
                  <a:cubicBezTo>
                    <a:pt x="996" y="84"/>
                    <a:pt x="925" y="1"/>
                    <a:pt x="82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b18d1f7587_2_153"/>
            <p:cNvSpPr/>
            <p:nvPr/>
          </p:nvSpPr>
          <p:spPr>
            <a:xfrm>
              <a:off x="2014925" y="3563325"/>
              <a:ext cx="149625" cy="103675"/>
            </a:xfrm>
            <a:custGeom>
              <a:rect b="b" l="l" r="r" t="t"/>
              <a:pathLst>
                <a:path extrusionOk="0" h="4147" w="5985">
                  <a:moveTo>
                    <a:pt x="5704" y="0"/>
                  </a:moveTo>
                  <a:cubicBezTo>
                    <a:pt x="5630" y="0"/>
                    <a:pt x="5545" y="25"/>
                    <a:pt x="5454" y="78"/>
                  </a:cubicBezTo>
                  <a:lnTo>
                    <a:pt x="531" y="2919"/>
                  </a:lnTo>
                  <a:cubicBezTo>
                    <a:pt x="239" y="3087"/>
                    <a:pt x="1" y="3484"/>
                    <a:pt x="1" y="3801"/>
                  </a:cubicBezTo>
                  <a:cubicBezTo>
                    <a:pt x="1" y="4021"/>
                    <a:pt x="115" y="4146"/>
                    <a:pt x="282" y="4146"/>
                  </a:cubicBezTo>
                  <a:cubicBezTo>
                    <a:pt x="356" y="4146"/>
                    <a:pt x="441" y="4122"/>
                    <a:pt x="531" y="4069"/>
                  </a:cubicBezTo>
                  <a:lnTo>
                    <a:pt x="5454" y="1230"/>
                  </a:lnTo>
                  <a:cubicBezTo>
                    <a:pt x="5747" y="1060"/>
                    <a:pt x="5985" y="663"/>
                    <a:pt x="5985" y="346"/>
                  </a:cubicBezTo>
                  <a:cubicBezTo>
                    <a:pt x="5985" y="125"/>
                    <a:pt x="5871" y="0"/>
                    <a:pt x="57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gb18d1f7587_2_153"/>
            <p:cNvSpPr/>
            <p:nvPr/>
          </p:nvSpPr>
          <p:spPr>
            <a:xfrm>
              <a:off x="1965050" y="3719425"/>
              <a:ext cx="24925" cy="36150"/>
            </a:xfrm>
            <a:custGeom>
              <a:rect b="b" l="l" r="r" t="t"/>
              <a:pathLst>
                <a:path extrusionOk="0" h="1446" w="997">
                  <a:moveTo>
                    <a:pt x="817" y="0"/>
                  </a:moveTo>
                  <a:cubicBezTo>
                    <a:pt x="775" y="0"/>
                    <a:pt x="727" y="13"/>
                    <a:pt x="677" y="41"/>
                  </a:cubicBezTo>
                  <a:lnTo>
                    <a:pt x="320" y="253"/>
                  </a:lnTo>
                  <a:cubicBezTo>
                    <a:pt x="143" y="351"/>
                    <a:pt x="1" y="599"/>
                    <a:pt x="1" y="803"/>
                  </a:cubicBezTo>
                  <a:lnTo>
                    <a:pt x="1" y="1218"/>
                  </a:lnTo>
                  <a:cubicBezTo>
                    <a:pt x="1" y="1362"/>
                    <a:pt x="72" y="1445"/>
                    <a:pt x="177" y="1445"/>
                  </a:cubicBezTo>
                  <a:cubicBezTo>
                    <a:pt x="220" y="1445"/>
                    <a:pt x="268" y="1431"/>
                    <a:pt x="320" y="1401"/>
                  </a:cubicBezTo>
                  <a:lnTo>
                    <a:pt x="680" y="1194"/>
                  </a:lnTo>
                  <a:cubicBezTo>
                    <a:pt x="853" y="1092"/>
                    <a:pt x="996" y="847"/>
                    <a:pt x="996" y="643"/>
                  </a:cubicBezTo>
                  <a:lnTo>
                    <a:pt x="996" y="229"/>
                  </a:lnTo>
                  <a:cubicBezTo>
                    <a:pt x="996" y="83"/>
                    <a:pt x="923" y="0"/>
                    <a:pt x="81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b18d1f7587_2_153"/>
            <p:cNvSpPr/>
            <p:nvPr/>
          </p:nvSpPr>
          <p:spPr>
            <a:xfrm>
              <a:off x="2014925" y="3620850"/>
              <a:ext cx="149625" cy="103700"/>
            </a:xfrm>
            <a:custGeom>
              <a:rect b="b" l="l" r="r" t="t"/>
              <a:pathLst>
                <a:path extrusionOk="0" h="4148" w="5985">
                  <a:moveTo>
                    <a:pt x="5704" y="1"/>
                  </a:moveTo>
                  <a:cubicBezTo>
                    <a:pt x="5630" y="1"/>
                    <a:pt x="5545" y="26"/>
                    <a:pt x="5454" y="78"/>
                  </a:cubicBezTo>
                  <a:lnTo>
                    <a:pt x="531" y="2920"/>
                  </a:lnTo>
                  <a:cubicBezTo>
                    <a:pt x="239" y="3087"/>
                    <a:pt x="1" y="3485"/>
                    <a:pt x="1" y="3801"/>
                  </a:cubicBezTo>
                  <a:cubicBezTo>
                    <a:pt x="1" y="4022"/>
                    <a:pt x="115" y="4147"/>
                    <a:pt x="282" y="4147"/>
                  </a:cubicBezTo>
                  <a:cubicBezTo>
                    <a:pt x="356" y="4147"/>
                    <a:pt x="441" y="4122"/>
                    <a:pt x="531" y="4070"/>
                  </a:cubicBezTo>
                  <a:lnTo>
                    <a:pt x="5454" y="1227"/>
                  </a:lnTo>
                  <a:cubicBezTo>
                    <a:pt x="5747" y="1061"/>
                    <a:pt x="5985" y="663"/>
                    <a:pt x="5985" y="347"/>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b18d1f7587_2_153"/>
            <p:cNvSpPr/>
            <p:nvPr/>
          </p:nvSpPr>
          <p:spPr>
            <a:xfrm>
              <a:off x="1963925" y="3707850"/>
              <a:ext cx="199625" cy="132525"/>
            </a:xfrm>
            <a:custGeom>
              <a:rect b="b" l="l" r="r" t="t"/>
              <a:pathLst>
                <a:path extrusionOk="0" h="5301" w="7985">
                  <a:moveTo>
                    <a:pt x="7701" y="1"/>
                  </a:moveTo>
                  <a:cubicBezTo>
                    <a:pt x="7627" y="1"/>
                    <a:pt x="7543" y="25"/>
                    <a:pt x="7454" y="76"/>
                  </a:cubicBezTo>
                  <a:lnTo>
                    <a:pt x="535" y="4071"/>
                  </a:lnTo>
                  <a:cubicBezTo>
                    <a:pt x="242" y="4241"/>
                    <a:pt x="1" y="4635"/>
                    <a:pt x="1" y="4955"/>
                  </a:cubicBezTo>
                  <a:cubicBezTo>
                    <a:pt x="1" y="5176"/>
                    <a:pt x="115" y="5301"/>
                    <a:pt x="283" y="5301"/>
                  </a:cubicBezTo>
                  <a:cubicBezTo>
                    <a:pt x="358" y="5301"/>
                    <a:pt x="444" y="5276"/>
                    <a:pt x="535" y="5224"/>
                  </a:cubicBezTo>
                  <a:lnTo>
                    <a:pt x="7454" y="1229"/>
                  </a:lnTo>
                  <a:cubicBezTo>
                    <a:pt x="7746" y="1059"/>
                    <a:pt x="7984" y="664"/>
                    <a:pt x="7984" y="348"/>
                  </a:cubicBezTo>
                  <a:cubicBezTo>
                    <a:pt x="7984" y="126"/>
                    <a:pt x="7869" y="1"/>
                    <a:pt x="7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b18d1f7587_2_153"/>
            <p:cNvSpPr/>
            <p:nvPr/>
          </p:nvSpPr>
          <p:spPr>
            <a:xfrm>
              <a:off x="1963925" y="3864025"/>
              <a:ext cx="25025" cy="36225"/>
            </a:xfrm>
            <a:custGeom>
              <a:rect b="b" l="l" r="r" t="t"/>
              <a:pathLst>
                <a:path extrusionOk="0" h="1449" w="1001">
                  <a:moveTo>
                    <a:pt x="824" y="0"/>
                  </a:moveTo>
                  <a:cubicBezTo>
                    <a:pt x="781" y="0"/>
                    <a:pt x="733" y="14"/>
                    <a:pt x="681" y="44"/>
                  </a:cubicBezTo>
                  <a:lnTo>
                    <a:pt x="321" y="251"/>
                  </a:lnTo>
                  <a:cubicBezTo>
                    <a:pt x="144" y="353"/>
                    <a:pt x="1" y="601"/>
                    <a:pt x="1" y="805"/>
                  </a:cubicBezTo>
                  <a:lnTo>
                    <a:pt x="1" y="1221"/>
                  </a:lnTo>
                  <a:cubicBezTo>
                    <a:pt x="1" y="1365"/>
                    <a:pt x="72" y="1448"/>
                    <a:pt x="177" y="1448"/>
                  </a:cubicBezTo>
                  <a:cubicBezTo>
                    <a:pt x="220" y="1448"/>
                    <a:pt x="269" y="1434"/>
                    <a:pt x="321" y="1404"/>
                  </a:cubicBezTo>
                  <a:lnTo>
                    <a:pt x="681" y="1197"/>
                  </a:lnTo>
                  <a:cubicBezTo>
                    <a:pt x="858" y="1095"/>
                    <a:pt x="1000" y="846"/>
                    <a:pt x="1000" y="642"/>
                  </a:cubicBezTo>
                  <a:lnTo>
                    <a:pt x="1000" y="228"/>
                  </a:lnTo>
                  <a:cubicBezTo>
                    <a:pt x="1000" y="83"/>
                    <a:pt x="929" y="0"/>
                    <a:pt x="8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gb18d1f7587_2_153"/>
            <p:cNvSpPr/>
            <p:nvPr/>
          </p:nvSpPr>
          <p:spPr>
            <a:xfrm>
              <a:off x="2013825" y="3765450"/>
              <a:ext cx="149725" cy="103725"/>
            </a:xfrm>
            <a:custGeom>
              <a:rect b="b" l="l" r="r" t="t"/>
              <a:pathLst>
                <a:path extrusionOk="0" h="4149" w="5989">
                  <a:moveTo>
                    <a:pt x="5706" y="0"/>
                  </a:moveTo>
                  <a:cubicBezTo>
                    <a:pt x="5632" y="0"/>
                    <a:pt x="5547" y="25"/>
                    <a:pt x="5458" y="77"/>
                  </a:cubicBezTo>
                  <a:lnTo>
                    <a:pt x="534" y="2920"/>
                  </a:lnTo>
                  <a:cubicBezTo>
                    <a:pt x="239" y="3089"/>
                    <a:pt x="1" y="3484"/>
                    <a:pt x="1" y="3803"/>
                  </a:cubicBezTo>
                  <a:cubicBezTo>
                    <a:pt x="1" y="4023"/>
                    <a:pt x="115" y="4149"/>
                    <a:pt x="284" y="4149"/>
                  </a:cubicBezTo>
                  <a:cubicBezTo>
                    <a:pt x="358" y="4149"/>
                    <a:pt x="444" y="4124"/>
                    <a:pt x="534" y="4072"/>
                  </a:cubicBezTo>
                  <a:lnTo>
                    <a:pt x="5458" y="1230"/>
                  </a:lnTo>
                  <a:cubicBezTo>
                    <a:pt x="5750" y="1060"/>
                    <a:pt x="5988" y="665"/>
                    <a:pt x="5988" y="346"/>
                  </a:cubicBezTo>
                  <a:cubicBezTo>
                    <a:pt x="5988" y="127"/>
                    <a:pt x="5873"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gb18d1f7587_2_153"/>
            <p:cNvSpPr/>
            <p:nvPr/>
          </p:nvSpPr>
          <p:spPr>
            <a:xfrm>
              <a:off x="1963925" y="3921650"/>
              <a:ext cx="25025" cy="36225"/>
            </a:xfrm>
            <a:custGeom>
              <a:rect b="b" l="l" r="r" t="t"/>
              <a:pathLst>
                <a:path extrusionOk="0" h="1449" w="1001">
                  <a:moveTo>
                    <a:pt x="823" y="1"/>
                  </a:moveTo>
                  <a:cubicBezTo>
                    <a:pt x="780" y="1"/>
                    <a:pt x="732" y="15"/>
                    <a:pt x="681" y="44"/>
                  </a:cubicBezTo>
                  <a:lnTo>
                    <a:pt x="321" y="251"/>
                  </a:lnTo>
                  <a:cubicBezTo>
                    <a:pt x="144" y="353"/>
                    <a:pt x="1" y="601"/>
                    <a:pt x="1" y="805"/>
                  </a:cubicBezTo>
                  <a:lnTo>
                    <a:pt x="1" y="1221"/>
                  </a:lnTo>
                  <a:cubicBezTo>
                    <a:pt x="1" y="1365"/>
                    <a:pt x="72" y="1448"/>
                    <a:pt x="177" y="1448"/>
                  </a:cubicBezTo>
                  <a:cubicBezTo>
                    <a:pt x="220" y="1448"/>
                    <a:pt x="269" y="1434"/>
                    <a:pt x="321" y="1404"/>
                  </a:cubicBezTo>
                  <a:lnTo>
                    <a:pt x="681" y="1197"/>
                  </a:lnTo>
                  <a:cubicBezTo>
                    <a:pt x="858" y="1095"/>
                    <a:pt x="1000" y="850"/>
                    <a:pt x="1000" y="646"/>
                  </a:cubicBezTo>
                  <a:lnTo>
                    <a:pt x="1000" y="228"/>
                  </a:lnTo>
                  <a:cubicBezTo>
                    <a:pt x="1000" y="85"/>
                    <a:pt x="928" y="1"/>
                    <a:pt x="8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b18d1f7587_2_153"/>
            <p:cNvSpPr/>
            <p:nvPr/>
          </p:nvSpPr>
          <p:spPr>
            <a:xfrm>
              <a:off x="2013825" y="3823150"/>
              <a:ext cx="149725" cy="103675"/>
            </a:xfrm>
            <a:custGeom>
              <a:rect b="b" l="l" r="r" t="t"/>
              <a:pathLst>
                <a:path extrusionOk="0" h="4147" w="5989">
                  <a:moveTo>
                    <a:pt x="5708" y="0"/>
                  </a:moveTo>
                  <a:cubicBezTo>
                    <a:pt x="5633" y="0"/>
                    <a:pt x="5548" y="25"/>
                    <a:pt x="5458" y="78"/>
                  </a:cubicBezTo>
                  <a:lnTo>
                    <a:pt x="534" y="2917"/>
                  </a:lnTo>
                  <a:cubicBezTo>
                    <a:pt x="239" y="3087"/>
                    <a:pt x="1" y="3485"/>
                    <a:pt x="1" y="3801"/>
                  </a:cubicBezTo>
                  <a:cubicBezTo>
                    <a:pt x="1" y="4022"/>
                    <a:pt x="114" y="4147"/>
                    <a:pt x="282" y="4147"/>
                  </a:cubicBezTo>
                  <a:cubicBezTo>
                    <a:pt x="357" y="4147"/>
                    <a:pt x="443" y="4122"/>
                    <a:pt x="534" y="4069"/>
                  </a:cubicBezTo>
                  <a:lnTo>
                    <a:pt x="5458" y="1227"/>
                  </a:lnTo>
                  <a:cubicBezTo>
                    <a:pt x="5750" y="1061"/>
                    <a:pt x="5988" y="662"/>
                    <a:pt x="5988" y="347"/>
                  </a:cubicBezTo>
                  <a:cubicBezTo>
                    <a:pt x="5988" y="126"/>
                    <a:pt x="5874" y="0"/>
                    <a:pt x="57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gb18d1f7587_2_153"/>
            <p:cNvSpPr/>
            <p:nvPr/>
          </p:nvSpPr>
          <p:spPr>
            <a:xfrm>
              <a:off x="1963925" y="3979275"/>
              <a:ext cx="25025" cy="36150"/>
            </a:xfrm>
            <a:custGeom>
              <a:rect b="b" l="l" r="r" t="t"/>
              <a:pathLst>
                <a:path extrusionOk="0" h="1446" w="1001">
                  <a:moveTo>
                    <a:pt x="824" y="0"/>
                  </a:moveTo>
                  <a:cubicBezTo>
                    <a:pt x="781" y="0"/>
                    <a:pt x="733" y="14"/>
                    <a:pt x="681" y="44"/>
                  </a:cubicBezTo>
                  <a:lnTo>
                    <a:pt x="321" y="251"/>
                  </a:lnTo>
                  <a:cubicBezTo>
                    <a:pt x="144" y="353"/>
                    <a:pt x="1" y="598"/>
                    <a:pt x="1" y="802"/>
                  </a:cubicBezTo>
                  <a:lnTo>
                    <a:pt x="1" y="1218"/>
                  </a:lnTo>
                  <a:cubicBezTo>
                    <a:pt x="1" y="1362"/>
                    <a:pt x="72" y="1445"/>
                    <a:pt x="177" y="1445"/>
                  </a:cubicBezTo>
                  <a:cubicBezTo>
                    <a:pt x="220" y="1445"/>
                    <a:pt x="269" y="1431"/>
                    <a:pt x="321" y="1401"/>
                  </a:cubicBezTo>
                  <a:lnTo>
                    <a:pt x="681" y="1193"/>
                  </a:lnTo>
                  <a:cubicBezTo>
                    <a:pt x="858" y="1091"/>
                    <a:pt x="1000" y="846"/>
                    <a:pt x="1000" y="642"/>
                  </a:cubicBezTo>
                  <a:lnTo>
                    <a:pt x="1000" y="228"/>
                  </a:lnTo>
                  <a:cubicBezTo>
                    <a:pt x="1000" y="83"/>
                    <a:pt x="929" y="0"/>
                    <a:pt x="8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gb18d1f7587_2_153"/>
            <p:cNvSpPr/>
            <p:nvPr/>
          </p:nvSpPr>
          <p:spPr>
            <a:xfrm>
              <a:off x="2013825" y="3880675"/>
              <a:ext cx="149725" cy="103725"/>
            </a:xfrm>
            <a:custGeom>
              <a:rect b="b" l="l" r="r" t="t"/>
              <a:pathLst>
                <a:path extrusionOk="0" h="4149" w="5989">
                  <a:moveTo>
                    <a:pt x="5707" y="1"/>
                  </a:moveTo>
                  <a:cubicBezTo>
                    <a:pt x="5633" y="1"/>
                    <a:pt x="5548" y="26"/>
                    <a:pt x="5458" y="78"/>
                  </a:cubicBezTo>
                  <a:lnTo>
                    <a:pt x="534" y="2921"/>
                  </a:lnTo>
                  <a:cubicBezTo>
                    <a:pt x="239" y="3087"/>
                    <a:pt x="1" y="3485"/>
                    <a:pt x="1" y="3801"/>
                  </a:cubicBezTo>
                  <a:cubicBezTo>
                    <a:pt x="1" y="4023"/>
                    <a:pt x="115" y="4148"/>
                    <a:pt x="284" y="4148"/>
                  </a:cubicBezTo>
                  <a:cubicBezTo>
                    <a:pt x="359" y="4148"/>
                    <a:pt x="444" y="4124"/>
                    <a:pt x="534" y="4073"/>
                  </a:cubicBezTo>
                  <a:lnTo>
                    <a:pt x="5458" y="1231"/>
                  </a:lnTo>
                  <a:cubicBezTo>
                    <a:pt x="5750" y="1061"/>
                    <a:pt x="5988" y="663"/>
                    <a:pt x="5988" y="347"/>
                  </a:cubicBezTo>
                  <a:cubicBezTo>
                    <a:pt x="5988" y="126"/>
                    <a:pt x="5874" y="1"/>
                    <a:pt x="570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gb18d1f7587_2_153"/>
            <p:cNvSpPr/>
            <p:nvPr/>
          </p:nvSpPr>
          <p:spPr>
            <a:xfrm>
              <a:off x="1963925" y="4036775"/>
              <a:ext cx="25025" cy="36150"/>
            </a:xfrm>
            <a:custGeom>
              <a:rect b="b" l="l" r="r" t="t"/>
              <a:pathLst>
                <a:path extrusionOk="0" h="1446" w="1001">
                  <a:moveTo>
                    <a:pt x="822" y="1"/>
                  </a:moveTo>
                  <a:cubicBezTo>
                    <a:pt x="780" y="1"/>
                    <a:pt x="732" y="14"/>
                    <a:pt x="681" y="43"/>
                  </a:cubicBezTo>
                  <a:lnTo>
                    <a:pt x="321" y="253"/>
                  </a:lnTo>
                  <a:cubicBezTo>
                    <a:pt x="144" y="352"/>
                    <a:pt x="1" y="600"/>
                    <a:pt x="1" y="804"/>
                  </a:cubicBezTo>
                  <a:lnTo>
                    <a:pt x="1" y="1219"/>
                  </a:lnTo>
                  <a:cubicBezTo>
                    <a:pt x="1" y="1363"/>
                    <a:pt x="72" y="1446"/>
                    <a:pt x="177" y="1446"/>
                  </a:cubicBezTo>
                  <a:cubicBezTo>
                    <a:pt x="220" y="1446"/>
                    <a:pt x="269" y="1432"/>
                    <a:pt x="321" y="1402"/>
                  </a:cubicBezTo>
                  <a:lnTo>
                    <a:pt x="681" y="1195"/>
                  </a:lnTo>
                  <a:cubicBezTo>
                    <a:pt x="858" y="1093"/>
                    <a:pt x="1000" y="848"/>
                    <a:pt x="1000" y="644"/>
                  </a:cubicBezTo>
                  <a:lnTo>
                    <a:pt x="1000" y="230"/>
                  </a:lnTo>
                  <a:cubicBezTo>
                    <a:pt x="1000" y="84"/>
                    <a:pt x="928" y="1"/>
                    <a:pt x="82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b18d1f7587_2_153"/>
            <p:cNvSpPr/>
            <p:nvPr/>
          </p:nvSpPr>
          <p:spPr>
            <a:xfrm>
              <a:off x="2013825" y="3938225"/>
              <a:ext cx="149725" cy="103675"/>
            </a:xfrm>
            <a:custGeom>
              <a:rect b="b" l="l" r="r" t="t"/>
              <a:pathLst>
                <a:path extrusionOk="0" h="4147" w="5989">
                  <a:moveTo>
                    <a:pt x="5707" y="1"/>
                  </a:moveTo>
                  <a:cubicBezTo>
                    <a:pt x="5633" y="1"/>
                    <a:pt x="5548" y="26"/>
                    <a:pt x="5458" y="78"/>
                  </a:cubicBezTo>
                  <a:lnTo>
                    <a:pt x="534" y="2921"/>
                  </a:lnTo>
                  <a:cubicBezTo>
                    <a:pt x="239" y="3087"/>
                    <a:pt x="1" y="3485"/>
                    <a:pt x="1" y="3801"/>
                  </a:cubicBezTo>
                  <a:cubicBezTo>
                    <a:pt x="1" y="4022"/>
                    <a:pt x="115" y="4147"/>
                    <a:pt x="283" y="4147"/>
                  </a:cubicBezTo>
                  <a:cubicBezTo>
                    <a:pt x="357" y="4147"/>
                    <a:pt x="443" y="4122"/>
                    <a:pt x="534" y="4070"/>
                  </a:cubicBezTo>
                  <a:lnTo>
                    <a:pt x="5458" y="1231"/>
                  </a:lnTo>
                  <a:cubicBezTo>
                    <a:pt x="5750" y="1060"/>
                    <a:pt x="5988" y="663"/>
                    <a:pt x="5988" y="346"/>
                  </a:cubicBezTo>
                  <a:cubicBezTo>
                    <a:pt x="5988" y="126"/>
                    <a:pt x="5874" y="1"/>
                    <a:pt x="570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b18d1f7587_2_153"/>
            <p:cNvSpPr/>
            <p:nvPr/>
          </p:nvSpPr>
          <p:spPr>
            <a:xfrm>
              <a:off x="2862925" y="2972975"/>
              <a:ext cx="374150" cy="249225"/>
            </a:xfrm>
            <a:custGeom>
              <a:rect b="b" l="l" r="r" t="t"/>
              <a:pathLst>
                <a:path extrusionOk="0" h="9969" w="14966">
                  <a:moveTo>
                    <a:pt x="14669" y="1"/>
                  </a:moveTo>
                  <a:cubicBezTo>
                    <a:pt x="14598" y="1"/>
                    <a:pt x="14518" y="24"/>
                    <a:pt x="14433" y="73"/>
                  </a:cubicBezTo>
                  <a:lnTo>
                    <a:pt x="531" y="8100"/>
                  </a:lnTo>
                  <a:cubicBezTo>
                    <a:pt x="239" y="8270"/>
                    <a:pt x="1" y="8681"/>
                    <a:pt x="1" y="9021"/>
                  </a:cubicBezTo>
                  <a:lnTo>
                    <a:pt x="1" y="9589"/>
                  </a:lnTo>
                  <a:cubicBezTo>
                    <a:pt x="1" y="9830"/>
                    <a:pt x="120" y="9968"/>
                    <a:pt x="294" y="9968"/>
                  </a:cubicBezTo>
                  <a:cubicBezTo>
                    <a:pt x="365" y="9968"/>
                    <a:pt x="446" y="9945"/>
                    <a:pt x="531" y="9895"/>
                  </a:cubicBezTo>
                  <a:lnTo>
                    <a:pt x="14433" y="1804"/>
                  </a:lnTo>
                  <a:cubicBezTo>
                    <a:pt x="14729" y="1634"/>
                    <a:pt x="14964" y="1219"/>
                    <a:pt x="14964" y="882"/>
                  </a:cubicBezTo>
                  <a:lnTo>
                    <a:pt x="14964" y="382"/>
                  </a:lnTo>
                  <a:cubicBezTo>
                    <a:pt x="14966" y="141"/>
                    <a:pt x="14844" y="1"/>
                    <a:pt x="1466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gb18d1f7587_2_153"/>
            <p:cNvSpPr/>
            <p:nvPr/>
          </p:nvSpPr>
          <p:spPr>
            <a:xfrm>
              <a:off x="2862925" y="3030475"/>
              <a:ext cx="424000" cy="262125"/>
            </a:xfrm>
            <a:custGeom>
              <a:rect b="b" l="l" r="r" t="t"/>
              <a:pathLst>
                <a:path extrusionOk="0" h="10485" w="16960">
                  <a:moveTo>
                    <a:pt x="16678" y="1"/>
                  </a:moveTo>
                  <a:cubicBezTo>
                    <a:pt x="16604" y="1"/>
                    <a:pt x="16519" y="26"/>
                    <a:pt x="16429" y="78"/>
                  </a:cubicBezTo>
                  <a:lnTo>
                    <a:pt x="531" y="9257"/>
                  </a:lnTo>
                  <a:cubicBezTo>
                    <a:pt x="239" y="9424"/>
                    <a:pt x="1" y="9822"/>
                    <a:pt x="1" y="10138"/>
                  </a:cubicBezTo>
                  <a:cubicBezTo>
                    <a:pt x="1" y="10359"/>
                    <a:pt x="115" y="10484"/>
                    <a:pt x="282" y="10484"/>
                  </a:cubicBezTo>
                  <a:cubicBezTo>
                    <a:pt x="356" y="10484"/>
                    <a:pt x="441" y="10459"/>
                    <a:pt x="531" y="10407"/>
                  </a:cubicBezTo>
                  <a:lnTo>
                    <a:pt x="16429" y="1231"/>
                  </a:lnTo>
                  <a:cubicBezTo>
                    <a:pt x="16721" y="1060"/>
                    <a:pt x="16959" y="666"/>
                    <a:pt x="16959" y="346"/>
                  </a:cubicBezTo>
                  <a:cubicBezTo>
                    <a:pt x="16959" y="126"/>
                    <a:pt x="16845" y="1"/>
                    <a:pt x="16678"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gb18d1f7587_2_153"/>
            <p:cNvSpPr/>
            <p:nvPr/>
          </p:nvSpPr>
          <p:spPr>
            <a:xfrm>
              <a:off x="2862925" y="3088050"/>
              <a:ext cx="424000" cy="262125"/>
            </a:xfrm>
            <a:custGeom>
              <a:rect b="b" l="l" r="r" t="t"/>
              <a:pathLst>
                <a:path extrusionOk="0" h="10485" w="16960">
                  <a:moveTo>
                    <a:pt x="16677" y="0"/>
                  </a:moveTo>
                  <a:cubicBezTo>
                    <a:pt x="16603" y="0"/>
                    <a:pt x="16518" y="25"/>
                    <a:pt x="16429" y="77"/>
                  </a:cubicBezTo>
                  <a:lnTo>
                    <a:pt x="531" y="9256"/>
                  </a:lnTo>
                  <a:cubicBezTo>
                    <a:pt x="239" y="9426"/>
                    <a:pt x="1" y="9821"/>
                    <a:pt x="1" y="10137"/>
                  </a:cubicBezTo>
                  <a:cubicBezTo>
                    <a:pt x="1" y="10359"/>
                    <a:pt x="116" y="10484"/>
                    <a:pt x="284" y="10484"/>
                  </a:cubicBezTo>
                  <a:cubicBezTo>
                    <a:pt x="358" y="10484"/>
                    <a:pt x="442" y="10460"/>
                    <a:pt x="531" y="10409"/>
                  </a:cubicBezTo>
                  <a:lnTo>
                    <a:pt x="16429" y="1230"/>
                  </a:lnTo>
                  <a:cubicBezTo>
                    <a:pt x="16721" y="1059"/>
                    <a:pt x="16959" y="665"/>
                    <a:pt x="16959" y="345"/>
                  </a:cubicBezTo>
                  <a:cubicBezTo>
                    <a:pt x="16959"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gb18d1f7587_2_153"/>
            <p:cNvSpPr/>
            <p:nvPr/>
          </p:nvSpPr>
          <p:spPr>
            <a:xfrm>
              <a:off x="2862925" y="3145625"/>
              <a:ext cx="424000" cy="262125"/>
            </a:xfrm>
            <a:custGeom>
              <a:rect b="b" l="l" r="r" t="t"/>
              <a:pathLst>
                <a:path extrusionOk="0" h="10485" w="16960">
                  <a:moveTo>
                    <a:pt x="16676" y="1"/>
                  </a:moveTo>
                  <a:cubicBezTo>
                    <a:pt x="16602" y="1"/>
                    <a:pt x="16518" y="25"/>
                    <a:pt x="16429" y="76"/>
                  </a:cubicBezTo>
                  <a:lnTo>
                    <a:pt x="531" y="9255"/>
                  </a:lnTo>
                  <a:cubicBezTo>
                    <a:pt x="239" y="9425"/>
                    <a:pt x="1" y="9820"/>
                    <a:pt x="1" y="10139"/>
                  </a:cubicBezTo>
                  <a:cubicBezTo>
                    <a:pt x="1" y="10358"/>
                    <a:pt x="115" y="10484"/>
                    <a:pt x="283" y="10484"/>
                  </a:cubicBezTo>
                  <a:cubicBezTo>
                    <a:pt x="357" y="10484"/>
                    <a:pt x="441" y="10460"/>
                    <a:pt x="531" y="10407"/>
                  </a:cubicBezTo>
                  <a:lnTo>
                    <a:pt x="16429" y="1228"/>
                  </a:lnTo>
                  <a:cubicBezTo>
                    <a:pt x="16721" y="1058"/>
                    <a:pt x="16959" y="664"/>
                    <a:pt x="16959" y="347"/>
                  </a:cubicBezTo>
                  <a:cubicBezTo>
                    <a:pt x="16959" y="126"/>
                    <a:pt x="16844" y="1"/>
                    <a:pt x="1667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gb18d1f7587_2_153"/>
            <p:cNvSpPr/>
            <p:nvPr/>
          </p:nvSpPr>
          <p:spPr>
            <a:xfrm>
              <a:off x="2862925" y="3203200"/>
              <a:ext cx="424000" cy="262100"/>
            </a:xfrm>
            <a:custGeom>
              <a:rect b="b" l="l" r="r" t="t"/>
              <a:pathLst>
                <a:path extrusionOk="0" h="10484" w="16960">
                  <a:moveTo>
                    <a:pt x="16679" y="0"/>
                  </a:moveTo>
                  <a:cubicBezTo>
                    <a:pt x="16604" y="0"/>
                    <a:pt x="16519" y="25"/>
                    <a:pt x="16429" y="78"/>
                  </a:cubicBezTo>
                  <a:lnTo>
                    <a:pt x="531" y="9254"/>
                  </a:lnTo>
                  <a:cubicBezTo>
                    <a:pt x="239" y="9424"/>
                    <a:pt x="1" y="9818"/>
                    <a:pt x="1" y="10138"/>
                  </a:cubicBezTo>
                  <a:cubicBezTo>
                    <a:pt x="1" y="10359"/>
                    <a:pt x="114" y="10484"/>
                    <a:pt x="281" y="10484"/>
                  </a:cubicBezTo>
                  <a:cubicBezTo>
                    <a:pt x="356" y="10484"/>
                    <a:pt x="441" y="10459"/>
                    <a:pt x="531" y="10406"/>
                  </a:cubicBezTo>
                  <a:lnTo>
                    <a:pt x="16429" y="1230"/>
                  </a:lnTo>
                  <a:cubicBezTo>
                    <a:pt x="16721" y="1060"/>
                    <a:pt x="16959" y="663"/>
                    <a:pt x="16959" y="346"/>
                  </a:cubicBezTo>
                  <a:cubicBezTo>
                    <a:pt x="16959" y="125"/>
                    <a:pt x="16846" y="0"/>
                    <a:pt x="1667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gb18d1f7587_2_153"/>
            <p:cNvSpPr/>
            <p:nvPr/>
          </p:nvSpPr>
          <p:spPr>
            <a:xfrm>
              <a:off x="2862925" y="3260750"/>
              <a:ext cx="424000" cy="262100"/>
            </a:xfrm>
            <a:custGeom>
              <a:rect b="b" l="l" r="r" t="t"/>
              <a:pathLst>
                <a:path extrusionOk="0" h="10484" w="16960">
                  <a:moveTo>
                    <a:pt x="16677" y="0"/>
                  </a:moveTo>
                  <a:cubicBezTo>
                    <a:pt x="16603" y="0"/>
                    <a:pt x="16519" y="25"/>
                    <a:pt x="16429" y="77"/>
                  </a:cubicBezTo>
                  <a:lnTo>
                    <a:pt x="531" y="9257"/>
                  </a:lnTo>
                  <a:cubicBezTo>
                    <a:pt x="239" y="9423"/>
                    <a:pt x="1" y="9821"/>
                    <a:pt x="1" y="10137"/>
                  </a:cubicBezTo>
                  <a:cubicBezTo>
                    <a:pt x="1" y="10358"/>
                    <a:pt x="114" y="10483"/>
                    <a:pt x="281" y="10483"/>
                  </a:cubicBezTo>
                  <a:cubicBezTo>
                    <a:pt x="356" y="10483"/>
                    <a:pt x="441" y="10458"/>
                    <a:pt x="531" y="10406"/>
                  </a:cubicBezTo>
                  <a:lnTo>
                    <a:pt x="16429" y="1230"/>
                  </a:lnTo>
                  <a:cubicBezTo>
                    <a:pt x="16721" y="1060"/>
                    <a:pt x="16959" y="666"/>
                    <a:pt x="16959" y="346"/>
                  </a:cubicBezTo>
                  <a:cubicBezTo>
                    <a:pt x="16959" y="127"/>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b18d1f7587_2_153"/>
            <p:cNvSpPr/>
            <p:nvPr/>
          </p:nvSpPr>
          <p:spPr>
            <a:xfrm>
              <a:off x="2862925" y="3318300"/>
              <a:ext cx="424000" cy="262150"/>
            </a:xfrm>
            <a:custGeom>
              <a:rect b="b" l="l" r="r" t="t"/>
              <a:pathLst>
                <a:path extrusionOk="0" h="10486" w="16960">
                  <a:moveTo>
                    <a:pt x="16677" y="0"/>
                  </a:moveTo>
                  <a:cubicBezTo>
                    <a:pt x="16603" y="0"/>
                    <a:pt x="16519" y="25"/>
                    <a:pt x="16429" y="77"/>
                  </a:cubicBezTo>
                  <a:lnTo>
                    <a:pt x="531" y="9257"/>
                  </a:lnTo>
                  <a:cubicBezTo>
                    <a:pt x="239" y="9426"/>
                    <a:pt x="1" y="9821"/>
                    <a:pt x="1" y="10140"/>
                  </a:cubicBezTo>
                  <a:cubicBezTo>
                    <a:pt x="1" y="10359"/>
                    <a:pt x="115" y="10485"/>
                    <a:pt x="283" y="10485"/>
                  </a:cubicBezTo>
                  <a:cubicBezTo>
                    <a:pt x="357" y="10485"/>
                    <a:pt x="441" y="10461"/>
                    <a:pt x="531" y="10409"/>
                  </a:cubicBezTo>
                  <a:lnTo>
                    <a:pt x="16429" y="1229"/>
                  </a:lnTo>
                  <a:cubicBezTo>
                    <a:pt x="16721" y="1060"/>
                    <a:pt x="16959" y="665"/>
                    <a:pt x="16959" y="346"/>
                  </a:cubicBezTo>
                  <a:cubicBezTo>
                    <a:pt x="16959"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gb18d1f7587_2_153"/>
            <p:cNvSpPr/>
            <p:nvPr/>
          </p:nvSpPr>
          <p:spPr>
            <a:xfrm>
              <a:off x="2862925" y="3375900"/>
              <a:ext cx="424000" cy="262100"/>
            </a:xfrm>
            <a:custGeom>
              <a:rect b="b" l="l" r="r" t="t"/>
              <a:pathLst>
                <a:path extrusionOk="0" h="10484" w="16960">
                  <a:moveTo>
                    <a:pt x="16679" y="1"/>
                  </a:moveTo>
                  <a:cubicBezTo>
                    <a:pt x="16604" y="1"/>
                    <a:pt x="16519" y="26"/>
                    <a:pt x="16429" y="78"/>
                  </a:cubicBezTo>
                  <a:lnTo>
                    <a:pt x="531" y="9254"/>
                  </a:lnTo>
                  <a:cubicBezTo>
                    <a:pt x="239" y="9424"/>
                    <a:pt x="1" y="9818"/>
                    <a:pt x="1" y="10138"/>
                  </a:cubicBezTo>
                  <a:cubicBezTo>
                    <a:pt x="1" y="10357"/>
                    <a:pt x="115" y="10483"/>
                    <a:pt x="283" y="10483"/>
                  </a:cubicBezTo>
                  <a:cubicBezTo>
                    <a:pt x="357" y="10483"/>
                    <a:pt x="441" y="10459"/>
                    <a:pt x="531" y="10407"/>
                  </a:cubicBezTo>
                  <a:lnTo>
                    <a:pt x="16429" y="1227"/>
                  </a:lnTo>
                  <a:cubicBezTo>
                    <a:pt x="16721" y="1061"/>
                    <a:pt x="16959" y="663"/>
                    <a:pt x="16959" y="347"/>
                  </a:cubicBezTo>
                  <a:cubicBezTo>
                    <a:pt x="16959"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b18d1f7587_2_153"/>
            <p:cNvSpPr/>
            <p:nvPr/>
          </p:nvSpPr>
          <p:spPr>
            <a:xfrm>
              <a:off x="2862925" y="3433450"/>
              <a:ext cx="424000" cy="262100"/>
            </a:xfrm>
            <a:custGeom>
              <a:rect b="b" l="l" r="r" t="t"/>
              <a:pathLst>
                <a:path extrusionOk="0" h="10484" w="16960">
                  <a:moveTo>
                    <a:pt x="16678" y="0"/>
                  </a:moveTo>
                  <a:cubicBezTo>
                    <a:pt x="16604" y="0"/>
                    <a:pt x="16519" y="25"/>
                    <a:pt x="16429" y="77"/>
                  </a:cubicBezTo>
                  <a:lnTo>
                    <a:pt x="531" y="9254"/>
                  </a:lnTo>
                  <a:cubicBezTo>
                    <a:pt x="239" y="9424"/>
                    <a:pt x="1" y="9821"/>
                    <a:pt x="1" y="10138"/>
                  </a:cubicBezTo>
                  <a:cubicBezTo>
                    <a:pt x="1" y="10359"/>
                    <a:pt x="115" y="10484"/>
                    <a:pt x="281" y="10484"/>
                  </a:cubicBezTo>
                  <a:cubicBezTo>
                    <a:pt x="356" y="10484"/>
                    <a:pt x="441" y="10459"/>
                    <a:pt x="531" y="10407"/>
                  </a:cubicBezTo>
                  <a:lnTo>
                    <a:pt x="16429" y="1230"/>
                  </a:lnTo>
                  <a:cubicBezTo>
                    <a:pt x="16721" y="1061"/>
                    <a:pt x="16959" y="662"/>
                    <a:pt x="16959" y="347"/>
                  </a:cubicBezTo>
                  <a:cubicBezTo>
                    <a:pt x="16959" y="125"/>
                    <a:pt x="16845" y="0"/>
                    <a:pt x="1667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gb18d1f7587_2_153"/>
            <p:cNvSpPr/>
            <p:nvPr/>
          </p:nvSpPr>
          <p:spPr>
            <a:xfrm>
              <a:off x="2264300" y="3217800"/>
              <a:ext cx="548750" cy="852300"/>
            </a:xfrm>
            <a:custGeom>
              <a:rect b="b" l="l" r="r" t="t"/>
              <a:pathLst>
                <a:path extrusionOk="0" h="34092" w="21950">
                  <a:moveTo>
                    <a:pt x="21655" y="0"/>
                  </a:moveTo>
                  <a:cubicBezTo>
                    <a:pt x="21584" y="0"/>
                    <a:pt x="21504" y="23"/>
                    <a:pt x="21419" y="71"/>
                  </a:cubicBezTo>
                  <a:lnTo>
                    <a:pt x="535" y="12130"/>
                  </a:lnTo>
                  <a:cubicBezTo>
                    <a:pt x="239" y="12301"/>
                    <a:pt x="1" y="12712"/>
                    <a:pt x="1" y="13052"/>
                  </a:cubicBezTo>
                  <a:lnTo>
                    <a:pt x="1" y="33712"/>
                  </a:lnTo>
                  <a:cubicBezTo>
                    <a:pt x="1" y="33953"/>
                    <a:pt x="120" y="34092"/>
                    <a:pt x="295" y="34092"/>
                  </a:cubicBezTo>
                  <a:cubicBezTo>
                    <a:pt x="367" y="34092"/>
                    <a:pt x="449" y="34068"/>
                    <a:pt x="535" y="34018"/>
                  </a:cubicBezTo>
                  <a:lnTo>
                    <a:pt x="21419" y="21959"/>
                  </a:lnTo>
                  <a:cubicBezTo>
                    <a:pt x="21712" y="21793"/>
                    <a:pt x="21950" y="21378"/>
                    <a:pt x="21950" y="21041"/>
                  </a:cubicBezTo>
                  <a:lnTo>
                    <a:pt x="21950" y="381"/>
                  </a:lnTo>
                  <a:cubicBezTo>
                    <a:pt x="21950" y="139"/>
                    <a:pt x="21830" y="0"/>
                    <a:pt x="21655"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b18d1f7587_2_153"/>
            <p:cNvSpPr/>
            <p:nvPr/>
          </p:nvSpPr>
          <p:spPr>
            <a:xfrm>
              <a:off x="2264300" y="3512650"/>
              <a:ext cx="548750" cy="557450"/>
            </a:xfrm>
            <a:custGeom>
              <a:rect b="b" l="l" r="r" t="t"/>
              <a:pathLst>
                <a:path extrusionOk="0" h="22298" w="21950">
                  <a:moveTo>
                    <a:pt x="16123" y="0"/>
                  </a:moveTo>
                  <a:lnTo>
                    <a:pt x="12635" y="6174"/>
                  </a:lnTo>
                  <a:lnTo>
                    <a:pt x="15086" y="9353"/>
                  </a:lnTo>
                  <a:lnTo>
                    <a:pt x="6984" y="2373"/>
                  </a:lnTo>
                  <a:lnTo>
                    <a:pt x="1" y="17492"/>
                  </a:lnTo>
                  <a:lnTo>
                    <a:pt x="1" y="21918"/>
                  </a:lnTo>
                  <a:cubicBezTo>
                    <a:pt x="1" y="22159"/>
                    <a:pt x="120" y="22298"/>
                    <a:pt x="295" y="22298"/>
                  </a:cubicBezTo>
                  <a:cubicBezTo>
                    <a:pt x="367" y="22298"/>
                    <a:pt x="449" y="22274"/>
                    <a:pt x="535" y="22224"/>
                  </a:cubicBezTo>
                  <a:lnTo>
                    <a:pt x="21419" y="10165"/>
                  </a:lnTo>
                  <a:cubicBezTo>
                    <a:pt x="21712" y="9999"/>
                    <a:pt x="21950" y="9584"/>
                    <a:pt x="21950" y="9247"/>
                  </a:cubicBezTo>
                  <a:lnTo>
                    <a:pt x="21950" y="5324"/>
                  </a:lnTo>
                  <a:lnTo>
                    <a:pt x="1612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b18d1f7587_2_153"/>
            <p:cNvSpPr/>
            <p:nvPr/>
          </p:nvSpPr>
          <p:spPr>
            <a:xfrm>
              <a:off x="2649000" y="3348350"/>
              <a:ext cx="78650" cy="101575"/>
            </a:xfrm>
            <a:custGeom>
              <a:rect b="b" l="l" r="r" t="t"/>
              <a:pathLst>
                <a:path extrusionOk="0" h="4063" w="3146">
                  <a:moveTo>
                    <a:pt x="2275" y="0"/>
                  </a:moveTo>
                  <a:cubicBezTo>
                    <a:pt x="2064" y="0"/>
                    <a:pt x="1826" y="69"/>
                    <a:pt x="1575" y="214"/>
                  </a:cubicBezTo>
                  <a:cubicBezTo>
                    <a:pt x="704" y="718"/>
                    <a:pt x="1" y="1938"/>
                    <a:pt x="1" y="2941"/>
                  </a:cubicBezTo>
                  <a:cubicBezTo>
                    <a:pt x="1" y="3652"/>
                    <a:pt x="355" y="4063"/>
                    <a:pt x="871" y="4063"/>
                  </a:cubicBezTo>
                  <a:cubicBezTo>
                    <a:pt x="1083" y="4063"/>
                    <a:pt x="1322" y="3994"/>
                    <a:pt x="1575" y="3849"/>
                  </a:cubicBezTo>
                  <a:cubicBezTo>
                    <a:pt x="2441" y="3346"/>
                    <a:pt x="3145" y="2125"/>
                    <a:pt x="3145" y="1122"/>
                  </a:cubicBezTo>
                  <a:cubicBezTo>
                    <a:pt x="3145" y="411"/>
                    <a:pt x="2791" y="0"/>
                    <a:pt x="227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gb18d1f7587_2_153"/>
            <p:cNvSpPr/>
            <p:nvPr/>
          </p:nvSpPr>
          <p:spPr>
            <a:xfrm>
              <a:off x="1915150" y="2483400"/>
              <a:ext cx="1371775" cy="953100"/>
            </a:xfrm>
            <a:custGeom>
              <a:rect b="b" l="l" r="r" t="t"/>
              <a:pathLst>
                <a:path extrusionOk="0" h="38124" w="54871">
                  <a:moveTo>
                    <a:pt x="54577" y="0"/>
                  </a:moveTo>
                  <a:cubicBezTo>
                    <a:pt x="54506" y="0"/>
                    <a:pt x="54425" y="24"/>
                    <a:pt x="54340" y="73"/>
                  </a:cubicBezTo>
                  <a:lnTo>
                    <a:pt x="531" y="31140"/>
                  </a:lnTo>
                  <a:cubicBezTo>
                    <a:pt x="238" y="31307"/>
                    <a:pt x="1" y="31722"/>
                    <a:pt x="1" y="32058"/>
                  </a:cubicBezTo>
                  <a:lnTo>
                    <a:pt x="1" y="37743"/>
                  </a:lnTo>
                  <a:cubicBezTo>
                    <a:pt x="1" y="37985"/>
                    <a:pt x="121" y="38123"/>
                    <a:pt x="295" y="38123"/>
                  </a:cubicBezTo>
                  <a:cubicBezTo>
                    <a:pt x="366" y="38123"/>
                    <a:pt x="447" y="38101"/>
                    <a:pt x="531" y="38052"/>
                  </a:cubicBezTo>
                  <a:lnTo>
                    <a:pt x="54340" y="6985"/>
                  </a:lnTo>
                  <a:cubicBezTo>
                    <a:pt x="54632" y="6815"/>
                    <a:pt x="54870" y="6404"/>
                    <a:pt x="54870" y="6064"/>
                  </a:cubicBezTo>
                  <a:lnTo>
                    <a:pt x="54870" y="379"/>
                  </a:lnTo>
                  <a:cubicBezTo>
                    <a:pt x="54870" y="139"/>
                    <a:pt x="54751" y="0"/>
                    <a:pt x="5457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gb18d1f7587_2_153"/>
            <p:cNvSpPr/>
            <p:nvPr/>
          </p:nvSpPr>
          <p:spPr>
            <a:xfrm>
              <a:off x="2788050" y="2599950"/>
              <a:ext cx="399150" cy="270100"/>
            </a:xfrm>
            <a:custGeom>
              <a:rect b="b" l="l" r="r" t="t"/>
              <a:pathLst>
                <a:path extrusionOk="0" h="10804" w="15966">
                  <a:moveTo>
                    <a:pt x="15966" y="1"/>
                  </a:moveTo>
                  <a:lnTo>
                    <a:pt x="320" y="9031"/>
                  </a:lnTo>
                  <a:cubicBezTo>
                    <a:pt x="147" y="9133"/>
                    <a:pt x="0" y="9381"/>
                    <a:pt x="0" y="9585"/>
                  </a:cubicBezTo>
                  <a:lnTo>
                    <a:pt x="4" y="10575"/>
                  </a:lnTo>
                  <a:cubicBezTo>
                    <a:pt x="4" y="10720"/>
                    <a:pt x="77" y="10803"/>
                    <a:pt x="181" y="10803"/>
                  </a:cubicBezTo>
                  <a:cubicBezTo>
                    <a:pt x="223" y="10803"/>
                    <a:pt x="270" y="10790"/>
                    <a:pt x="320" y="10762"/>
                  </a:cubicBezTo>
                  <a:lnTo>
                    <a:pt x="15966" y="1728"/>
                  </a:lnTo>
                  <a:lnTo>
                    <a:pt x="1596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b18d1f7587_2_153"/>
            <p:cNvSpPr/>
            <p:nvPr/>
          </p:nvSpPr>
          <p:spPr>
            <a:xfrm>
              <a:off x="3187175" y="2574650"/>
              <a:ext cx="49850" cy="68525"/>
            </a:xfrm>
            <a:custGeom>
              <a:rect b="b" l="l" r="r" t="t"/>
              <a:pathLst>
                <a:path extrusionOk="0" h="2741" w="1994">
                  <a:moveTo>
                    <a:pt x="1818" y="0"/>
                  </a:moveTo>
                  <a:cubicBezTo>
                    <a:pt x="1776" y="0"/>
                    <a:pt x="1728" y="14"/>
                    <a:pt x="1677" y="44"/>
                  </a:cubicBezTo>
                  <a:lnTo>
                    <a:pt x="1" y="1013"/>
                  </a:lnTo>
                  <a:lnTo>
                    <a:pt x="1" y="2740"/>
                  </a:lnTo>
                  <a:lnTo>
                    <a:pt x="1677" y="1771"/>
                  </a:lnTo>
                  <a:cubicBezTo>
                    <a:pt x="1851" y="1673"/>
                    <a:pt x="1994" y="1424"/>
                    <a:pt x="1994" y="1220"/>
                  </a:cubicBezTo>
                  <a:lnTo>
                    <a:pt x="1994" y="228"/>
                  </a:lnTo>
                  <a:cubicBezTo>
                    <a:pt x="1994" y="83"/>
                    <a:pt x="1922" y="0"/>
                    <a:pt x="181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gb18d1f7587_2_153"/>
            <p:cNvSpPr/>
            <p:nvPr/>
          </p:nvSpPr>
          <p:spPr>
            <a:xfrm>
              <a:off x="3201625" y="2591475"/>
              <a:ext cx="25800" cy="31375"/>
            </a:xfrm>
            <a:custGeom>
              <a:rect b="b" l="l" r="r" t="t"/>
              <a:pathLst>
                <a:path extrusionOk="0" h="1255" w="1032">
                  <a:moveTo>
                    <a:pt x="528" y="139"/>
                  </a:moveTo>
                  <a:cubicBezTo>
                    <a:pt x="545" y="139"/>
                    <a:pt x="562" y="143"/>
                    <a:pt x="576" y="153"/>
                  </a:cubicBezTo>
                  <a:cubicBezTo>
                    <a:pt x="640" y="187"/>
                    <a:pt x="678" y="296"/>
                    <a:pt x="678" y="432"/>
                  </a:cubicBezTo>
                  <a:cubicBezTo>
                    <a:pt x="678" y="694"/>
                    <a:pt x="538" y="993"/>
                    <a:pt x="375" y="1088"/>
                  </a:cubicBezTo>
                  <a:cubicBezTo>
                    <a:pt x="343" y="1106"/>
                    <a:pt x="314" y="1115"/>
                    <a:pt x="289" y="1115"/>
                  </a:cubicBezTo>
                  <a:cubicBezTo>
                    <a:pt x="271" y="1115"/>
                    <a:pt x="254" y="1110"/>
                    <a:pt x="239" y="1102"/>
                  </a:cubicBezTo>
                  <a:cubicBezTo>
                    <a:pt x="178" y="1068"/>
                    <a:pt x="140" y="959"/>
                    <a:pt x="140" y="823"/>
                  </a:cubicBezTo>
                  <a:cubicBezTo>
                    <a:pt x="140" y="561"/>
                    <a:pt x="280" y="261"/>
                    <a:pt x="443" y="167"/>
                  </a:cubicBezTo>
                  <a:cubicBezTo>
                    <a:pt x="474" y="150"/>
                    <a:pt x="501" y="139"/>
                    <a:pt x="528" y="139"/>
                  </a:cubicBezTo>
                  <a:close/>
                  <a:moveTo>
                    <a:pt x="528" y="0"/>
                  </a:moveTo>
                  <a:cubicBezTo>
                    <a:pt x="478" y="0"/>
                    <a:pt x="427" y="15"/>
                    <a:pt x="375" y="44"/>
                  </a:cubicBezTo>
                  <a:cubicBezTo>
                    <a:pt x="164" y="167"/>
                    <a:pt x="1" y="506"/>
                    <a:pt x="1" y="823"/>
                  </a:cubicBezTo>
                  <a:cubicBezTo>
                    <a:pt x="1" y="1013"/>
                    <a:pt x="62" y="1159"/>
                    <a:pt x="171" y="1224"/>
                  </a:cubicBezTo>
                  <a:cubicBezTo>
                    <a:pt x="209" y="1245"/>
                    <a:pt x="250" y="1254"/>
                    <a:pt x="290" y="1254"/>
                  </a:cubicBezTo>
                  <a:cubicBezTo>
                    <a:pt x="338" y="1254"/>
                    <a:pt x="392" y="1237"/>
                    <a:pt x="443" y="1210"/>
                  </a:cubicBezTo>
                  <a:cubicBezTo>
                    <a:pt x="569" y="1135"/>
                    <a:pt x="678" y="983"/>
                    <a:pt x="746" y="806"/>
                  </a:cubicBezTo>
                  <a:lnTo>
                    <a:pt x="932" y="864"/>
                  </a:lnTo>
                  <a:cubicBezTo>
                    <a:pt x="939" y="867"/>
                    <a:pt x="946" y="867"/>
                    <a:pt x="953" y="867"/>
                  </a:cubicBezTo>
                  <a:cubicBezTo>
                    <a:pt x="984" y="867"/>
                    <a:pt x="1011" y="846"/>
                    <a:pt x="1021" y="816"/>
                  </a:cubicBezTo>
                  <a:cubicBezTo>
                    <a:pt x="1031" y="782"/>
                    <a:pt x="1011" y="741"/>
                    <a:pt x="973" y="731"/>
                  </a:cubicBezTo>
                  <a:lnTo>
                    <a:pt x="786" y="673"/>
                  </a:lnTo>
                  <a:cubicBezTo>
                    <a:pt x="807" y="592"/>
                    <a:pt x="817" y="510"/>
                    <a:pt x="817" y="432"/>
                  </a:cubicBezTo>
                  <a:cubicBezTo>
                    <a:pt x="817" y="241"/>
                    <a:pt x="755" y="95"/>
                    <a:pt x="647" y="31"/>
                  </a:cubicBezTo>
                  <a:cubicBezTo>
                    <a:pt x="610" y="10"/>
                    <a:pt x="569" y="0"/>
                    <a:pt x="5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gb18d1f7587_2_153"/>
            <p:cNvSpPr/>
            <p:nvPr/>
          </p:nvSpPr>
          <p:spPr>
            <a:xfrm>
              <a:off x="2264300" y="2685000"/>
              <a:ext cx="1022625" cy="780275"/>
            </a:xfrm>
            <a:custGeom>
              <a:rect b="b" l="l" r="r" t="t"/>
              <a:pathLst>
                <a:path extrusionOk="0" h="31211" w="40905">
                  <a:moveTo>
                    <a:pt x="40612" y="0"/>
                  </a:moveTo>
                  <a:cubicBezTo>
                    <a:pt x="40540" y="0"/>
                    <a:pt x="40459" y="24"/>
                    <a:pt x="40374" y="74"/>
                  </a:cubicBezTo>
                  <a:lnTo>
                    <a:pt x="535" y="23076"/>
                  </a:lnTo>
                  <a:cubicBezTo>
                    <a:pt x="239" y="23243"/>
                    <a:pt x="1" y="23658"/>
                    <a:pt x="1" y="23994"/>
                  </a:cubicBezTo>
                  <a:lnTo>
                    <a:pt x="1" y="30831"/>
                  </a:lnTo>
                  <a:cubicBezTo>
                    <a:pt x="1" y="31072"/>
                    <a:pt x="120" y="31211"/>
                    <a:pt x="295" y="31211"/>
                  </a:cubicBezTo>
                  <a:cubicBezTo>
                    <a:pt x="367" y="31211"/>
                    <a:pt x="449" y="31187"/>
                    <a:pt x="535" y="31137"/>
                  </a:cubicBezTo>
                  <a:lnTo>
                    <a:pt x="40374" y="8138"/>
                  </a:lnTo>
                  <a:cubicBezTo>
                    <a:pt x="40666" y="7968"/>
                    <a:pt x="40904" y="7556"/>
                    <a:pt x="40904" y="7217"/>
                  </a:cubicBezTo>
                  <a:lnTo>
                    <a:pt x="40904" y="380"/>
                  </a:lnTo>
                  <a:cubicBezTo>
                    <a:pt x="40904" y="139"/>
                    <a:pt x="40785" y="0"/>
                    <a:pt x="4061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gb18d1f7587_2_153"/>
            <p:cNvSpPr/>
            <p:nvPr/>
          </p:nvSpPr>
          <p:spPr>
            <a:xfrm>
              <a:off x="1884050" y="4134750"/>
              <a:ext cx="268700" cy="324250"/>
            </a:xfrm>
            <a:custGeom>
              <a:rect b="b" l="l" r="r" t="t"/>
              <a:pathLst>
                <a:path extrusionOk="0" h="12970" w="10748">
                  <a:moveTo>
                    <a:pt x="2682" y="1"/>
                  </a:moveTo>
                  <a:cubicBezTo>
                    <a:pt x="2320" y="1"/>
                    <a:pt x="1975" y="59"/>
                    <a:pt x="1656" y="183"/>
                  </a:cubicBezTo>
                  <a:cubicBezTo>
                    <a:pt x="1" y="825"/>
                    <a:pt x="276" y="3019"/>
                    <a:pt x="2373" y="4392"/>
                  </a:cubicBezTo>
                  <a:cubicBezTo>
                    <a:pt x="4468" y="5765"/>
                    <a:pt x="7606" y="7469"/>
                    <a:pt x="8606" y="9954"/>
                  </a:cubicBezTo>
                  <a:lnTo>
                    <a:pt x="10614" y="12970"/>
                  </a:lnTo>
                  <a:lnTo>
                    <a:pt x="10747" y="9488"/>
                  </a:lnTo>
                  <a:cubicBezTo>
                    <a:pt x="10682" y="7935"/>
                    <a:pt x="9422" y="4762"/>
                    <a:pt x="7724" y="2811"/>
                  </a:cubicBezTo>
                  <a:cubicBezTo>
                    <a:pt x="6333" y="1210"/>
                    <a:pt x="4335" y="1"/>
                    <a:pt x="26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b18d1f7587_2_153"/>
            <p:cNvSpPr/>
            <p:nvPr/>
          </p:nvSpPr>
          <p:spPr>
            <a:xfrm>
              <a:off x="1944225" y="4161250"/>
              <a:ext cx="216850" cy="263750"/>
            </a:xfrm>
            <a:custGeom>
              <a:rect b="b" l="l" r="r" t="t"/>
              <a:pathLst>
                <a:path extrusionOk="0" h="10550" w="8674">
                  <a:moveTo>
                    <a:pt x="127" y="1"/>
                  </a:moveTo>
                  <a:cubicBezTo>
                    <a:pt x="79" y="1"/>
                    <a:pt x="35" y="32"/>
                    <a:pt x="21" y="79"/>
                  </a:cubicBezTo>
                  <a:cubicBezTo>
                    <a:pt x="1" y="140"/>
                    <a:pt x="34" y="204"/>
                    <a:pt x="92" y="221"/>
                  </a:cubicBezTo>
                  <a:cubicBezTo>
                    <a:pt x="2703" y="1068"/>
                    <a:pt x="7174" y="5202"/>
                    <a:pt x="8438" y="10462"/>
                  </a:cubicBezTo>
                  <a:cubicBezTo>
                    <a:pt x="8449" y="10512"/>
                    <a:pt x="8493" y="10546"/>
                    <a:pt x="8544" y="10550"/>
                  </a:cubicBezTo>
                  <a:cubicBezTo>
                    <a:pt x="8554" y="10550"/>
                    <a:pt x="8565" y="10550"/>
                    <a:pt x="8575" y="10546"/>
                  </a:cubicBezTo>
                  <a:cubicBezTo>
                    <a:pt x="8636" y="10533"/>
                    <a:pt x="8673" y="10471"/>
                    <a:pt x="8659" y="10410"/>
                  </a:cubicBezTo>
                  <a:cubicBezTo>
                    <a:pt x="7378" y="5069"/>
                    <a:pt x="2822" y="867"/>
                    <a:pt x="164" y="7"/>
                  </a:cubicBezTo>
                  <a:cubicBezTo>
                    <a:pt x="152" y="3"/>
                    <a:pt x="139" y="1"/>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gb18d1f7587_2_153"/>
            <p:cNvSpPr/>
            <p:nvPr/>
          </p:nvSpPr>
          <p:spPr>
            <a:xfrm>
              <a:off x="1919750" y="4301025"/>
              <a:ext cx="229250" cy="209725"/>
            </a:xfrm>
            <a:custGeom>
              <a:rect b="b" l="l" r="r" t="t"/>
              <a:pathLst>
                <a:path extrusionOk="0" h="8389" w="9170">
                  <a:moveTo>
                    <a:pt x="2566" y="1"/>
                  </a:moveTo>
                  <a:cubicBezTo>
                    <a:pt x="830" y="1"/>
                    <a:pt x="1" y="1136"/>
                    <a:pt x="677" y="2266"/>
                  </a:cubicBezTo>
                  <a:cubicBezTo>
                    <a:pt x="1278" y="3266"/>
                    <a:pt x="3720" y="3772"/>
                    <a:pt x="5684" y="5009"/>
                  </a:cubicBezTo>
                  <a:cubicBezTo>
                    <a:pt x="7459" y="6128"/>
                    <a:pt x="8588" y="7526"/>
                    <a:pt x="8874" y="8389"/>
                  </a:cubicBezTo>
                  <a:lnTo>
                    <a:pt x="9169" y="6713"/>
                  </a:lnTo>
                  <a:cubicBezTo>
                    <a:pt x="8449" y="2708"/>
                    <a:pt x="4889" y="175"/>
                    <a:pt x="2917" y="16"/>
                  </a:cubicBezTo>
                  <a:cubicBezTo>
                    <a:pt x="2797" y="6"/>
                    <a:pt x="2679" y="1"/>
                    <a:pt x="2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gb18d1f7587_2_153"/>
            <p:cNvSpPr/>
            <p:nvPr/>
          </p:nvSpPr>
          <p:spPr>
            <a:xfrm>
              <a:off x="1970675" y="4328225"/>
              <a:ext cx="182825" cy="159200"/>
            </a:xfrm>
            <a:custGeom>
              <a:rect b="b" l="l" r="r" t="t"/>
              <a:pathLst>
                <a:path extrusionOk="0" h="6368" w="7313">
                  <a:moveTo>
                    <a:pt x="117" y="1"/>
                  </a:moveTo>
                  <a:cubicBezTo>
                    <a:pt x="58" y="1"/>
                    <a:pt x="13" y="46"/>
                    <a:pt x="7" y="103"/>
                  </a:cubicBezTo>
                  <a:cubicBezTo>
                    <a:pt x="0" y="168"/>
                    <a:pt x="47" y="223"/>
                    <a:pt x="109" y="229"/>
                  </a:cubicBezTo>
                  <a:cubicBezTo>
                    <a:pt x="1723" y="369"/>
                    <a:pt x="5259" y="1820"/>
                    <a:pt x="7078" y="6295"/>
                  </a:cubicBezTo>
                  <a:cubicBezTo>
                    <a:pt x="7095" y="6339"/>
                    <a:pt x="7136" y="6366"/>
                    <a:pt x="7176" y="6366"/>
                  </a:cubicBezTo>
                  <a:cubicBezTo>
                    <a:pt x="7181" y="6367"/>
                    <a:pt x="7186" y="6367"/>
                    <a:pt x="7190" y="6367"/>
                  </a:cubicBezTo>
                  <a:cubicBezTo>
                    <a:pt x="7202" y="6367"/>
                    <a:pt x="7214" y="6364"/>
                    <a:pt x="7224" y="6359"/>
                  </a:cubicBezTo>
                  <a:cubicBezTo>
                    <a:pt x="7282" y="6336"/>
                    <a:pt x="7313" y="6267"/>
                    <a:pt x="7289" y="6210"/>
                  </a:cubicBezTo>
                  <a:cubicBezTo>
                    <a:pt x="5433" y="1641"/>
                    <a:pt x="1913" y="158"/>
                    <a:pt x="129" y="1"/>
                  </a:cubicBezTo>
                  <a:cubicBezTo>
                    <a:pt x="125" y="1"/>
                    <a:pt x="121" y="1"/>
                    <a:pt x="1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gb18d1f7587_2_153"/>
            <p:cNvSpPr/>
            <p:nvPr/>
          </p:nvSpPr>
          <p:spPr>
            <a:xfrm>
              <a:off x="3603475" y="3262250"/>
              <a:ext cx="265950" cy="244125"/>
            </a:xfrm>
            <a:custGeom>
              <a:rect b="b" l="l" r="r" t="t"/>
              <a:pathLst>
                <a:path extrusionOk="0" h="9765" w="10638">
                  <a:moveTo>
                    <a:pt x="7506" y="1"/>
                  </a:moveTo>
                  <a:cubicBezTo>
                    <a:pt x="7429" y="1"/>
                    <a:pt x="7352" y="4"/>
                    <a:pt x="7273" y="10"/>
                  </a:cubicBezTo>
                  <a:cubicBezTo>
                    <a:pt x="5363" y="160"/>
                    <a:pt x="3319" y="1609"/>
                    <a:pt x="1830" y="3934"/>
                  </a:cubicBezTo>
                  <a:cubicBezTo>
                    <a:pt x="341" y="6256"/>
                    <a:pt x="1" y="9248"/>
                    <a:pt x="1" y="9248"/>
                  </a:cubicBezTo>
                  <a:lnTo>
                    <a:pt x="1341" y="9765"/>
                  </a:lnTo>
                  <a:cubicBezTo>
                    <a:pt x="3010" y="5257"/>
                    <a:pt x="6638" y="4025"/>
                    <a:pt x="8681" y="2819"/>
                  </a:cubicBezTo>
                  <a:cubicBezTo>
                    <a:pt x="10637" y="1664"/>
                    <a:pt x="9301" y="1"/>
                    <a:pt x="7506"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gb18d1f7587_2_153"/>
            <p:cNvSpPr/>
            <p:nvPr/>
          </p:nvSpPr>
          <p:spPr>
            <a:xfrm>
              <a:off x="3636050" y="3262250"/>
              <a:ext cx="208600" cy="244125"/>
            </a:xfrm>
            <a:custGeom>
              <a:rect b="b" l="l" r="r" t="t"/>
              <a:pathLst>
                <a:path extrusionOk="0" h="9765" w="8344">
                  <a:moveTo>
                    <a:pt x="6198" y="0"/>
                  </a:moveTo>
                  <a:cubicBezTo>
                    <a:pt x="6123" y="0"/>
                    <a:pt x="6046" y="4"/>
                    <a:pt x="5970" y="10"/>
                  </a:cubicBezTo>
                  <a:cubicBezTo>
                    <a:pt x="4060" y="160"/>
                    <a:pt x="2016" y="1609"/>
                    <a:pt x="527" y="3934"/>
                  </a:cubicBezTo>
                  <a:cubicBezTo>
                    <a:pt x="334" y="4237"/>
                    <a:pt x="157" y="4549"/>
                    <a:pt x="0" y="4869"/>
                  </a:cubicBezTo>
                  <a:lnTo>
                    <a:pt x="0" y="9751"/>
                  </a:lnTo>
                  <a:lnTo>
                    <a:pt x="38" y="9765"/>
                  </a:lnTo>
                  <a:cubicBezTo>
                    <a:pt x="1707" y="5257"/>
                    <a:pt x="5335" y="4025"/>
                    <a:pt x="7378" y="2819"/>
                  </a:cubicBezTo>
                  <a:cubicBezTo>
                    <a:pt x="8061" y="2414"/>
                    <a:pt x="8343" y="1948"/>
                    <a:pt x="8343" y="1513"/>
                  </a:cubicBezTo>
                  <a:cubicBezTo>
                    <a:pt x="8343" y="704"/>
                    <a:pt x="7367" y="0"/>
                    <a:pt x="619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gb18d1f7587_2_153"/>
            <p:cNvSpPr/>
            <p:nvPr/>
          </p:nvSpPr>
          <p:spPr>
            <a:xfrm>
              <a:off x="3615050" y="3284600"/>
              <a:ext cx="193725" cy="189450"/>
            </a:xfrm>
            <a:custGeom>
              <a:rect b="b" l="l" r="r" t="t"/>
              <a:pathLst>
                <a:path extrusionOk="0" h="7578" w="7749">
                  <a:moveTo>
                    <a:pt x="7639" y="1"/>
                  </a:moveTo>
                  <a:cubicBezTo>
                    <a:pt x="7631" y="1"/>
                    <a:pt x="7624" y="2"/>
                    <a:pt x="7616" y="4"/>
                  </a:cubicBezTo>
                  <a:cubicBezTo>
                    <a:pt x="5869" y="409"/>
                    <a:pt x="2034" y="2479"/>
                    <a:pt x="21" y="7436"/>
                  </a:cubicBezTo>
                  <a:cubicBezTo>
                    <a:pt x="1" y="7490"/>
                    <a:pt x="24" y="7548"/>
                    <a:pt x="79" y="7569"/>
                  </a:cubicBezTo>
                  <a:cubicBezTo>
                    <a:pt x="85" y="7572"/>
                    <a:pt x="93" y="7575"/>
                    <a:pt x="99" y="7575"/>
                  </a:cubicBezTo>
                  <a:cubicBezTo>
                    <a:pt x="106" y="7577"/>
                    <a:pt x="112" y="7577"/>
                    <a:pt x="118" y="7577"/>
                  </a:cubicBezTo>
                  <a:cubicBezTo>
                    <a:pt x="156" y="7577"/>
                    <a:pt x="194" y="7552"/>
                    <a:pt x="211" y="7514"/>
                  </a:cubicBezTo>
                  <a:cubicBezTo>
                    <a:pt x="2194" y="2632"/>
                    <a:pt x="5950" y="599"/>
                    <a:pt x="7661" y="205"/>
                  </a:cubicBezTo>
                  <a:cubicBezTo>
                    <a:pt x="7715" y="191"/>
                    <a:pt x="7749" y="136"/>
                    <a:pt x="7738" y="82"/>
                  </a:cubicBezTo>
                  <a:cubicBezTo>
                    <a:pt x="7727" y="35"/>
                    <a:pt x="7685" y="1"/>
                    <a:pt x="76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gb18d1f7587_2_153"/>
            <p:cNvSpPr/>
            <p:nvPr/>
          </p:nvSpPr>
          <p:spPr>
            <a:xfrm>
              <a:off x="3619475" y="3411250"/>
              <a:ext cx="256775" cy="254500"/>
            </a:xfrm>
            <a:custGeom>
              <a:rect b="b" l="l" r="r" t="t"/>
              <a:pathLst>
                <a:path extrusionOk="0" h="10180" w="10271">
                  <a:moveTo>
                    <a:pt x="3467" y="1"/>
                  </a:moveTo>
                  <a:cubicBezTo>
                    <a:pt x="3432" y="1"/>
                    <a:pt x="3398" y="2"/>
                    <a:pt x="3363" y="3"/>
                  </a:cubicBezTo>
                  <a:cubicBezTo>
                    <a:pt x="2639" y="38"/>
                    <a:pt x="1959" y="517"/>
                    <a:pt x="1677" y="1180"/>
                  </a:cubicBezTo>
                  <a:cubicBezTo>
                    <a:pt x="1581" y="1408"/>
                    <a:pt x="1531" y="1646"/>
                    <a:pt x="1432" y="1870"/>
                  </a:cubicBezTo>
                  <a:cubicBezTo>
                    <a:pt x="1190" y="2431"/>
                    <a:pt x="544" y="2445"/>
                    <a:pt x="286" y="3016"/>
                  </a:cubicBezTo>
                  <a:cubicBezTo>
                    <a:pt x="51" y="3540"/>
                    <a:pt x="120" y="4141"/>
                    <a:pt x="112" y="4695"/>
                  </a:cubicBezTo>
                  <a:cubicBezTo>
                    <a:pt x="109" y="5545"/>
                    <a:pt x="116" y="6399"/>
                    <a:pt x="140" y="7248"/>
                  </a:cubicBezTo>
                  <a:cubicBezTo>
                    <a:pt x="150" y="7711"/>
                    <a:pt x="164" y="8170"/>
                    <a:pt x="181" y="8635"/>
                  </a:cubicBezTo>
                  <a:lnTo>
                    <a:pt x="181" y="8707"/>
                  </a:lnTo>
                  <a:cubicBezTo>
                    <a:pt x="174" y="9104"/>
                    <a:pt x="1" y="9506"/>
                    <a:pt x="106" y="9894"/>
                  </a:cubicBezTo>
                  <a:cubicBezTo>
                    <a:pt x="109" y="9900"/>
                    <a:pt x="112" y="9904"/>
                    <a:pt x="116" y="9911"/>
                  </a:cubicBezTo>
                  <a:cubicBezTo>
                    <a:pt x="136" y="9938"/>
                    <a:pt x="184" y="9992"/>
                    <a:pt x="222" y="10033"/>
                  </a:cubicBezTo>
                  <a:cubicBezTo>
                    <a:pt x="222" y="10036"/>
                    <a:pt x="225" y="10040"/>
                    <a:pt x="225" y="10040"/>
                  </a:cubicBezTo>
                  <a:cubicBezTo>
                    <a:pt x="242" y="10053"/>
                    <a:pt x="263" y="10063"/>
                    <a:pt x="283" y="10074"/>
                  </a:cubicBezTo>
                  <a:cubicBezTo>
                    <a:pt x="425" y="10154"/>
                    <a:pt x="630" y="10179"/>
                    <a:pt x="831" y="10179"/>
                  </a:cubicBezTo>
                  <a:cubicBezTo>
                    <a:pt x="1011" y="10179"/>
                    <a:pt x="1187" y="10159"/>
                    <a:pt x="1313" y="10142"/>
                  </a:cubicBezTo>
                  <a:cubicBezTo>
                    <a:pt x="2111" y="10033"/>
                    <a:pt x="2874" y="9584"/>
                    <a:pt x="3305" y="8894"/>
                  </a:cubicBezTo>
                  <a:cubicBezTo>
                    <a:pt x="3662" y="8316"/>
                    <a:pt x="3845" y="7571"/>
                    <a:pt x="4437" y="7238"/>
                  </a:cubicBezTo>
                  <a:cubicBezTo>
                    <a:pt x="4665" y="7110"/>
                    <a:pt x="4918" y="7068"/>
                    <a:pt x="5175" y="7068"/>
                  </a:cubicBezTo>
                  <a:cubicBezTo>
                    <a:pt x="5340" y="7068"/>
                    <a:pt x="5507" y="7085"/>
                    <a:pt x="5668" y="7109"/>
                  </a:cubicBezTo>
                  <a:cubicBezTo>
                    <a:pt x="5807" y="7126"/>
                    <a:pt x="5946" y="7136"/>
                    <a:pt x="6093" y="7140"/>
                  </a:cubicBezTo>
                  <a:cubicBezTo>
                    <a:pt x="6392" y="7116"/>
                    <a:pt x="6691" y="7116"/>
                    <a:pt x="6987" y="7061"/>
                  </a:cubicBezTo>
                  <a:cubicBezTo>
                    <a:pt x="7341" y="6997"/>
                    <a:pt x="7701" y="6837"/>
                    <a:pt x="7895" y="6534"/>
                  </a:cubicBezTo>
                  <a:cubicBezTo>
                    <a:pt x="8357" y="5810"/>
                    <a:pt x="7650" y="4764"/>
                    <a:pt x="8082" y="4019"/>
                  </a:cubicBezTo>
                  <a:cubicBezTo>
                    <a:pt x="8296" y="3651"/>
                    <a:pt x="8728" y="3478"/>
                    <a:pt x="9122" y="3322"/>
                  </a:cubicBezTo>
                  <a:cubicBezTo>
                    <a:pt x="9516" y="3162"/>
                    <a:pt x="9941" y="2958"/>
                    <a:pt x="10115" y="2567"/>
                  </a:cubicBezTo>
                  <a:cubicBezTo>
                    <a:pt x="10271" y="2214"/>
                    <a:pt x="10166" y="1792"/>
                    <a:pt x="9952" y="1469"/>
                  </a:cubicBezTo>
                  <a:cubicBezTo>
                    <a:pt x="9541" y="847"/>
                    <a:pt x="8778" y="559"/>
                    <a:pt x="8021" y="559"/>
                  </a:cubicBezTo>
                  <a:cubicBezTo>
                    <a:pt x="7839" y="559"/>
                    <a:pt x="7656" y="576"/>
                    <a:pt x="7480" y="609"/>
                  </a:cubicBezTo>
                  <a:cubicBezTo>
                    <a:pt x="7191" y="663"/>
                    <a:pt x="6908" y="752"/>
                    <a:pt x="6616" y="772"/>
                  </a:cubicBezTo>
                  <a:cubicBezTo>
                    <a:pt x="6566" y="776"/>
                    <a:pt x="6517" y="778"/>
                    <a:pt x="6467" y="778"/>
                  </a:cubicBezTo>
                  <a:cubicBezTo>
                    <a:pt x="5439" y="778"/>
                    <a:pt x="4498" y="1"/>
                    <a:pt x="34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gb18d1f7587_2_153"/>
            <p:cNvSpPr/>
            <p:nvPr/>
          </p:nvSpPr>
          <p:spPr>
            <a:xfrm>
              <a:off x="3617600" y="3447000"/>
              <a:ext cx="230875" cy="167350"/>
            </a:xfrm>
            <a:custGeom>
              <a:rect b="b" l="l" r="r" t="t"/>
              <a:pathLst>
                <a:path extrusionOk="0" h="6694" w="9235">
                  <a:moveTo>
                    <a:pt x="8891" y="0"/>
                  </a:moveTo>
                  <a:cubicBezTo>
                    <a:pt x="7100" y="0"/>
                    <a:pt x="1490" y="1040"/>
                    <a:pt x="14" y="6573"/>
                  </a:cubicBezTo>
                  <a:cubicBezTo>
                    <a:pt x="1" y="6624"/>
                    <a:pt x="32" y="6675"/>
                    <a:pt x="82" y="6689"/>
                  </a:cubicBezTo>
                  <a:cubicBezTo>
                    <a:pt x="85" y="6692"/>
                    <a:pt x="85" y="6692"/>
                    <a:pt x="89" y="6692"/>
                  </a:cubicBezTo>
                  <a:cubicBezTo>
                    <a:pt x="94" y="6693"/>
                    <a:pt x="99" y="6693"/>
                    <a:pt x="104" y="6693"/>
                  </a:cubicBezTo>
                  <a:cubicBezTo>
                    <a:pt x="147" y="6693"/>
                    <a:pt x="189" y="6666"/>
                    <a:pt x="198" y="6621"/>
                  </a:cubicBezTo>
                  <a:cubicBezTo>
                    <a:pt x="1642" y="1203"/>
                    <a:pt x="7137" y="191"/>
                    <a:pt x="8886" y="191"/>
                  </a:cubicBezTo>
                  <a:cubicBezTo>
                    <a:pt x="8978" y="191"/>
                    <a:pt x="9059" y="194"/>
                    <a:pt x="9129" y="199"/>
                  </a:cubicBezTo>
                  <a:cubicBezTo>
                    <a:pt x="9131" y="199"/>
                    <a:pt x="9133" y="199"/>
                    <a:pt x="9135" y="199"/>
                  </a:cubicBezTo>
                  <a:cubicBezTo>
                    <a:pt x="9187" y="199"/>
                    <a:pt x="9227" y="159"/>
                    <a:pt x="9231" y="111"/>
                  </a:cubicBezTo>
                  <a:cubicBezTo>
                    <a:pt x="9235" y="56"/>
                    <a:pt x="9197" y="12"/>
                    <a:pt x="9142" y="9"/>
                  </a:cubicBezTo>
                  <a:cubicBezTo>
                    <a:pt x="9070" y="3"/>
                    <a:pt x="8986" y="0"/>
                    <a:pt x="88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b18d1f7587_2_153"/>
            <p:cNvSpPr/>
            <p:nvPr/>
          </p:nvSpPr>
          <p:spPr>
            <a:xfrm>
              <a:off x="3681700" y="3504025"/>
              <a:ext cx="111775" cy="36475"/>
            </a:xfrm>
            <a:custGeom>
              <a:rect b="b" l="l" r="r" t="t"/>
              <a:pathLst>
                <a:path extrusionOk="0" h="1459" w="4471">
                  <a:moveTo>
                    <a:pt x="934" y="1"/>
                  </a:moveTo>
                  <a:cubicBezTo>
                    <a:pt x="666" y="1"/>
                    <a:pt x="385" y="20"/>
                    <a:pt x="92" y="63"/>
                  </a:cubicBezTo>
                  <a:cubicBezTo>
                    <a:pt x="38" y="73"/>
                    <a:pt x="0" y="121"/>
                    <a:pt x="10" y="171"/>
                  </a:cubicBezTo>
                  <a:cubicBezTo>
                    <a:pt x="17" y="221"/>
                    <a:pt x="57" y="254"/>
                    <a:pt x="105" y="254"/>
                  </a:cubicBezTo>
                  <a:cubicBezTo>
                    <a:pt x="110" y="254"/>
                    <a:pt x="114" y="254"/>
                    <a:pt x="119" y="253"/>
                  </a:cubicBezTo>
                  <a:cubicBezTo>
                    <a:pt x="404" y="211"/>
                    <a:pt x="677" y="193"/>
                    <a:pt x="936" y="193"/>
                  </a:cubicBezTo>
                  <a:cubicBezTo>
                    <a:pt x="3041" y="193"/>
                    <a:pt x="4283" y="1417"/>
                    <a:pt x="4297" y="1430"/>
                  </a:cubicBezTo>
                  <a:cubicBezTo>
                    <a:pt x="4311" y="1447"/>
                    <a:pt x="4328" y="1453"/>
                    <a:pt x="4348" y="1457"/>
                  </a:cubicBezTo>
                  <a:cubicBezTo>
                    <a:pt x="4354" y="1458"/>
                    <a:pt x="4360" y="1459"/>
                    <a:pt x="4367" y="1459"/>
                  </a:cubicBezTo>
                  <a:cubicBezTo>
                    <a:pt x="4390" y="1459"/>
                    <a:pt x="4415" y="1449"/>
                    <a:pt x="4433" y="1433"/>
                  </a:cubicBezTo>
                  <a:cubicBezTo>
                    <a:pt x="4471" y="1395"/>
                    <a:pt x="4471" y="1334"/>
                    <a:pt x="4433" y="1297"/>
                  </a:cubicBezTo>
                  <a:cubicBezTo>
                    <a:pt x="4418" y="1282"/>
                    <a:pt x="3123" y="1"/>
                    <a:pt x="9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b18d1f7587_2_153"/>
            <p:cNvSpPr/>
            <p:nvPr/>
          </p:nvSpPr>
          <p:spPr>
            <a:xfrm>
              <a:off x="2139625" y="2381275"/>
              <a:ext cx="1496450" cy="2150950"/>
            </a:xfrm>
            <a:custGeom>
              <a:rect b="b" l="l" r="r" t="t"/>
              <a:pathLst>
                <a:path extrusionOk="0" h="86038" w="59858">
                  <a:moveTo>
                    <a:pt x="58870" y="1"/>
                  </a:moveTo>
                  <a:cubicBezTo>
                    <a:pt x="58676" y="1"/>
                    <a:pt x="58479" y="45"/>
                    <a:pt x="58327" y="133"/>
                  </a:cubicBezTo>
                  <a:lnTo>
                    <a:pt x="531" y="33499"/>
                  </a:lnTo>
                  <a:cubicBezTo>
                    <a:pt x="239" y="33669"/>
                    <a:pt x="1" y="34080"/>
                    <a:pt x="1" y="34420"/>
                  </a:cubicBezTo>
                  <a:lnTo>
                    <a:pt x="1" y="85022"/>
                  </a:lnTo>
                  <a:cubicBezTo>
                    <a:pt x="1" y="85359"/>
                    <a:pt x="225" y="85764"/>
                    <a:pt x="500" y="85924"/>
                  </a:cubicBezTo>
                  <a:cubicBezTo>
                    <a:pt x="632" y="86000"/>
                    <a:pt x="805" y="86037"/>
                    <a:pt x="982" y="86037"/>
                  </a:cubicBezTo>
                  <a:cubicBezTo>
                    <a:pt x="1176" y="86037"/>
                    <a:pt x="1376" y="85992"/>
                    <a:pt x="1530" y="85904"/>
                  </a:cubicBezTo>
                  <a:lnTo>
                    <a:pt x="59327" y="52538"/>
                  </a:lnTo>
                  <a:cubicBezTo>
                    <a:pt x="59620" y="52368"/>
                    <a:pt x="59857" y="51956"/>
                    <a:pt x="59857" y="51616"/>
                  </a:cubicBezTo>
                  <a:lnTo>
                    <a:pt x="59857" y="1017"/>
                  </a:lnTo>
                  <a:cubicBezTo>
                    <a:pt x="59857" y="677"/>
                    <a:pt x="59633" y="272"/>
                    <a:pt x="59358" y="116"/>
                  </a:cubicBezTo>
                  <a:cubicBezTo>
                    <a:pt x="59225" y="39"/>
                    <a:pt x="59049" y="1"/>
                    <a:pt x="588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gb18d1f7587_2_153"/>
            <p:cNvSpPr/>
            <p:nvPr/>
          </p:nvSpPr>
          <p:spPr>
            <a:xfrm>
              <a:off x="3611475" y="2381250"/>
              <a:ext cx="9125" cy="1475"/>
            </a:xfrm>
            <a:custGeom>
              <a:rect b="b" l="l" r="r" t="t"/>
              <a:pathLst>
                <a:path extrusionOk="0" h="59" w="365">
                  <a:moveTo>
                    <a:pt x="1" y="1"/>
                  </a:moveTo>
                  <a:cubicBezTo>
                    <a:pt x="126" y="1"/>
                    <a:pt x="256" y="21"/>
                    <a:pt x="365" y="59"/>
                  </a:cubicBezTo>
                  <a:cubicBezTo>
                    <a:pt x="256" y="21"/>
                    <a:pt x="130"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gb18d1f7587_2_153"/>
            <p:cNvSpPr/>
            <p:nvPr/>
          </p:nvSpPr>
          <p:spPr>
            <a:xfrm>
              <a:off x="2143550" y="2381250"/>
              <a:ext cx="1492350" cy="861875"/>
            </a:xfrm>
            <a:custGeom>
              <a:rect b="b" l="l" r="r" t="t"/>
              <a:pathLst>
                <a:path extrusionOk="0" h="34475" w="59694">
                  <a:moveTo>
                    <a:pt x="58683" y="1"/>
                  </a:moveTo>
                  <a:cubicBezTo>
                    <a:pt x="58500" y="8"/>
                    <a:pt x="58316" y="52"/>
                    <a:pt x="58170" y="134"/>
                  </a:cubicBezTo>
                  <a:lnTo>
                    <a:pt x="374" y="33503"/>
                  </a:lnTo>
                  <a:cubicBezTo>
                    <a:pt x="228" y="33588"/>
                    <a:pt x="98" y="33731"/>
                    <a:pt x="0" y="33897"/>
                  </a:cubicBezTo>
                  <a:lnTo>
                    <a:pt x="996" y="34475"/>
                  </a:lnTo>
                  <a:cubicBezTo>
                    <a:pt x="1003" y="34465"/>
                    <a:pt x="1010" y="34451"/>
                    <a:pt x="1016" y="34442"/>
                  </a:cubicBezTo>
                  <a:cubicBezTo>
                    <a:pt x="1108" y="34288"/>
                    <a:pt x="1234" y="34156"/>
                    <a:pt x="1373" y="34078"/>
                  </a:cubicBezTo>
                  <a:lnTo>
                    <a:pt x="59170" y="708"/>
                  </a:lnTo>
                  <a:cubicBezTo>
                    <a:pt x="59251" y="661"/>
                    <a:pt x="59333" y="637"/>
                    <a:pt x="59405" y="637"/>
                  </a:cubicBezTo>
                  <a:cubicBezTo>
                    <a:pt x="59557" y="637"/>
                    <a:pt x="59670" y="743"/>
                    <a:pt x="59694" y="929"/>
                  </a:cubicBezTo>
                  <a:cubicBezTo>
                    <a:pt x="59663" y="610"/>
                    <a:pt x="59452" y="263"/>
                    <a:pt x="59201" y="117"/>
                  </a:cubicBezTo>
                  <a:cubicBezTo>
                    <a:pt x="59163" y="93"/>
                    <a:pt x="59126" y="76"/>
                    <a:pt x="59082" y="59"/>
                  </a:cubicBezTo>
                  <a:cubicBezTo>
                    <a:pt x="58973" y="21"/>
                    <a:pt x="58843" y="1"/>
                    <a:pt x="5871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gb18d1f7587_2_153"/>
            <p:cNvSpPr/>
            <p:nvPr/>
          </p:nvSpPr>
          <p:spPr>
            <a:xfrm>
              <a:off x="2139625" y="3399275"/>
              <a:ext cx="35725" cy="1132925"/>
            </a:xfrm>
            <a:custGeom>
              <a:rect b="b" l="l" r="r" t="t"/>
              <a:pathLst>
                <a:path extrusionOk="0" h="45317" w="1429">
                  <a:moveTo>
                    <a:pt x="1428" y="45231"/>
                  </a:moveTo>
                  <a:lnTo>
                    <a:pt x="1428" y="45231"/>
                  </a:lnTo>
                  <a:cubicBezTo>
                    <a:pt x="1423" y="45233"/>
                    <a:pt x="1418" y="45235"/>
                    <a:pt x="1412" y="45237"/>
                  </a:cubicBezTo>
                  <a:lnTo>
                    <a:pt x="1412" y="45237"/>
                  </a:lnTo>
                  <a:cubicBezTo>
                    <a:pt x="1418" y="45236"/>
                    <a:pt x="1423" y="45233"/>
                    <a:pt x="1428" y="45231"/>
                  </a:cubicBezTo>
                  <a:close/>
                  <a:moveTo>
                    <a:pt x="1412" y="45237"/>
                  </a:moveTo>
                  <a:cubicBezTo>
                    <a:pt x="1411" y="45237"/>
                    <a:pt x="1410" y="45237"/>
                    <a:pt x="1408" y="45237"/>
                  </a:cubicBezTo>
                  <a:cubicBezTo>
                    <a:pt x="1406" y="45239"/>
                    <a:pt x="1404" y="45240"/>
                    <a:pt x="1401" y="45241"/>
                  </a:cubicBezTo>
                  <a:lnTo>
                    <a:pt x="1401" y="45241"/>
                  </a:lnTo>
                  <a:cubicBezTo>
                    <a:pt x="1405" y="45240"/>
                    <a:pt x="1409" y="45238"/>
                    <a:pt x="1412" y="45237"/>
                  </a:cubicBezTo>
                  <a:close/>
                  <a:moveTo>
                    <a:pt x="1" y="0"/>
                  </a:moveTo>
                  <a:lnTo>
                    <a:pt x="1" y="44302"/>
                  </a:lnTo>
                  <a:cubicBezTo>
                    <a:pt x="1" y="44643"/>
                    <a:pt x="222" y="45044"/>
                    <a:pt x="500" y="45204"/>
                  </a:cubicBezTo>
                  <a:cubicBezTo>
                    <a:pt x="630" y="45279"/>
                    <a:pt x="803" y="45316"/>
                    <a:pt x="978" y="45316"/>
                  </a:cubicBezTo>
                  <a:cubicBezTo>
                    <a:pt x="1023" y="45316"/>
                    <a:pt x="1068" y="45314"/>
                    <a:pt x="1112" y="45309"/>
                  </a:cubicBezTo>
                  <a:cubicBezTo>
                    <a:pt x="1140" y="45306"/>
                    <a:pt x="1167" y="45302"/>
                    <a:pt x="1194" y="45295"/>
                  </a:cubicBezTo>
                  <a:cubicBezTo>
                    <a:pt x="1211" y="45295"/>
                    <a:pt x="1228" y="45292"/>
                    <a:pt x="1242" y="45289"/>
                  </a:cubicBezTo>
                  <a:cubicBezTo>
                    <a:pt x="1269" y="45286"/>
                    <a:pt x="1292" y="45278"/>
                    <a:pt x="1316" y="45268"/>
                  </a:cubicBezTo>
                  <a:cubicBezTo>
                    <a:pt x="1330" y="45268"/>
                    <a:pt x="1344" y="45261"/>
                    <a:pt x="1353" y="45258"/>
                  </a:cubicBezTo>
                  <a:cubicBezTo>
                    <a:pt x="1369" y="45252"/>
                    <a:pt x="1384" y="45249"/>
                    <a:pt x="1401" y="45241"/>
                  </a:cubicBezTo>
                  <a:lnTo>
                    <a:pt x="1401" y="45241"/>
                  </a:lnTo>
                  <a:cubicBezTo>
                    <a:pt x="1393" y="45243"/>
                    <a:pt x="1385" y="45245"/>
                    <a:pt x="1377" y="45245"/>
                  </a:cubicBezTo>
                  <a:cubicBezTo>
                    <a:pt x="1371" y="45248"/>
                    <a:pt x="1371" y="45248"/>
                    <a:pt x="1364" y="45248"/>
                  </a:cubicBezTo>
                  <a:cubicBezTo>
                    <a:pt x="1340" y="45255"/>
                    <a:pt x="1320" y="45258"/>
                    <a:pt x="1292" y="45258"/>
                  </a:cubicBezTo>
                  <a:cubicBezTo>
                    <a:pt x="1119" y="45258"/>
                    <a:pt x="1000" y="45118"/>
                    <a:pt x="1000" y="44878"/>
                  </a:cubicBezTo>
                  <a:lnTo>
                    <a:pt x="1000" y="575"/>
                  </a:lnTo>
                  <a:lnTo>
                    <a:pt x="1"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gb18d1f7587_2_153"/>
            <p:cNvSpPr/>
            <p:nvPr/>
          </p:nvSpPr>
          <p:spPr>
            <a:xfrm>
              <a:off x="2139625" y="3312725"/>
              <a:ext cx="25" cy="28825"/>
            </a:xfrm>
            <a:custGeom>
              <a:rect b="b" l="l" r="r" t="t"/>
              <a:pathLst>
                <a:path extrusionOk="0" h="1153" w="1">
                  <a:moveTo>
                    <a:pt x="1" y="1"/>
                  </a:moveTo>
                  <a:lnTo>
                    <a:pt x="1" y="1"/>
                  </a:lnTo>
                  <a:lnTo>
                    <a:pt x="1" y="1153"/>
                  </a:lnTo>
                  <a:lnTo>
                    <a:pt x="1" y="1153"/>
                  </a:lnTo>
                  <a:close/>
                </a:path>
              </a:pathLst>
            </a:custGeom>
            <a:solidFill>
              <a:srgbClr val="E1E1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b18d1f7587_2_153"/>
            <p:cNvSpPr/>
            <p:nvPr/>
          </p:nvSpPr>
          <p:spPr>
            <a:xfrm>
              <a:off x="2139625" y="3341525"/>
              <a:ext cx="25" cy="57675"/>
            </a:xfrm>
            <a:custGeom>
              <a:rect b="b" l="l" r="r" t="t"/>
              <a:pathLst>
                <a:path extrusionOk="0" h="2307" w="1">
                  <a:moveTo>
                    <a:pt x="1" y="1"/>
                  </a:moveTo>
                  <a:lnTo>
                    <a:pt x="1" y="1"/>
                  </a:lnTo>
                  <a:lnTo>
                    <a:pt x="1" y="2306"/>
                  </a:lnTo>
                  <a:lnTo>
                    <a:pt x="1" y="2306"/>
                  </a:lnTo>
                  <a:close/>
                </a:path>
              </a:pathLst>
            </a:cu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b18d1f7587_2_153"/>
            <p:cNvSpPr/>
            <p:nvPr/>
          </p:nvSpPr>
          <p:spPr>
            <a:xfrm>
              <a:off x="2139625" y="3399175"/>
              <a:ext cx="25" cy="125"/>
            </a:xfrm>
            <a:custGeom>
              <a:rect b="b" l="l" r="r" t="t"/>
              <a:pathLst>
                <a:path extrusionOk="0" h="5" w="1">
                  <a:moveTo>
                    <a:pt x="1" y="0"/>
                  </a:moveTo>
                  <a:lnTo>
                    <a:pt x="1" y="0"/>
                  </a:lnTo>
                  <a:lnTo>
                    <a:pt x="1" y="4"/>
                  </a:lnTo>
                  <a:lnTo>
                    <a:pt x="1" y="4"/>
                  </a:ln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b18d1f7587_2_153"/>
            <p:cNvSpPr/>
            <p:nvPr/>
          </p:nvSpPr>
          <p:spPr>
            <a:xfrm>
              <a:off x="2139625" y="3236475"/>
              <a:ext cx="700" cy="5325"/>
            </a:xfrm>
            <a:custGeom>
              <a:rect b="b" l="l" r="r" t="t"/>
              <a:pathLst>
                <a:path extrusionOk="0" h="213" w="28">
                  <a:moveTo>
                    <a:pt x="28" y="1"/>
                  </a:moveTo>
                  <a:lnTo>
                    <a:pt x="28" y="1"/>
                  </a:lnTo>
                  <a:cubicBezTo>
                    <a:pt x="24" y="15"/>
                    <a:pt x="21" y="29"/>
                    <a:pt x="18" y="42"/>
                  </a:cubicBezTo>
                  <a:cubicBezTo>
                    <a:pt x="21" y="35"/>
                    <a:pt x="21" y="25"/>
                    <a:pt x="24" y="18"/>
                  </a:cubicBezTo>
                  <a:cubicBezTo>
                    <a:pt x="24" y="11"/>
                    <a:pt x="28" y="8"/>
                    <a:pt x="28" y="1"/>
                  </a:cubicBezTo>
                  <a:close/>
                  <a:moveTo>
                    <a:pt x="14" y="73"/>
                  </a:moveTo>
                  <a:cubicBezTo>
                    <a:pt x="7" y="100"/>
                    <a:pt x="4" y="123"/>
                    <a:pt x="1" y="151"/>
                  </a:cubicBezTo>
                  <a:lnTo>
                    <a:pt x="1" y="212"/>
                  </a:lnTo>
                  <a:cubicBezTo>
                    <a:pt x="1" y="168"/>
                    <a:pt x="4" y="120"/>
                    <a:pt x="14" y="73"/>
                  </a:cubicBez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b18d1f7587_2_153"/>
            <p:cNvSpPr/>
            <p:nvPr/>
          </p:nvSpPr>
          <p:spPr>
            <a:xfrm>
              <a:off x="2139625" y="3228675"/>
              <a:ext cx="28825" cy="184975"/>
            </a:xfrm>
            <a:custGeom>
              <a:rect b="b" l="l" r="r" t="t"/>
              <a:pathLst>
                <a:path extrusionOk="0" h="7399" w="1153">
                  <a:moveTo>
                    <a:pt x="157" y="0"/>
                  </a:moveTo>
                  <a:cubicBezTo>
                    <a:pt x="99" y="99"/>
                    <a:pt x="55" y="208"/>
                    <a:pt x="28" y="313"/>
                  </a:cubicBezTo>
                  <a:cubicBezTo>
                    <a:pt x="24" y="327"/>
                    <a:pt x="21" y="341"/>
                    <a:pt x="18" y="354"/>
                  </a:cubicBezTo>
                  <a:cubicBezTo>
                    <a:pt x="18" y="364"/>
                    <a:pt x="14" y="374"/>
                    <a:pt x="14" y="385"/>
                  </a:cubicBezTo>
                  <a:cubicBezTo>
                    <a:pt x="4" y="432"/>
                    <a:pt x="1" y="480"/>
                    <a:pt x="1" y="524"/>
                  </a:cubicBezTo>
                  <a:lnTo>
                    <a:pt x="1" y="3363"/>
                  </a:lnTo>
                  <a:lnTo>
                    <a:pt x="1" y="4515"/>
                  </a:lnTo>
                  <a:lnTo>
                    <a:pt x="1" y="6820"/>
                  </a:lnTo>
                  <a:lnTo>
                    <a:pt x="1" y="6824"/>
                  </a:lnTo>
                  <a:lnTo>
                    <a:pt x="1000" y="7399"/>
                  </a:lnTo>
                  <a:lnTo>
                    <a:pt x="1000" y="1099"/>
                  </a:lnTo>
                  <a:cubicBezTo>
                    <a:pt x="1000" y="932"/>
                    <a:pt x="1058" y="741"/>
                    <a:pt x="1153" y="578"/>
                  </a:cubicBezTo>
                  <a:lnTo>
                    <a:pt x="15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b18d1f7587_2_153"/>
            <p:cNvSpPr/>
            <p:nvPr/>
          </p:nvSpPr>
          <p:spPr>
            <a:xfrm>
              <a:off x="2164625" y="2477650"/>
              <a:ext cx="1471450" cy="2053050"/>
            </a:xfrm>
            <a:custGeom>
              <a:rect b="b" l="l" r="r" t="t"/>
              <a:pathLst>
                <a:path extrusionOk="0" h="82122" w="58858">
                  <a:moveTo>
                    <a:pt x="58857" y="0"/>
                  </a:moveTo>
                  <a:lnTo>
                    <a:pt x="16492" y="24463"/>
                  </a:lnTo>
                  <a:cubicBezTo>
                    <a:pt x="16480" y="24469"/>
                    <a:pt x="16467" y="24473"/>
                    <a:pt x="16454" y="24473"/>
                  </a:cubicBezTo>
                  <a:cubicBezTo>
                    <a:pt x="16305" y="24473"/>
                    <a:pt x="16078" y="24076"/>
                    <a:pt x="15853" y="23677"/>
                  </a:cubicBezTo>
                  <a:cubicBezTo>
                    <a:pt x="15626" y="23282"/>
                    <a:pt x="15402" y="22884"/>
                    <a:pt x="15251" y="22884"/>
                  </a:cubicBezTo>
                  <a:cubicBezTo>
                    <a:pt x="15237" y="22884"/>
                    <a:pt x="15224" y="22888"/>
                    <a:pt x="15211" y="22895"/>
                  </a:cubicBezTo>
                  <a:lnTo>
                    <a:pt x="2526" y="30222"/>
                  </a:lnTo>
                  <a:cubicBezTo>
                    <a:pt x="2230" y="30388"/>
                    <a:pt x="1754" y="32969"/>
                    <a:pt x="1462" y="33139"/>
                  </a:cubicBezTo>
                  <a:lnTo>
                    <a:pt x="0" y="33982"/>
                  </a:lnTo>
                  <a:lnTo>
                    <a:pt x="0" y="81743"/>
                  </a:lnTo>
                  <a:cubicBezTo>
                    <a:pt x="0" y="81983"/>
                    <a:pt x="120" y="82122"/>
                    <a:pt x="293" y="82122"/>
                  </a:cubicBezTo>
                  <a:cubicBezTo>
                    <a:pt x="365" y="82122"/>
                    <a:pt x="445" y="82098"/>
                    <a:pt x="530" y="82049"/>
                  </a:cubicBezTo>
                  <a:lnTo>
                    <a:pt x="58327" y="48683"/>
                  </a:lnTo>
                  <a:cubicBezTo>
                    <a:pt x="58620" y="48513"/>
                    <a:pt x="58857" y="48101"/>
                    <a:pt x="58857" y="47761"/>
                  </a:cubicBezTo>
                  <a:lnTo>
                    <a:pt x="58857" y="3462"/>
                  </a:lnTo>
                  <a:lnTo>
                    <a:pt x="5885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gb18d1f7587_2_153"/>
            <p:cNvSpPr/>
            <p:nvPr/>
          </p:nvSpPr>
          <p:spPr>
            <a:xfrm>
              <a:off x="2214425" y="3477075"/>
              <a:ext cx="299375" cy="967500"/>
            </a:xfrm>
            <a:custGeom>
              <a:rect b="b" l="l" r="r" t="t"/>
              <a:pathLst>
                <a:path extrusionOk="0" h="38700" w="11975">
                  <a:moveTo>
                    <a:pt x="11679" y="1"/>
                  </a:moveTo>
                  <a:cubicBezTo>
                    <a:pt x="11607" y="1"/>
                    <a:pt x="11526" y="24"/>
                    <a:pt x="11440" y="74"/>
                  </a:cubicBezTo>
                  <a:lnTo>
                    <a:pt x="534" y="6369"/>
                  </a:lnTo>
                  <a:cubicBezTo>
                    <a:pt x="238" y="6540"/>
                    <a:pt x="1" y="6955"/>
                    <a:pt x="1" y="7292"/>
                  </a:cubicBezTo>
                  <a:lnTo>
                    <a:pt x="1" y="38321"/>
                  </a:lnTo>
                  <a:cubicBezTo>
                    <a:pt x="1" y="38560"/>
                    <a:pt x="120" y="38700"/>
                    <a:pt x="296" y="38700"/>
                  </a:cubicBezTo>
                  <a:cubicBezTo>
                    <a:pt x="368" y="38700"/>
                    <a:pt x="449" y="38677"/>
                    <a:pt x="534" y="38627"/>
                  </a:cubicBezTo>
                  <a:lnTo>
                    <a:pt x="11440" y="32331"/>
                  </a:lnTo>
                  <a:cubicBezTo>
                    <a:pt x="11737" y="32161"/>
                    <a:pt x="11975" y="31746"/>
                    <a:pt x="11975" y="31409"/>
                  </a:cubicBezTo>
                  <a:lnTo>
                    <a:pt x="11975" y="380"/>
                  </a:lnTo>
                  <a:cubicBezTo>
                    <a:pt x="11975" y="140"/>
                    <a:pt x="11855" y="1"/>
                    <a:pt x="11679"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gb18d1f7587_2_153"/>
            <p:cNvSpPr/>
            <p:nvPr/>
          </p:nvSpPr>
          <p:spPr>
            <a:xfrm>
              <a:off x="2264300" y="3563375"/>
              <a:ext cx="199600" cy="132525"/>
            </a:xfrm>
            <a:custGeom>
              <a:rect b="b" l="l" r="r" t="t"/>
              <a:pathLst>
                <a:path extrusionOk="0" h="5301" w="7984">
                  <a:moveTo>
                    <a:pt x="7700" y="0"/>
                  </a:moveTo>
                  <a:cubicBezTo>
                    <a:pt x="7625" y="0"/>
                    <a:pt x="7541" y="25"/>
                    <a:pt x="7450" y="76"/>
                  </a:cubicBezTo>
                  <a:lnTo>
                    <a:pt x="535" y="4070"/>
                  </a:lnTo>
                  <a:cubicBezTo>
                    <a:pt x="239" y="4240"/>
                    <a:pt x="1" y="4635"/>
                    <a:pt x="1" y="4954"/>
                  </a:cubicBezTo>
                  <a:cubicBezTo>
                    <a:pt x="1" y="5175"/>
                    <a:pt x="114" y="5300"/>
                    <a:pt x="282" y="5300"/>
                  </a:cubicBezTo>
                  <a:cubicBezTo>
                    <a:pt x="358" y="5300"/>
                    <a:pt x="444" y="5275"/>
                    <a:pt x="535" y="5223"/>
                  </a:cubicBezTo>
                  <a:lnTo>
                    <a:pt x="7450" y="1228"/>
                  </a:lnTo>
                  <a:cubicBezTo>
                    <a:pt x="7746" y="1058"/>
                    <a:pt x="7984" y="664"/>
                    <a:pt x="7984" y="347"/>
                  </a:cubicBezTo>
                  <a:cubicBezTo>
                    <a:pt x="7984" y="126"/>
                    <a:pt x="7869" y="0"/>
                    <a:pt x="770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b18d1f7587_2_153"/>
            <p:cNvSpPr/>
            <p:nvPr/>
          </p:nvSpPr>
          <p:spPr>
            <a:xfrm>
              <a:off x="2264300" y="3719525"/>
              <a:ext cx="25025" cy="36200"/>
            </a:xfrm>
            <a:custGeom>
              <a:rect b="b" l="l" r="r" t="t"/>
              <a:pathLst>
                <a:path extrusionOk="0" h="1448" w="1001">
                  <a:moveTo>
                    <a:pt x="824" y="1"/>
                  </a:moveTo>
                  <a:cubicBezTo>
                    <a:pt x="781" y="1"/>
                    <a:pt x="733" y="15"/>
                    <a:pt x="681" y="45"/>
                  </a:cubicBezTo>
                  <a:lnTo>
                    <a:pt x="321" y="252"/>
                  </a:lnTo>
                  <a:cubicBezTo>
                    <a:pt x="143" y="354"/>
                    <a:pt x="1" y="602"/>
                    <a:pt x="1" y="806"/>
                  </a:cubicBezTo>
                  <a:lnTo>
                    <a:pt x="1" y="1220"/>
                  </a:lnTo>
                  <a:cubicBezTo>
                    <a:pt x="1" y="1365"/>
                    <a:pt x="72" y="1448"/>
                    <a:pt x="177" y="1448"/>
                  </a:cubicBezTo>
                  <a:cubicBezTo>
                    <a:pt x="220" y="1448"/>
                    <a:pt x="269" y="1434"/>
                    <a:pt x="321" y="1404"/>
                  </a:cubicBezTo>
                  <a:lnTo>
                    <a:pt x="681" y="1197"/>
                  </a:lnTo>
                  <a:cubicBezTo>
                    <a:pt x="857" y="1095"/>
                    <a:pt x="1000" y="847"/>
                    <a:pt x="1000" y="643"/>
                  </a:cubicBezTo>
                  <a:lnTo>
                    <a:pt x="1000" y="228"/>
                  </a:lnTo>
                  <a:cubicBezTo>
                    <a:pt x="1000" y="84"/>
                    <a:pt x="929" y="1"/>
                    <a:pt x="8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b18d1f7587_2_153"/>
            <p:cNvSpPr/>
            <p:nvPr/>
          </p:nvSpPr>
          <p:spPr>
            <a:xfrm>
              <a:off x="2314200" y="3620975"/>
              <a:ext cx="149700" cy="103725"/>
            </a:xfrm>
            <a:custGeom>
              <a:rect b="b" l="l" r="r" t="t"/>
              <a:pathLst>
                <a:path extrusionOk="0" h="4149" w="5988">
                  <a:moveTo>
                    <a:pt x="5705" y="0"/>
                  </a:moveTo>
                  <a:cubicBezTo>
                    <a:pt x="5630" y="0"/>
                    <a:pt x="5545" y="25"/>
                    <a:pt x="5454" y="77"/>
                  </a:cubicBezTo>
                  <a:lnTo>
                    <a:pt x="534" y="2919"/>
                  </a:lnTo>
                  <a:cubicBezTo>
                    <a:pt x="239" y="3089"/>
                    <a:pt x="0" y="3483"/>
                    <a:pt x="0" y="3803"/>
                  </a:cubicBezTo>
                  <a:cubicBezTo>
                    <a:pt x="0" y="4022"/>
                    <a:pt x="115" y="4148"/>
                    <a:pt x="284" y="4148"/>
                  </a:cubicBezTo>
                  <a:cubicBezTo>
                    <a:pt x="359" y="4148"/>
                    <a:pt x="444" y="4123"/>
                    <a:pt x="534" y="4072"/>
                  </a:cubicBezTo>
                  <a:lnTo>
                    <a:pt x="5454" y="1230"/>
                  </a:lnTo>
                  <a:cubicBezTo>
                    <a:pt x="5750" y="1059"/>
                    <a:pt x="5988" y="665"/>
                    <a:pt x="5988" y="345"/>
                  </a:cubicBezTo>
                  <a:cubicBezTo>
                    <a:pt x="5988" y="126"/>
                    <a:pt x="5873" y="0"/>
                    <a:pt x="570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gb18d1f7587_2_153"/>
            <p:cNvSpPr/>
            <p:nvPr/>
          </p:nvSpPr>
          <p:spPr>
            <a:xfrm>
              <a:off x="2264300" y="3777175"/>
              <a:ext cx="25025" cy="36175"/>
            </a:xfrm>
            <a:custGeom>
              <a:rect b="b" l="l" r="r" t="t"/>
              <a:pathLst>
                <a:path extrusionOk="0" h="1447" w="1001">
                  <a:moveTo>
                    <a:pt x="823" y="0"/>
                  </a:moveTo>
                  <a:cubicBezTo>
                    <a:pt x="780" y="0"/>
                    <a:pt x="732" y="14"/>
                    <a:pt x="681" y="44"/>
                  </a:cubicBezTo>
                  <a:lnTo>
                    <a:pt x="321" y="251"/>
                  </a:lnTo>
                  <a:cubicBezTo>
                    <a:pt x="143" y="353"/>
                    <a:pt x="1" y="601"/>
                    <a:pt x="1" y="805"/>
                  </a:cubicBezTo>
                  <a:lnTo>
                    <a:pt x="1" y="1220"/>
                  </a:lnTo>
                  <a:cubicBezTo>
                    <a:pt x="1" y="1364"/>
                    <a:pt x="72" y="1447"/>
                    <a:pt x="177" y="1447"/>
                  </a:cubicBezTo>
                  <a:cubicBezTo>
                    <a:pt x="220" y="1447"/>
                    <a:pt x="269" y="1433"/>
                    <a:pt x="321" y="1403"/>
                  </a:cubicBezTo>
                  <a:lnTo>
                    <a:pt x="681" y="1196"/>
                  </a:lnTo>
                  <a:cubicBezTo>
                    <a:pt x="857" y="1094"/>
                    <a:pt x="1000" y="846"/>
                    <a:pt x="1000" y="645"/>
                  </a:cubicBezTo>
                  <a:lnTo>
                    <a:pt x="1000" y="227"/>
                  </a:lnTo>
                  <a:cubicBezTo>
                    <a:pt x="1000" y="85"/>
                    <a:pt x="928"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gb18d1f7587_2_153"/>
            <p:cNvSpPr/>
            <p:nvPr/>
          </p:nvSpPr>
          <p:spPr>
            <a:xfrm>
              <a:off x="2314200" y="3678650"/>
              <a:ext cx="149700" cy="103675"/>
            </a:xfrm>
            <a:custGeom>
              <a:rect b="b" l="l" r="r" t="t"/>
              <a:pathLst>
                <a:path extrusionOk="0" h="4147" w="5988">
                  <a:moveTo>
                    <a:pt x="5706" y="1"/>
                  </a:moveTo>
                  <a:cubicBezTo>
                    <a:pt x="5631" y="1"/>
                    <a:pt x="5545" y="26"/>
                    <a:pt x="5454" y="78"/>
                  </a:cubicBezTo>
                  <a:lnTo>
                    <a:pt x="534" y="2917"/>
                  </a:lnTo>
                  <a:cubicBezTo>
                    <a:pt x="239" y="3087"/>
                    <a:pt x="0" y="3485"/>
                    <a:pt x="0" y="3801"/>
                  </a:cubicBezTo>
                  <a:cubicBezTo>
                    <a:pt x="0" y="4022"/>
                    <a:pt x="114" y="4147"/>
                    <a:pt x="282" y="4147"/>
                  </a:cubicBezTo>
                  <a:cubicBezTo>
                    <a:pt x="357" y="4147"/>
                    <a:pt x="443" y="4122"/>
                    <a:pt x="534" y="4070"/>
                  </a:cubicBezTo>
                  <a:lnTo>
                    <a:pt x="5454" y="1228"/>
                  </a:lnTo>
                  <a:cubicBezTo>
                    <a:pt x="5750" y="1057"/>
                    <a:pt x="5988" y="663"/>
                    <a:pt x="5988" y="346"/>
                  </a:cubicBezTo>
                  <a:cubicBezTo>
                    <a:pt x="5988" y="126"/>
                    <a:pt x="5874" y="1"/>
                    <a:pt x="57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b18d1f7587_2_153"/>
            <p:cNvSpPr/>
            <p:nvPr/>
          </p:nvSpPr>
          <p:spPr>
            <a:xfrm>
              <a:off x="2264300" y="3834775"/>
              <a:ext cx="25025" cy="36125"/>
            </a:xfrm>
            <a:custGeom>
              <a:rect b="b" l="l" r="r" t="t"/>
              <a:pathLst>
                <a:path extrusionOk="0" h="1445" w="1001">
                  <a:moveTo>
                    <a:pt x="824" y="1"/>
                  </a:moveTo>
                  <a:cubicBezTo>
                    <a:pt x="781" y="1"/>
                    <a:pt x="733" y="15"/>
                    <a:pt x="681" y="45"/>
                  </a:cubicBezTo>
                  <a:lnTo>
                    <a:pt x="321" y="252"/>
                  </a:lnTo>
                  <a:cubicBezTo>
                    <a:pt x="143" y="354"/>
                    <a:pt x="1" y="599"/>
                    <a:pt x="1" y="803"/>
                  </a:cubicBezTo>
                  <a:lnTo>
                    <a:pt x="1" y="1217"/>
                  </a:lnTo>
                  <a:cubicBezTo>
                    <a:pt x="1" y="1362"/>
                    <a:pt x="72" y="1445"/>
                    <a:pt x="177" y="1445"/>
                  </a:cubicBezTo>
                  <a:cubicBezTo>
                    <a:pt x="220" y="1445"/>
                    <a:pt x="269" y="1431"/>
                    <a:pt x="321" y="1401"/>
                  </a:cubicBezTo>
                  <a:lnTo>
                    <a:pt x="681" y="1194"/>
                  </a:lnTo>
                  <a:cubicBezTo>
                    <a:pt x="857" y="1092"/>
                    <a:pt x="1000" y="847"/>
                    <a:pt x="1000" y="643"/>
                  </a:cubicBezTo>
                  <a:lnTo>
                    <a:pt x="1000" y="228"/>
                  </a:lnTo>
                  <a:cubicBezTo>
                    <a:pt x="1000" y="84"/>
                    <a:pt x="929" y="1"/>
                    <a:pt x="8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b18d1f7587_2_153"/>
            <p:cNvSpPr/>
            <p:nvPr/>
          </p:nvSpPr>
          <p:spPr>
            <a:xfrm>
              <a:off x="2314200" y="3736200"/>
              <a:ext cx="149700" cy="103675"/>
            </a:xfrm>
            <a:custGeom>
              <a:rect b="b" l="l" r="r" t="t"/>
              <a:pathLst>
                <a:path extrusionOk="0" h="4147" w="5988">
                  <a:moveTo>
                    <a:pt x="5706" y="1"/>
                  </a:moveTo>
                  <a:cubicBezTo>
                    <a:pt x="5631" y="1"/>
                    <a:pt x="5545" y="25"/>
                    <a:pt x="5454" y="78"/>
                  </a:cubicBezTo>
                  <a:lnTo>
                    <a:pt x="534" y="2920"/>
                  </a:lnTo>
                  <a:cubicBezTo>
                    <a:pt x="239" y="3087"/>
                    <a:pt x="0" y="3484"/>
                    <a:pt x="0" y="3801"/>
                  </a:cubicBezTo>
                  <a:cubicBezTo>
                    <a:pt x="0" y="4022"/>
                    <a:pt x="114" y="4147"/>
                    <a:pt x="282" y="4147"/>
                  </a:cubicBezTo>
                  <a:cubicBezTo>
                    <a:pt x="357" y="4147"/>
                    <a:pt x="443" y="4122"/>
                    <a:pt x="534" y="4069"/>
                  </a:cubicBezTo>
                  <a:lnTo>
                    <a:pt x="5454" y="1231"/>
                  </a:lnTo>
                  <a:cubicBezTo>
                    <a:pt x="5750" y="1060"/>
                    <a:pt x="5988" y="663"/>
                    <a:pt x="5988" y="346"/>
                  </a:cubicBezTo>
                  <a:cubicBezTo>
                    <a:pt x="5988" y="126"/>
                    <a:pt x="5874" y="1"/>
                    <a:pt x="57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b18d1f7587_2_153"/>
            <p:cNvSpPr/>
            <p:nvPr/>
          </p:nvSpPr>
          <p:spPr>
            <a:xfrm>
              <a:off x="2264300" y="3892300"/>
              <a:ext cx="25025" cy="36150"/>
            </a:xfrm>
            <a:custGeom>
              <a:rect b="b" l="l" r="r" t="t"/>
              <a:pathLst>
                <a:path extrusionOk="0" h="1446" w="1001">
                  <a:moveTo>
                    <a:pt x="822" y="0"/>
                  </a:moveTo>
                  <a:cubicBezTo>
                    <a:pt x="779" y="0"/>
                    <a:pt x="732" y="14"/>
                    <a:pt x="681" y="42"/>
                  </a:cubicBezTo>
                  <a:lnTo>
                    <a:pt x="321" y="253"/>
                  </a:lnTo>
                  <a:cubicBezTo>
                    <a:pt x="143" y="352"/>
                    <a:pt x="1" y="600"/>
                    <a:pt x="1" y="804"/>
                  </a:cubicBezTo>
                  <a:lnTo>
                    <a:pt x="1" y="1218"/>
                  </a:lnTo>
                  <a:cubicBezTo>
                    <a:pt x="1" y="1363"/>
                    <a:pt x="72" y="1446"/>
                    <a:pt x="177" y="1446"/>
                  </a:cubicBezTo>
                  <a:cubicBezTo>
                    <a:pt x="220" y="1446"/>
                    <a:pt x="269" y="1431"/>
                    <a:pt x="321" y="1402"/>
                  </a:cubicBezTo>
                  <a:lnTo>
                    <a:pt x="681" y="1194"/>
                  </a:lnTo>
                  <a:cubicBezTo>
                    <a:pt x="857" y="1092"/>
                    <a:pt x="1000" y="848"/>
                    <a:pt x="1000" y="644"/>
                  </a:cubicBezTo>
                  <a:lnTo>
                    <a:pt x="1000" y="229"/>
                  </a:lnTo>
                  <a:cubicBezTo>
                    <a:pt x="1000" y="83"/>
                    <a:pt x="927" y="0"/>
                    <a:pt x="8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gb18d1f7587_2_153"/>
            <p:cNvSpPr/>
            <p:nvPr/>
          </p:nvSpPr>
          <p:spPr>
            <a:xfrm>
              <a:off x="2314200" y="3793750"/>
              <a:ext cx="149700" cy="103675"/>
            </a:xfrm>
            <a:custGeom>
              <a:rect b="b" l="l" r="r" t="t"/>
              <a:pathLst>
                <a:path extrusionOk="0" h="4147" w="5988">
                  <a:moveTo>
                    <a:pt x="5706" y="0"/>
                  </a:moveTo>
                  <a:cubicBezTo>
                    <a:pt x="5631" y="0"/>
                    <a:pt x="5546" y="25"/>
                    <a:pt x="5454" y="78"/>
                  </a:cubicBezTo>
                  <a:lnTo>
                    <a:pt x="534" y="2920"/>
                  </a:lnTo>
                  <a:cubicBezTo>
                    <a:pt x="239" y="3086"/>
                    <a:pt x="0" y="3484"/>
                    <a:pt x="0" y="3800"/>
                  </a:cubicBezTo>
                  <a:cubicBezTo>
                    <a:pt x="0" y="4021"/>
                    <a:pt x="114" y="4146"/>
                    <a:pt x="283" y="4146"/>
                  </a:cubicBezTo>
                  <a:cubicBezTo>
                    <a:pt x="357" y="4146"/>
                    <a:pt x="443" y="4122"/>
                    <a:pt x="534" y="4069"/>
                  </a:cubicBezTo>
                  <a:lnTo>
                    <a:pt x="5454" y="1226"/>
                  </a:lnTo>
                  <a:cubicBezTo>
                    <a:pt x="5750" y="1060"/>
                    <a:pt x="5988" y="663"/>
                    <a:pt x="5988" y="346"/>
                  </a:cubicBezTo>
                  <a:cubicBezTo>
                    <a:pt x="5988" y="125"/>
                    <a:pt x="5874"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gb18d1f7587_2_153"/>
            <p:cNvSpPr/>
            <p:nvPr/>
          </p:nvSpPr>
          <p:spPr>
            <a:xfrm>
              <a:off x="2263275" y="3880750"/>
              <a:ext cx="199525" cy="132525"/>
            </a:xfrm>
            <a:custGeom>
              <a:rect b="b" l="l" r="r" t="t"/>
              <a:pathLst>
                <a:path extrusionOk="0" h="5301" w="7981">
                  <a:moveTo>
                    <a:pt x="7698" y="0"/>
                  </a:moveTo>
                  <a:cubicBezTo>
                    <a:pt x="7624" y="0"/>
                    <a:pt x="7540" y="24"/>
                    <a:pt x="7451" y="75"/>
                  </a:cubicBezTo>
                  <a:lnTo>
                    <a:pt x="531" y="4070"/>
                  </a:lnTo>
                  <a:cubicBezTo>
                    <a:pt x="239" y="4241"/>
                    <a:pt x="1" y="4635"/>
                    <a:pt x="1" y="4955"/>
                  </a:cubicBezTo>
                  <a:cubicBezTo>
                    <a:pt x="1" y="5175"/>
                    <a:pt x="115" y="5300"/>
                    <a:pt x="282" y="5300"/>
                  </a:cubicBezTo>
                  <a:cubicBezTo>
                    <a:pt x="356" y="5300"/>
                    <a:pt x="441" y="5275"/>
                    <a:pt x="531" y="5223"/>
                  </a:cubicBezTo>
                  <a:lnTo>
                    <a:pt x="7451" y="1228"/>
                  </a:lnTo>
                  <a:cubicBezTo>
                    <a:pt x="7743" y="1058"/>
                    <a:pt x="7981" y="663"/>
                    <a:pt x="7981" y="348"/>
                  </a:cubicBezTo>
                  <a:cubicBezTo>
                    <a:pt x="7981" y="125"/>
                    <a:pt x="7866" y="0"/>
                    <a:pt x="769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b18d1f7587_2_153"/>
            <p:cNvSpPr/>
            <p:nvPr/>
          </p:nvSpPr>
          <p:spPr>
            <a:xfrm>
              <a:off x="2263275" y="4036900"/>
              <a:ext cx="24950" cy="36225"/>
            </a:xfrm>
            <a:custGeom>
              <a:rect b="b" l="l" r="r" t="t"/>
              <a:pathLst>
                <a:path extrusionOk="0" h="1449" w="998">
                  <a:moveTo>
                    <a:pt x="821" y="0"/>
                  </a:moveTo>
                  <a:cubicBezTo>
                    <a:pt x="778" y="0"/>
                    <a:pt x="730" y="14"/>
                    <a:pt x="678" y="44"/>
                  </a:cubicBezTo>
                  <a:lnTo>
                    <a:pt x="321" y="252"/>
                  </a:lnTo>
                  <a:cubicBezTo>
                    <a:pt x="144" y="353"/>
                    <a:pt x="1" y="602"/>
                    <a:pt x="1" y="806"/>
                  </a:cubicBezTo>
                  <a:lnTo>
                    <a:pt x="1" y="1221"/>
                  </a:lnTo>
                  <a:cubicBezTo>
                    <a:pt x="1" y="1365"/>
                    <a:pt x="72" y="1448"/>
                    <a:pt x="177" y="1448"/>
                  </a:cubicBezTo>
                  <a:cubicBezTo>
                    <a:pt x="220" y="1448"/>
                    <a:pt x="269" y="1434"/>
                    <a:pt x="321" y="1404"/>
                  </a:cubicBezTo>
                  <a:lnTo>
                    <a:pt x="678" y="1197"/>
                  </a:lnTo>
                  <a:cubicBezTo>
                    <a:pt x="854" y="1095"/>
                    <a:pt x="997" y="846"/>
                    <a:pt x="997" y="642"/>
                  </a:cubicBezTo>
                  <a:lnTo>
                    <a:pt x="997" y="228"/>
                  </a:lnTo>
                  <a:cubicBezTo>
                    <a:pt x="997" y="83"/>
                    <a:pt x="926"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b18d1f7587_2_153"/>
            <p:cNvSpPr/>
            <p:nvPr/>
          </p:nvSpPr>
          <p:spPr>
            <a:xfrm>
              <a:off x="2313175" y="3938325"/>
              <a:ext cx="149625" cy="103750"/>
            </a:xfrm>
            <a:custGeom>
              <a:rect b="b" l="l" r="r" t="t"/>
              <a:pathLst>
                <a:path extrusionOk="0" h="4150" w="5985">
                  <a:moveTo>
                    <a:pt x="5702" y="1"/>
                  </a:moveTo>
                  <a:cubicBezTo>
                    <a:pt x="5628" y="1"/>
                    <a:pt x="5544" y="25"/>
                    <a:pt x="5455" y="77"/>
                  </a:cubicBezTo>
                  <a:lnTo>
                    <a:pt x="531" y="2920"/>
                  </a:lnTo>
                  <a:cubicBezTo>
                    <a:pt x="239" y="3090"/>
                    <a:pt x="1" y="3484"/>
                    <a:pt x="1" y="3804"/>
                  </a:cubicBezTo>
                  <a:cubicBezTo>
                    <a:pt x="1" y="4023"/>
                    <a:pt x="115" y="4149"/>
                    <a:pt x="283" y="4149"/>
                  </a:cubicBezTo>
                  <a:cubicBezTo>
                    <a:pt x="357" y="4149"/>
                    <a:pt x="441" y="4124"/>
                    <a:pt x="531" y="4072"/>
                  </a:cubicBezTo>
                  <a:lnTo>
                    <a:pt x="5455" y="1230"/>
                  </a:lnTo>
                  <a:cubicBezTo>
                    <a:pt x="5747" y="1060"/>
                    <a:pt x="5985" y="666"/>
                    <a:pt x="5985" y="346"/>
                  </a:cubicBezTo>
                  <a:cubicBezTo>
                    <a:pt x="5985" y="127"/>
                    <a:pt x="5870" y="1"/>
                    <a:pt x="570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gb18d1f7587_2_153"/>
            <p:cNvSpPr/>
            <p:nvPr/>
          </p:nvSpPr>
          <p:spPr>
            <a:xfrm>
              <a:off x="2263275" y="4094550"/>
              <a:ext cx="24950" cy="36200"/>
            </a:xfrm>
            <a:custGeom>
              <a:rect b="b" l="l" r="r" t="t"/>
              <a:pathLst>
                <a:path extrusionOk="0" h="1448" w="998">
                  <a:moveTo>
                    <a:pt x="819" y="0"/>
                  </a:moveTo>
                  <a:cubicBezTo>
                    <a:pt x="777" y="0"/>
                    <a:pt x="729" y="14"/>
                    <a:pt x="678" y="43"/>
                  </a:cubicBezTo>
                  <a:lnTo>
                    <a:pt x="321" y="251"/>
                  </a:lnTo>
                  <a:cubicBezTo>
                    <a:pt x="144" y="353"/>
                    <a:pt x="1" y="601"/>
                    <a:pt x="1" y="805"/>
                  </a:cubicBezTo>
                  <a:lnTo>
                    <a:pt x="1" y="1220"/>
                  </a:lnTo>
                  <a:cubicBezTo>
                    <a:pt x="1" y="1364"/>
                    <a:pt x="72" y="1447"/>
                    <a:pt x="177" y="1447"/>
                  </a:cubicBezTo>
                  <a:cubicBezTo>
                    <a:pt x="220" y="1447"/>
                    <a:pt x="269" y="1433"/>
                    <a:pt x="321" y="1404"/>
                  </a:cubicBezTo>
                  <a:lnTo>
                    <a:pt x="678" y="1196"/>
                  </a:lnTo>
                  <a:cubicBezTo>
                    <a:pt x="854" y="1094"/>
                    <a:pt x="997" y="849"/>
                    <a:pt x="997" y="645"/>
                  </a:cubicBezTo>
                  <a:lnTo>
                    <a:pt x="997" y="230"/>
                  </a:lnTo>
                  <a:cubicBezTo>
                    <a:pt x="997" y="85"/>
                    <a:pt x="925" y="0"/>
                    <a:pt x="8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gb18d1f7587_2_153"/>
            <p:cNvSpPr/>
            <p:nvPr/>
          </p:nvSpPr>
          <p:spPr>
            <a:xfrm>
              <a:off x="2313175" y="3996025"/>
              <a:ext cx="149625" cy="103675"/>
            </a:xfrm>
            <a:custGeom>
              <a:rect b="b" l="l" r="r" t="t"/>
              <a:pathLst>
                <a:path extrusionOk="0" h="4147" w="5985">
                  <a:moveTo>
                    <a:pt x="5704" y="1"/>
                  </a:moveTo>
                  <a:cubicBezTo>
                    <a:pt x="5630" y="1"/>
                    <a:pt x="5545" y="26"/>
                    <a:pt x="5455" y="78"/>
                  </a:cubicBezTo>
                  <a:lnTo>
                    <a:pt x="531" y="2917"/>
                  </a:lnTo>
                  <a:cubicBezTo>
                    <a:pt x="239" y="3087"/>
                    <a:pt x="1" y="3485"/>
                    <a:pt x="1" y="3801"/>
                  </a:cubicBezTo>
                  <a:cubicBezTo>
                    <a:pt x="1" y="4022"/>
                    <a:pt x="114" y="4147"/>
                    <a:pt x="281" y="4147"/>
                  </a:cubicBezTo>
                  <a:cubicBezTo>
                    <a:pt x="356" y="4147"/>
                    <a:pt x="441" y="4122"/>
                    <a:pt x="531" y="4069"/>
                  </a:cubicBezTo>
                  <a:lnTo>
                    <a:pt x="5455" y="1227"/>
                  </a:lnTo>
                  <a:cubicBezTo>
                    <a:pt x="5747" y="1061"/>
                    <a:pt x="5985" y="663"/>
                    <a:pt x="5985" y="347"/>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gb18d1f7587_2_153"/>
            <p:cNvSpPr/>
            <p:nvPr/>
          </p:nvSpPr>
          <p:spPr>
            <a:xfrm>
              <a:off x="2263275" y="4152150"/>
              <a:ext cx="24950" cy="36150"/>
            </a:xfrm>
            <a:custGeom>
              <a:rect b="b" l="l" r="r" t="t"/>
              <a:pathLst>
                <a:path extrusionOk="0" h="1446" w="998">
                  <a:moveTo>
                    <a:pt x="821" y="0"/>
                  </a:moveTo>
                  <a:cubicBezTo>
                    <a:pt x="778" y="0"/>
                    <a:pt x="730" y="15"/>
                    <a:pt x="678" y="44"/>
                  </a:cubicBezTo>
                  <a:lnTo>
                    <a:pt x="321" y="252"/>
                  </a:lnTo>
                  <a:cubicBezTo>
                    <a:pt x="144" y="354"/>
                    <a:pt x="1" y="598"/>
                    <a:pt x="1" y="802"/>
                  </a:cubicBezTo>
                  <a:lnTo>
                    <a:pt x="1" y="1218"/>
                  </a:lnTo>
                  <a:cubicBezTo>
                    <a:pt x="1" y="1362"/>
                    <a:pt x="72" y="1445"/>
                    <a:pt x="177" y="1445"/>
                  </a:cubicBezTo>
                  <a:cubicBezTo>
                    <a:pt x="220" y="1445"/>
                    <a:pt x="269" y="1431"/>
                    <a:pt x="321" y="1401"/>
                  </a:cubicBezTo>
                  <a:lnTo>
                    <a:pt x="678" y="1193"/>
                  </a:lnTo>
                  <a:cubicBezTo>
                    <a:pt x="854" y="1091"/>
                    <a:pt x="997" y="846"/>
                    <a:pt x="997" y="642"/>
                  </a:cubicBezTo>
                  <a:lnTo>
                    <a:pt x="997" y="228"/>
                  </a:lnTo>
                  <a:cubicBezTo>
                    <a:pt x="997" y="84"/>
                    <a:pt x="926"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gb18d1f7587_2_153"/>
            <p:cNvSpPr/>
            <p:nvPr/>
          </p:nvSpPr>
          <p:spPr>
            <a:xfrm>
              <a:off x="2313175" y="4053575"/>
              <a:ext cx="149625" cy="103700"/>
            </a:xfrm>
            <a:custGeom>
              <a:rect b="b" l="l" r="r" t="t"/>
              <a:pathLst>
                <a:path extrusionOk="0" h="4148" w="5985">
                  <a:moveTo>
                    <a:pt x="5704" y="0"/>
                  </a:moveTo>
                  <a:cubicBezTo>
                    <a:pt x="5630" y="0"/>
                    <a:pt x="5545" y="25"/>
                    <a:pt x="5455" y="77"/>
                  </a:cubicBezTo>
                  <a:lnTo>
                    <a:pt x="531" y="2920"/>
                  </a:lnTo>
                  <a:cubicBezTo>
                    <a:pt x="239" y="3090"/>
                    <a:pt x="1" y="3484"/>
                    <a:pt x="1" y="3801"/>
                  </a:cubicBezTo>
                  <a:cubicBezTo>
                    <a:pt x="1" y="4023"/>
                    <a:pt x="115" y="4147"/>
                    <a:pt x="283" y="4147"/>
                  </a:cubicBezTo>
                  <a:cubicBezTo>
                    <a:pt x="357" y="4147"/>
                    <a:pt x="442" y="4123"/>
                    <a:pt x="531" y="4072"/>
                  </a:cubicBezTo>
                  <a:lnTo>
                    <a:pt x="5455" y="1230"/>
                  </a:lnTo>
                  <a:cubicBezTo>
                    <a:pt x="5747" y="1061"/>
                    <a:pt x="5985" y="662"/>
                    <a:pt x="5985" y="347"/>
                  </a:cubicBezTo>
                  <a:cubicBezTo>
                    <a:pt x="5985" y="125"/>
                    <a:pt x="5871" y="0"/>
                    <a:pt x="57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gb18d1f7587_2_153"/>
            <p:cNvSpPr/>
            <p:nvPr/>
          </p:nvSpPr>
          <p:spPr>
            <a:xfrm>
              <a:off x="2263275" y="4209675"/>
              <a:ext cx="24950" cy="36150"/>
            </a:xfrm>
            <a:custGeom>
              <a:rect b="b" l="l" r="r" t="t"/>
              <a:pathLst>
                <a:path extrusionOk="0" h="1446" w="998">
                  <a:moveTo>
                    <a:pt x="819" y="0"/>
                  </a:moveTo>
                  <a:cubicBezTo>
                    <a:pt x="777" y="0"/>
                    <a:pt x="729" y="14"/>
                    <a:pt x="678" y="42"/>
                  </a:cubicBezTo>
                  <a:lnTo>
                    <a:pt x="321" y="252"/>
                  </a:lnTo>
                  <a:cubicBezTo>
                    <a:pt x="144" y="351"/>
                    <a:pt x="1" y="599"/>
                    <a:pt x="1" y="803"/>
                  </a:cubicBezTo>
                  <a:lnTo>
                    <a:pt x="1" y="1218"/>
                  </a:lnTo>
                  <a:cubicBezTo>
                    <a:pt x="1" y="1362"/>
                    <a:pt x="72" y="1445"/>
                    <a:pt x="177" y="1445"/>
                  </a:cubicBezTo>
                  <a:cubicBezTo>
                    <a:pt x="220" y="1445"/>
                    <a:pt x="269" y="1431"/>
                    <a:pt x="321" y="1401"/>
                  </a:cubicBezTo>
                  <a:lnTo>
                    <a:pt x="678" y="1194"/>
                  </a:lnTo>
                  <a:cubicBezTo>
                    <a:pt x="854" y="1092"/>
                    <a:pt x="997" y="847"/>
                    <a:pt x="997" y="643"/>
                  </a:cubicBezTo>
                  <a:lnTo>
                    <a:pt x="997" y="229"/>
                  </a:lnTo>
                  <a:cubicBezTo>
                    <a:pt x="997" y="83"/>
                    <a:pt x="925" y="0"/>
                    <a:pt x="8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gb18d1f7587_2_153"/>
            <p:cNvSpPr/>
            <p:nvPr/>
          </p:nvSpPr>
          <p:spPr>
            <a:xfrm>
              <a:off x="2313175" y="4111100"/>
              <a:ext cx="149625" cy="103675"/>
            </a:xfrm>
            <a:custGeom>
              <a:rect b="b" l="l" r="r" t="t"/>
              <a:pathLst>
                <a:path extrusionOk="0" h="4147" w="5985">
                  <a:moveTo>
                    <a:pt x="5704" y="1"/>
                  </a:moveTo>
                  <a:cubicBezTo>
                    <a:pt x="5630" y="1"/>
                    <a:pt x="5545" y="26"/>
                    <a:pt x="5455" y="78"/>
                  </a:cubicBezTo>
                  <a:lnTo>
                    <a:pt x="531" y="2921"/>
                  </a:lnTo>
                  <a:cubicBezTo>
                    <a:pt x="239" y="3087"/>
                    <a:pt x="1" y="3485"/>
                    <a:pt x="1" y="3801"/>
                  </a:cubicBezTo>
                  <a:cubicBezTo>
                    <a:pt x="1" y="4022"/>
                    <a:pt x="115" y="4147"/>
                    <a:pt x="282" y="4147"/>
                  </a:cubicBezTo>
                  <a:cubicBezTo>
                    <a:pt x="356" y="4147"/>
                    <a:pt x="441" y="4122"/>
                    <a:pt x="531" y="4070"/>
                  </a:cubicBezTo>
                  <a:lnTo>
                    <a:pt x="5455" y="1231"/>
                  </a:lnTo>
                  <a:cubicBezTo>
                    <a:pt x="5747" y="1061"/>
                    <a:pt x="5985" y="663"/>
                    <a:pt x="5985" y="347"/>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gb18d1f7587_2_153"/>
            <p:cNvSpPr/>
            <p:nvPr/>
          </p:nvSpPr>
          <p:spPr>
            <a:xfrm>
              <a:off x="3162200" y="3145850"/>
              <a:ext cx="374175" cy="249225"/>
            </a:xfrm>
            <a:custGeom>
              <a:rect b="b" l="l" r="r" t="t"/>
              <a:pathLst>
                <a:path extrusionOk="0" h="9969" w="14967">
                  <a:moveTo>
                    <a:pt x="14671" y="1"/>
                  </a:moveTo>
                  <a:cubicBezTo>
                    <a:pt x="14599" y="1"/>
                    <a:pt x="14518" y="24"/>
                    <a:pt x="14433" y="73"/>
                  </a:cubicBezTo>
                  <a:lnTo>
                    <a:pt x="534" y="8100"/>
                  </a:lnTo>
                  <a:cubicBezTo>
                    <a:pt x="239" y="8270"/>
                    <a:pt x="0" y="8681"/>
                    <a:pt x="0" y="9022"/>
                  </a:cubicBezTo>
                  <a:lnTo>
                    <a:pt x="0" y="9590"/>
                  </a:lnTo>
                  <a:cubicBezTo>
                    <a:pt x="0" y="9830"/>
                    <a:pt x="120" y="9969"/>
                    <a:pt x="294" y="9969"/>
                  </a:cubicBezTo>
                  <a:cubicBezTo>
                    <a:pt x="365" y="9969"/>
                    <a:pt x="446" y="9945"/>
                    <a:pt x="531" y="9896"/>
                  </a:cubicBezTo>
                  <a:lnTo>
                    <a:pt x="14436" y="1804"/>
                  </a:lnTo>
                  <a:cubicBezTo>
                    <a:pt x="14728" y="1634"/>
                    <a:pt x="14967" y="1219"/>
                    <a:pt x="14967" y="883"/>
                  </a:cubicBezTo>
                  <a:lnTo>
                    <a:pt x="14967" y="382"/>
                  </a:lnTo>
                  <a:cubicBezTo>
                    <a:pt x="14967" y="141"/>
                    <a:pt x="14846" y="1"/>
                    <a:pt x="146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gb18d1f7587_2_153"/>
            <p:cNvSpPr/>
            <p:nvPr/>
          </p:nvSpPr>
          <p:spPr>
            <a:xfrm>
              <a:off x="3162200" y="3203375"/>
              <a:ext cx="424075" cy="262100"/>
            </a:xfrm>
            <a:custGeom>
              <a:rect b="b" l="l" r="r" t="t"/>
              <a:pathLst>
                <a:path extrusionOk="0" h="10484" w="16963">
                  <a:moveTo>
                    <a:pt x="16679" y="1"/>
                  </a:moveTo>
                  <a:cubicBezTo>
                    <a:pt x="16604" y="1"/>
                    <a:pt x="16519" y="25"/>
                    <a:pt x="16428" y="77"/>
                  </a:cubicBezTo>
                  <a:lnTo>
                    <a:pt x="534" y="9257"/>
                  </a:lnTo>
                  <a:cubicBezTo>
                    <a:pt x="239" y="9423"/>
                    <a:pt x="0" y="9821"/>
                    <a:pt x="0" y="10137"/>
                  </a:cubicBezTo>
                  <a:cubicBezTo>
                    <a:pt x="0" y="10358"/>
                    <a:pt x="114" y="10484"/>
                    <a:pt x="282" y="10484"/>
                  </a:cubicBezTo>
                  <a:cubicBezTo>
                    <a:pt x="357" y="10484"/>
                    <a:pt x="443" y="10459"/>
                    <a:pt x="534" y="10406"/>
                  </a:cubicBezTo>
                  <a:lnTo>
                    <a:pt x="16428" y="1230"/>
                  </a:lnTo>
                  <a:cubicBezTo>
                    <a:pt x="16724" y="1060"/>
                    <a:pt x="16962" y="666"/>
                    <a:pt x="16962" y="346"/>
                  </a:cubicBezTo>
                  <a:cubicBezTo>
                    <a:pt x="16962" y="127"/>
                    <a:pt x="16848" y="1"/>
                    <a:pt x="16679"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gb18d1f7587_2_153"/>
            <p:cNvSpPr/>
            <p:nvPr/>
          </p:nvSpPr>
          <p:spPr>
            <a:xfrm>
              <a:off x="3162200" y="3260925"/>
              <a:ext cx="424075" cy="262125"/>
            </a:xfrm>
            <a:custGeom>
              <a:rect b="b" l="l" r="r" t="t"/>
              <a:pathLst>
                <a:path extrusionOk="0" h="10485" w="16963">
                  <a:moveTo>
                    <a:pt x="16679" y="0"/>
                  </a:moveTo>
                  <a:cubicBezTo>
                    <a:pt x="16604" y="0"/>
                    <a:pt x="16519" y="25"/>
                    <a:pt x="16428" y="77"/>
                  </a:cubicBezTo>
                  <a:lnTo>
                    <a:pt x="534" y="9256"/>
                  </a:lnTo>
                  <a:cubicBezTo>
                    <a:pt x="239" y="9426"/>
                    <a:pt x="0" y="9821"/>
                    <a:pt x="0" y="10140"/>
                  </a:cubicBezTo>
                  <a:cubicBezTo>
                    <a:pt x="0" y="10360"/>
                    <a:pt x="115" y="10485"/>
                    <a:pt x="284" y="10485"/>
                  </a:cubicBezTo>
                  <a:cubicBezTo>
                    <a:pt x="359" y="10485"/>
                    <a:pt x="444" y="10460"/>
                    <a:pt x="534" y="10409"/>
                  </a:cubicBezTo>
                  <a:lnTo>
                    <a:pt x="16428" y="1230"/>
                  </a:lnTo>
                  <a:cubicBezTo>
                    <a:pt x="16724" y="1059"/>
                    <a:pt x="16962" y="665"/>
                    <a:pt x="16962" y="345"/>
                  </a:cubicBezTo>
                  <a:cubicBezTo>
                    <a:pt x="16962" y="126"/>
                    <a:pt x="16848" y="0"/>
                    <a:pt x="16679"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gb18d1f7587_2_153"/>
            <p:cNvSpPr/>
            <p:nvPr/>
          </p:nvSpPr>
          <p:spPr>
            <a:xfrm>
              <a:off x="3162200" y="3318500"/>
              <a:ext cx="424075" cy="262125"/>
            </a:xfrm>
            <a:custGeom>
              <a:rect b="b" l="l" r="r" t="t"/>
              <a:pathLst>
                <a:path extrusionOk="0" h="10485" w="16963">
                  <a:moveTo>
                    <a:pt x="16678" y="1"/>
                  </a:moveTo>
                  <a:cubicBezTo>
                    <a:pt x="16604" y="1"/>
                    <a:pt x="16518" y="25"/>
                    <a:pt x="16428" y="76"/>
                  </a:cubicBezTo>
                  <a:lnTo>
                    <a:pt x="534" y="9255"/>
                  </a:lnTo>
                  <a:cubicBezTo>
                    <a:pt x="239" y="9425"/>
                    <a:pt x="0" y="9820"/>
                    <a:pt x="0" y="10139"/>
                  </a:cubicBezTo>
                  <a:cubicBezTo>
                    <a:pt x="0" y="10358"/>
                    <a:pt x="115" y="10485"/>
                    <a:pt x="283" y="10485"/>
                  </a:cubicBezTo>
                  <a:cubicBezTo>
                    <a:pt x="358" y="10485"/>
                    <a:pt x="443" y="10460"/>
                    <a:pt x="534" y="10407"/>
                  </a:cubicBezTo>
                  <a:lnTo>
                    <a:pt x="16428" y="1228"/>
                  </a:lnTo>
                  <a:cubicBezTo>
                    <a:pt x="16724" y="1058"/>
                    <a:pt x="16962" y="664"/>
                    <a:pt x="16962" y="348"/>
                  </a:cubicBezTo>
                  <a:cubicBezTo>
                    <a:pt x="16962" y="126"/>
                    <a:pt x="16847" y="1"/>
                    <a:pt x="16678"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gb18d1f7587_2_153"/>
            <p:cNvSpPr/>
            <p:nvPr/>
          </p:nvSpPr>
          <p:spPr>
            <a:xfrm>
              <a:off x="3162200" y="3376075"/>
              <a:ext cx="424075" cy="262100"/>
            </a:xfrm>
            <a:custGeom>
              <a:rect b="b" l="l" r="r" t="t"/>
              <a:pathLst>
                <a:path extrusionOk="0" h="10484" w="16963">
                  <a:moveTo>
                    <a:pt x="16681" y="1"/>
                  </a:moveTo>
                  <a:cubicBezTo>
                    <a:pt x="16605" y="1"/>
                    <a:pt x="16519" y="25"/>
                    <a:pt x="16428" y="78"/>
                  </a:cubicBezTo>
                  <a:lnTo>
                    <a:pt x="534" y="9254"/>
                  </a:lnTo>
                  <a:cubicBezTo>
                    <a:pt x="239" y="9424"/>
                    <a:pt x="0" y="9818"/>
                    <a:pt x="0" y="10138"/>
                  </a:cubicBezTo>
                  <a:cubicBezTo>
                    <a:pt x="0" y="10359"/>
                    <a:pt x="114" y="10484"/>
                    <a:pt x="282" y="10484"/>
                  </a:cubicBezTo>
                  <a:cubicBezTo>
                    <a:pt x="357" y="10484"/>
                    <a:pt x="443" y="10459"/>
                    <a:pt x="534" y="10406"/>
                  </a:cubicBezTo>
                  <a:lnTo>
                    <a:pt x="16428" y="1230"/>
                  </a:lnTo>
                  <a:cubicBezTo>
                    <a:pt x="16724" y="1060"/>
                    <a:pt x="16962" y="663"/>
                    <a:pt x="16962" y="346"/>
                  </a:cubicBezTo>
                  <a:cubicBezTo>
                    <a:pt x="16962" y="125"/>
                    <a:pt x="16849" y="1"/>
                    <a:pt x="16681"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gb18d1f7587_2_153"/>
            <p:cNvSpPr/>
            <p:nvPr/>
          </p:nvSpPr>
          <p:spPr>
            <a:xfrm>
              <a:off x="3162200" y="3433625"/>
              <a:ext cx="424075" cy="262100"/>
            </a:xfrm>
            <a:custGeom>
              <a:rect b="b" l="l" r="r" t="t"/>
              <a:pathLst>
                <a:path extrusionOk="0" h="10484" w="16963">
                  <a:moveTo>
                    <a:pt x="16679" y="1"/>
                  </a:moveTo>
                  <a:cubicBezTo>
                    <a:pt x="16604" y="1"/>
                    <a:pt x="16519" y="25"/>
                    <a:pt x="16428" y="78"/>
                  </a:cubicBezTo>
                  <a:lnTo>
                    <a:pt x="534" y="9257"/>
                  </a:lnTo>
                  <a:cubicBezTo>
                    <a:pt x="239" y="9424"/>
                    <a:pt x="0" y="9821"/>
                    <a:pt x="0" y="10138"/>
                  </a:cubicBezTo>
                  <a:cubicBezTo>
                    <a:pt x="0" y="10359"/>
                    <a:pt x="114" y="10483"/>
                    <a:pt x="282" y="10483"/>
                  </a:cubicBezTo>
                  <a:cubicBezTo>
                    <a:pt x="357" y="10483"/>
                    <a:pt x="443" y="10458"/>
                    <a:pt x="534" y="10406"/>
                  </a:cubicBezTo>
                  <a:lnTo>
                    <a:pt x="16428" y="1230"/>
                  </a:lnTo>
                  <a:cubicBezTo>
                    <a:pt x="16724" y="1060"/>
                    <a:pt x="16962" y="666"/>
                    <a:pt x="16962" y="346"/>
                  </a:cubicBezTo>
                  <a:cubicBezTo>
                    <a:pt x="16962" y="127"/>
                    <a:pt x="16848" y="1"/>
                    <a:pt x="16679"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gb18d1f7587_2_153"/>
            <p:cNvSpPr/>
            <p:nvPr/>
          </p:nvSpPr>
          <p:spPr>
            <a:xfrm>
              <a:off x="3162200" y="3491175"/>
              <a:ext cx="424075" cy="262150"/>
            </a:xfrm>
            <a:custGeom>
              <a:rect b="b" l="l" r="r" t="t"/>
              <a:pathLst>
                <a:path extrusionOk="0" h="10486" w="16963">
                  <a:moveTo>
                    <a:pt x="16679" y="0"/>
                  </a:moveTo>
                  <a:cubicBezTo>
                    <a:pt x="16604" y="0"/>
                    <a:pt x="16519" y="25"/>
                    <a:pt x="16428" y="77"/>
                  </a:cubicBezTo>
                  <a:lnTo>
                    <a:pt x="534" y="9257"/>
                  </a:lnTo>
                  <a:cubicBezTo>
                    <a:pt x="239" y="9427"/>
                    <a:pt x="0" y="9821"/>
                    <a:pt x="0" y="10141"/>
                  </a:cubicBezTo>
                  <a:cubicBezTo>
                    <a:pt x="0" y="10360"/>
                    <a:pt x="115" y="10486"/>
                    <a:pt x="284" y="10486"/>
                  </a:cubicBezTo>
                  <a:cubicBezTo>
                    <a:pt x="358" y="10486"/>
                    <a:pt x="444" y="10461"/>
                    <a:pt x="534" y="10409"/>
                  </a:cubicBezTo>
                  <a:lnTo>
                    <a:pt x="16428" y="1230"/>
                  </a:lnTo>
                  <a:cubicBezTo>
                    <a:pt x="16724" y="1060"/>
                    <a:pt x="16962" y="665"/>
                    <a:pt x="16962" y="346"/>
                  </a:cubicBezTo>
                  <a:cubicBezTo>
                    <a:pt x="16962" y="127"/>
                    <a:pt x="16848" y="0"/>
                    <a:pt x="16679"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gb18d1f7587_2_153"/>
            <p:cNvSpPr/>
            <p:nvPr/>
          </p:nvSpPr>
          <p:spPr>
            <a:xfrm>
              <a:off x="3162200" y="3548775"/>
              <a:ext cx="424075" cy="262100"/>
            </a:xfrm>
            <a:custGeom>
              <a:rect b="b" l="l" r="r" t="t"/>
              <a:pathLst>
                <a:path extrusionOk="0" h="10484" w="16963">
                  <a:moveTo>
                    <a:pt x="16681" y="1"/>
                  </a:moveTo>
                  <a:cubicBezTo>
                    <a:pt x="16606" y="1"/>
                    <a:pt x="16520" y="26"/>
                    <a:pt x="16428" y="79"/>
                  </a:cubicBezTo>
                  <a:lnTo>
                    <a:pt x="534" y="9254"/>
                  </a:lnTo>
                  <a:cubicBezTo>
                    <a:pt x="239" y="9424"/>
                    <a:pt x="0" y="9819"/>
                    <a:pt x="0" y="10138"/>
                  </a:cubicBezTo>
                  <a:cubicBezTo>
                    <a:pt x="0" y="10357"/>
                    <a:pt x="115" y="10483"/>
                    <a:pt x="284" y="10483"/>
                  </a:cubicBezTo>
                  <a:cubicBezTo>
                    <a:pt x="358" y="10483"/>
                    <a:pt x="444" y="10459"/>
                    <a:pt x="534" y="10407"/>
                  </a:cubicBezTo>
                  <a:lnTo>
                    <a:pt x="16428" y="1227"/>
                  </a:lnTo>
                  <a:cubicBezTo>
                    <a:pt x="16724" y="1061"/>
                    <a:pt x="16962" y="663"/>
                    <a:pt x="16962" y="347"/>
                  </a:cubicBezTo>
                  <a:cubicBezTo>
                    <a:pt x="16962" y="126"/>
                    <a:pt x="16849" y="1"/>
                    <a:pt x="16681"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gb18d1f7587_2_153"/>
            <p:cNvSpPr/>
            <p:nvPr/>
          </p:nvSpPr>
          <p:spPr>
            <a:xfrm>
              <a:off x="3162200" y="3606325"/>
              <a:ext cx="424075" cy="262100"/>
            </a:xfrm>
            <a:custGeom>
              <a:rect b="b" l="l" r="r" t="t"/>
              <a:pathLst>
                <a:path extrusionOk="0" h="10484" w="16963">
                  <a:moveTo>
                    <a:pt x="16680" y="0"/>
                  </a:moveTo>
                  <a:cubicBezTo>
                    <a:pt x="16605" y="0"/>
                    <a:pt x="16519" y="25"/>
                    <a:pt x="16428" y="78"/>
                  </a:cubicBezTo>
                  <a:lnTo>
                    <a:pt x="534" y="9254"/>
                  </a:lnTo>
                  <a:cubicBezTo>
                    <a:pt x="239" y="9424"/>
                    <a:pt x="0" y="9822"/>
                    <a:pt x="0" y="10138"/>
                  </a:cubicBezTo>
                  <a:cubicBezTo>
                    <a:pt x="0" y="10359"/>
                    <a:pt x="114" y="10484"/>
                    <a:pt x="282" y="10484"/>
                  </a:cubicBezTo>
                  <a:cubicBezTo>
                    <a:pt x="357" y="10484"/>
                    <a:pt x="443" y="10459"/>
                    <a:pt x="534" y="10407"/>
                  </a:cubicBezTo>
                  <a:lnTo>
                    <a:pt x="16428" y="1230"/>
                  </a:lnTo>
                  <a:cubicBezTo>
                    <a:pt x="16724" y="1061"/>
                    <a:pt x="16962" y="666"/>
                    <a:pt x="16962" y="347"/>
                  </a:cubicBezTo>
                  <a:cubicBezTo>
                    <a:pt x="16962" y="126"/>
                    <a:pt x="16848" y="0"/>
                    <a:pt x="16680"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b18d1f7587_2_153"/>
            <p:cNvSpPr/>
            <p:nvPr/>
          </p:nvSpPr>
          <p:spPr>
            <a:xfrm>
              <a:off x="2563650" y="3390675"/>
              <a:ext cx="548675" cy="852300"/>
            </a:xfrm>
            <a:custGeom>
              <a:rect b="b" l="l" r="r" t="t"/>
              <a:pathLst>
                <a:path extrusionOk="0" h="34092" w="21947">
                  <a:moveTo>
                    <a:pt x="21652" y="1"/>
                  </a:moveTo>
                  <a:cubicBezTo>
                    <a:pt x="21581" y="1"/>
                    <a:pt x="21501" y="24"/>
                    <a:pt x="21416" y="72"/>
                  </a:cubicBezTo>
                  <a:lnTo>
                    <a:pt x="531" y="12131"/>
                  </a:lnTo>
                  <a:cubicBezTo>
                    <a:pt x="239" y="12301"/>
                    <a:pt x="1" y="12712"/>
                    <a:pt x="1" y="13053"/>
                  </a:cubicBezTo>
                  <a:lnTo>
                    <a:pt x="1" y="33713"/>
                  </a:lnTo>
                  <a:cubicBezTo>
                    <a:pt x="1" y="33953"/>
                    <a:pt x="120" y="34092"/>
                    <a:pt x="293" y="34092"/>
                  </a:cubicBezTo>
                  <a:cubicBezTo>
                    <a:pt x="365" y="34092"/>
                    <a:pt x="446" y="34068"/>
                    <a:pt x="531" y="34019"/>
                  </a:cubicBezTo>
                  <a:lnTo>
                    <a:pt x="21416" y="21960"/>
                  </a:lnTo>
                  <a:cubicBezTo>
                    <a:pt x="21709" y="21793"/>
                    <a:pt x="21947" y="21379"/>
                    <a:pt x="21947" y="21042"/>
                  </a:cubicBezTo>
                  <a:lnTo>
                    <a:pt x="21947" y="381"/>
                  </a:lnTo>
                  <a:cubicBezTo>
                    <a:pt x="21947" y="139"/>
                    <a:pt x="21826" y="1"/>
                    <a:pt x="21652"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gb18d1f7587_2_153"/>
            <p:cNvSpPr/>
            <p:nvPr/>
          </p:nvSpPr>
          <p:spPr>
            <a:xfrm>
              <a:off x="2563650" y="3390675"/>
              <a:ext cx="548675" cy="852275"/>
            </a:xfrm>
            <a:custGeom>
              <a:rect b="b" l="l" r="r" t="t"/>
              <a:pathLst>
                <a:path extrusionOk="0" h="34091" w="21947">
                  <a:moveTo>
                    <a:pt x="21654" y="1"/>
                  </a:moveTo>
                  <a:cubicBezTo>
                    <a:pt x="21583" y="1"/>
                    <a:pt x="21501" y="24"/>
                    <a:pt x="21416" y="72"/>
                  </a:cubicBezTo>
                  <a:lnTo>
                    <a:pt x="531" y="12131"/>
                  </a:lnTo>
                  <a:cubicBezTo>
                    <a:pt x="239" y="12301"/>
                    <a:pt x="1" y="12712"/>
                    <a:pt x="1" y="13053"/>
                  </a:cubicBezTo>
                  <a:lnTo>
                    <a:pt x="1" y="33713"/>
                  </a:lnTo>
                  <a:cubicBezTo>
                    <a:pt x="1" y="33954"/>
                    <a:pt x="120" y="34090"/>
                    <a:pt x="294" y="34090"/>
                  </a:cubicBezTo>
                  <a:cubicBezTo>
                    <a:pt x="365" y="34090"/>
                    <a:pt x="446" y="34070"/>
                    <a:pt x="531" y="34019"/>
                  </a:cubicBezTo>
                  <a:lnTo>
                    <a:pt x="21416" y="21960"/>
                  </a:lnTo>
                  <a:cubicBezTo>
                    <a:pt x="21709" y="21793"/>
                    <a:pt x="21947" y="21379"/>
                    <a:pt x="21947" y="21042"/>
                  </a:cubicBezTo>
                  <a:lnTo>
                    <a:pt x="21947" y="381"/>
                  </a:lnTo>
                  <a:cubicBezTo>
                    <a:pt x="21947" y="140"/>
                    <a:pt x="21827" y="1"/>
                    <a:pt x="21654" y="1"/>
                  </a:cubicBezTo>
                  <a:close/>
                </a:path>
              </a:pathLst>
            </a:custGeom>
            <a:solidFill>
              <a:srgbClr val="D4F8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gb18d1f7587_2_153"/>
            <p:cNvSpPr/>
            <p:nvPr/>
          </p:nvSpPr>
          <p:spPr>
            <a:xfrm>
              <a:off x="2563650" y="3685525"/>
              <a:ext cx="548675" cy="557450"/>
            </a:xfrm>
            <a:custGeom>
              <a:rect b="b" l="l" r="r" t="t"/>
              <a:pathLst>
                <a:path extrusionOk="0" h="22298" w="21947">
                  <a:moveTo>
                    <a:pt x="16123" y="0"/>
                  </a:moveTo>
                  <a:lnTo>
                    <a:pt x="12632" y="6175"/>
                  </a:lnTo>
                  <a:lnTo>
                    <a:pt x="15086" y="9353"/>
                  </a:lnTo>
                  <a:lnTo>
                    <a:pt x="6985" y="2373"/>
                  </a:lnTo>
                  <a:lnTo>
                    <a:pt x="1" y="17492"/>
                  </a:lnTo>
                  <a:lnTo>
                    <a:pt x="1" y="21919"/>
                  </a:lnTo>
                  <a:cubicBezTo>
                    <a:pt x="1" y="22159"/>
                    <a:pt x="120" y="22298"/>
                    <a:pt x="293" y="22298"/>
                  </a:cubicBezTo>
                  <a:cubicBezTo>
                    <a:pt x="365" y="22298"/>
                    <a:pt x="446" y="22274"/>
                    <a:pt x="531" y="22225"/>
                  </a:cubicBezTo>
                  <a:lnTo>
                    <a:pt x="21416" y="10166"/>
                  </a:lnTo>
                  <a:cubicBezTo>
                    <a:pt x="21709" y="9999"/>
                    <a:pt x="21947" y="9585"/>
                    <a:pt x="21947" y="9248"/>
                  </a:cubicBezTo>
                  <a:lnTo>
                    <a:pt x="21947" y="5324"/>
                  </a:lnTo>
                  <a:lnTo>
                    <a:pt x="1612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gb18d1f7587_2_153"/>
            <p:cNvSpPr/>
            <p:nvPr/>
          </p:nvSpPr>
          <p:spPr>
            <a:xfrm>
              <a:off x="2948275" y="3521225"/>
              <a:ext cx="78725" cy="101600"/>
            </a:xfrm>
            <a:custGeom>
              <a:rect b="b" l="l" r="r" t="t"/>
              <a:pathLst>
                <a:path extrusionOk="0" h="4064" w="3149">
                  <a:moveTo>
                    <a:pt x="2277" y="1"/>
                  </a:moveTo>
                  <a:cubicBezTo>
                    <a:pt x="2066" y="1"/>
                    <a:pt x="1827" y="69"/>
                    <a:pt x="1575" y="214"/>
                  </a:cubicBezTo>
                  <a:cubicBezTo>
                    <a:pt x="704" y="718"/>
                    <a:pt x="1" y="1939"/>
                    <a:pt x="1" y="2941"/>
                  </a:cubicBezTo>
                  <a:cubicBezTo>
                    <a:pt x="1" y="3653"/>
                    <a:pt x="354" y="4063"/>
                    <a:pt x="871" y="4063"/>
                  </a:cubicBezTo>
                  <a:cubicBezTo>
                    <a:pt x="1082" y="4063"/>
                    <a:pt x="1321" y="3994"/>
                    <a:pt x="1575" y="3849"/>
                  </a:cubicBezTo>
                  <a:cubicBezTo>
                    <a:pt x="2444" y="3346"/>
                    <a:pt x="3148" y="2125"/>
                    <a:pt x="3148" y="1123"/>
                  </a:cubicBezTo>
                  <a:cubicBezTo>
                    <a:pt x="3148" y="411"/>
                    <a:pt x="2794" y="1"/>
                    <a:pt x="22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gb18d1f7587_2_153"/>
            <p:cNvSpPr/>
            <p:nvPr/>
          </p:nvSpPr>
          <p:spPr>
            <a:xfrm>
              <a:off x="2214425" y="2656275"/>
              <a:ext cx="1371850" cy="953100"/>
            </a:xfrm>
            <a:custGeom>
              <a:rect b="b" l="l" r="r" t="t"/>
              <a:pathLst>
                <a:path extrusionOk="0" h="38124" w="54874">
                  <a:moveTo>
                    <a:pt x="54579" y="0"/>
                  </a:moveTo>
                  <a:cubicBezTo>
                    <a:pt x="54507" y="0"/>
                    <a:pt x="54425" y="24"/>
                    <a:pt x="54339" y="73"/>
                  </a:cubicBezTo>
                  <a:lnTo>
                    <a:pt x="534" y="31141"/>
                  </a:lnTo>
                  <a:cubicBezTo>
                    <a:pt x="238" y="31307"/>
                    <a:pt x="1" y="31722"/>
                    <a:pt x="1" y="32059"/>
                  </a:cubicBezTo>
                  <a:lnTo>
                    <a:pt x="1" y="37743"/>
                  </a:lnTo>
                  <a:cubicBezTo>
                    <a:pt x="1" y="37985"/>
                    <a:pt x="121" y="38124"/>
                    <a:pt x="296" y="38124"/>
                  </a:cubicBezTo>
                  <a:cubicBezTo>
                    <a:pt x="368" y="38124"/>
                    <a:pt x="449" y="38101"/>
                    <a:pt x="534" y="38053"/>
                  </a:cubicBezTo>
                  <a:lnTo>
                    <a:pt x="54339" y="6985"/>
                  </a:lnTo>
                  <a:cubicBezTo>
                    <a:pt x="54635" y="6815"/>
                    <a:pt x="54873" y="6404"/>
                    <a:pt x="54873" y="6064"/>
                  </a:cubicBezTo>
                  <a:lnTo>
                    <a:pt x="54873" y="379"/>
                  </a:lnTo>
                  <a:cubicBezTo>
                    <a:pt x="54873" y="139"/>
                    <a:pt x="54754" y="0"/>
                    <a:pt x="5457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gb18d1f7587_2_153"/>
            <p:cNvSpPr/>
            <p:nvPr/>
          </p:nvSpPr>
          <p:spPr>
            <a:xfrm>
              <a:off x="3087400" y="2772825"/>
              <a:ext cx="399075" cy="270100"/>
            </a:xfrm>
            <a:custGeom>
              <a:rect b="b" l="l" r="r" t="t"/>
              <a:pathLst>
                <a:path extrusionOk="0" h="10804" w="15963">
                  <a:moveTo>
                    <a:pt x="15963" y="1"/>
                  </a:moveTo>
                  <a:lnTo>
                    <a:pt x="320" y="9031"/>
                  </a:lnTo>
                  <a:cubicBezTo>
                    <a:pt x="143" y="9133"/>
                    <a:pt x="0" y="9381"/>
                    <a:pt x="0" y="9585"/>
                  </a:cubicBezTo>
                  <a:lnTo>
                    <a:pt x="0" y="10575"/>
                  </a:lnTo>
                  <a:cubicBezTo>
                    <a:pt x="0" y="10720"/>
                    <a:pt x="73" y="10804"/>
                    <a:pt x="179" y="10804"/>
                  </a:cubicBezTo>
                  <a:cubicBezTo>
                    <a:pt x="221" y="10804"/>
                    <a:pt x="269" y="10790"/>
                    <a:pt x="320" y="10762"/>
                  </a:cubicBezTo>
                  <a:lnTo>
                    <a:pt x="15963" y="1728"/>
                  </a:lnTo>
                  <a:lnTo>
                    <a:pt x="15963"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gb18d1f7587_2_153"/>
            <p:cNvSpPr/>
            <p:nvPr/>
          </p:nvSpPr>
          <p:spPr>
            <a:xfrm>
              <a:off x="3486450" y="2747550"/>
              <a:ext cx="49925" cy="68500"/>
            </a:xfrm>
            <a:custGeom>
              <a:rect b="b" l="l" r="r" t="t"/>
              <a:pathLst>
                <a:path extrusionOk="0" h="2740" w="1997">
                  <a:moveTo>
                    <a:pt x="1819" y="0"/>
                  </a:moveTo>
                  <a:cubicBezTo>
                    <a:pt x="1776" y="0"/>
                    <a:pt x="1728" y="14"/>
                    <a:pt x="1677" y="43"/>
                  </a:cubicBezTo>
                  <a:lnTo>
                    <a:pt x="1" y="1012"/>
                  </a:lnTo>
                  <a:lnTo>
                    <a:pt x="1" y="2739"/>
                  </a:lnTo>
                  <a:lnTo>
                    <a:pt x="1677" y="1770"/>
                  </a:lnTo>
                  <a:cubicBezTo>
                    <a:pt x="1854" y="1672"/>
                    <a:pt x="1997" y="1423"/>
                    <a:pt x="1997" y="1219"/>
                  </a:cubicBezTo>
                  <a:lnTo>
                    <a:pt x="1997" y="227"/>
                  </a:lnTo>
                  <a:cubicBezTo>
                    <a:pt x="1997" y="84"/>
                    <a:pt x="1924" y="0"/>
                    <a:pt x="18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gb18d1f7587_2_153"/>
            <p:cNvSpPr/>
            <p:nvPr/>
          </p:nvSpPr>
          <p:spPr>
            <a:xfrm>
              <a:off x="3500900" y="2764350"/>
              <a:ext cx="25800" cy="31375"/>
            </a:xfrm>
            <a:custGeom>
              <a:rect b="b" l="l" r="r" t="t"/>
              <a:pathLst>
                <a:path extrusionOk="0" h="1255" w="1032">
                  <a:moveTo>
                    <a:pt x="528" y="139"/>
                  </a:moveTo>
                  <a:cubicBezTo>
                    <a:pt x="545" y="139"/>
                    <a:pt x="562" y="143"/>
                    <a:pt x="579" y="153"/>
                  </a:cubicBezTo>
                  <a:cubicBezTo>
                    <a:pt x="640" y="187"/>
                    <a:pt x="681" y="296"/>
                    <a:pt x="681" y="432"/>
                  </a:cubicBezTo>
                  <a:cubicBezTo>
                    <a:pt x="681" y="694"/>
                    <a:pt x="541" y="993"/>
                    <a:pt x="375" y="1088"/>
                  </a:cubicBezTo>
                  <a:cubicBezTo>
                    <a:pt x="345" y="1106"/>
                    <a:pt x="317" y="1115"/>
                    <a:pt x="292" y="1115"/>
                  </a:cubicBezTo>
                  <a:cubicBezTo>
                    <a:pt x="274" y="1115"/>
                    <a:pt x="257" y="1110"/>
                    <a:pt x="242" y="1102"/>
                  </a:cubicBezTo>
                  <a:cubicBezTo>
                    <a:pt x="178" y="1068"/>
                    <a:pt x="140" y="959"/>
                    <a:pt x="140" y="823"/>
                  </a:cubicBezTo>
                  <a:cubicBezTo>
                    <a:pt x="140" y="561"/>
                    <a:pt x="280" y="262"/>
                    <a:pt x="443" y="167"/>
                  </a:cubicBezTo>
                  <a:cubicBezTo>
                    <a:pt x="473" y="150"/>
                    <a:pt x="504" y="139"/>
                    <a:pt x="528" y="139"/>
                  </a:cubicBezTo>
                  <a:close/>
                  <a:moveTo>
                    <a:pt x="529" y="0"/>
                  </a:moveTo>
                  <a:cubicBezTo>
                    <a:pt x="479" y="0"/>
                    <a:pt x="426" y="15"/>
                    <a:pt x="375" y="45"/>
                  </a:cubicBezTo>
                  <a:cubicBezTo>
                    <a:pt x="164" y="167"/>
                    <a:pt x="0" y="506"/>
                    <a:pt x="0" y="823"/>
                  </a:cubicBezTo>
                  <a:cubicBezTo>
                    <a:pt x="0" y="1013"/>
                    <a:pt x="62" y="1159"/>
                    <a:pt x="171" y="1224"/>
                  </a:cubicBezTo>
                  <a:cubicBezTo>
                    <a:pt x="208" y="1245"/>
                    <a:pt x="249" y="1255"/>
                    <a:pt x="289" y="1255"/>
                  </a:cubicBezTo>
                  <a:cubicBezTo>
                    <a:pt x="341" y="1255"/>
                    <a:pt x="391" y="1238"/>
                    <a:pt x="443" y="1211"/>
                  </a:cubicBezTo>
                  <a:cubicBezTo>
                    <a:pt x="568" y="1136"/>
                    <a:pt x="677" y="983"/>
                    <a:pt x="745" y="806"/>
                  </a:cubicBezTo>
                  <a:lnTo>
                    <a:pt x="932" y="864"/>
                  </a:lnTo>
                  <a:cubicBezTo>
                    <a:pt x="939" y="867"/>
                    <a:pt x="946" y="867"/>
                    <a:pt x="953" y="867"/>
                  </a:cubicBezTo>
                  <a:cubicBezTo>
                    <a:pt x="983" y="867"/>
                    <a:pt x="1011" y="847"/>
                    <a:pt x="1020" y="816"/>
                  </a:cubicBezTo>
                  <a:cubicBezTo>
                    <a:pt x="1031" y="782"/>
                    <a:pt x="1011" y="741"/>
                    <a:pt x="976" y="731"/>
                  </a:cubicBezTo>
                  <a:lnTo>
                    <a:pt x="790" y="674"/>
                  </a:lnTo>
                  <a:cubicBezTo>
                    <a:pt x="807" y="592"/>
                    <a:pt x="816" y="511"/>
                    <a:pt x="816" y="432"/>
                  </a:cubicBezTo>
                  <a:cubicBezTo>
                    <a:pt x="816" y="241"/>
                    <a:pt x="755" y="95"/>
                    <a:pt x="647" y="31"/>
                  </a:cubicBezTo>
                  <a:cubicBezTo>
                    <a:pt x="611" y="11"/>
                    <a:pt x="571" y="0"/>
                    <a:pt x="52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gb18d1f7587_2_153"/>
            <p:cNvSpPr/>
            <p:nvPr/>
          </p:nvSpPr>
          <p:spPr>
            <a:xfrm>
              <a:off x="2563650" y="2857875"/>
              <a:ext cx="1022625" cy="780275"/>
            </a:xfrm>
            <a:custGeom>
              <a:rect b="b" l="l" r="r" t="t"/>
              <a:pathLst>
                <a:path extrusionOk="0" h="31211" w="40905">
                  <a:moveTo>
                    <a:pt x="40610" y="1"/>
                  </a:moveTo>
                  <a:cubicBezTo>
                    <a:pt x="40538" y="1"/>
                    <a:pt x="40457" y="24"/>
                    <a:pt x="40370" y="74"/>
                  </a:cubicBezTo>
                  <a:lnTo>
                    <a:pt x="531" y="23077"/>
                  </a:lnTo>
                  <a:cubicBezTo>
                    <a:pt x="239" y="23243"/>
                    <a:pt x="1" y="23658"/>
                    <a:pt x="1" y="23995"/>
                  </a:cubicBezTo>
                  <a:lnTo>
                    <a:pt x="1" y="30832"/>
                  </a:lnTo>
                  <a:cubicBezTo>
                    <a:pt x="1" y="31072"/>
                    <a:pt x="120" y="31211"/>
                    <a:pt x="293" y="31211"/>
                  </a:cubicBezTo>
                  <a:cubicBezTo>
                    <a:pt x="365" y="31211"/>
                    <a:pt x="446" y="31187"/>
                    <a:pt x="531" y="31137"/>
                  </a:cubicBezTo>
                  <a:lnTo>
                    <a:pt x="40370" y="8138"/>
                  </a:lnTo>
                  <a:cubicBezTo>
                    <a:pt x="40666" y="7968"/>
                    <a:pt x="40904" y="7556"/>
                    <a:pt x="40904" y="7217"/>
                  </a:cubicBezTo>
                  <a:lnTo>
                    <a:pt x="40904" y="380"/>
                  </a:lnTo>
                  <a:cubicBezTo>
                    <a:pt x="40904" y="139"/>
                    <a:pt x="40785" y="1"/>
                    <a:pt x="40610"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gb18d1f7587_2_153"/>
            <p:cNvSpPr/>
            <p:nvPr/>
          </p:nvSpPr>
          <p:spPr>
            <a:xfrm>
              <a:off x="2563650" y="2857925"/>
              <a:ext cx="1022625" cy="780275"/>
            </a:xfrm>
            <a:custGeom>
              <a:rect b="b" l="l" r="r" t="t"/>
              <a:pathLst>
                <a:path extrusionOk="0" h="31211" w="40905">
                  <a:moveTo>
                    <a:pt x="40608" y="0"/>
                  </a:moveTo>
                  <a:cubicBezTo>
                    <a:pt x="40537" y="0"/>
                    <a:pt x="40456" y="21"/>
                    <a:pt x="40370" y="72"/>
                  </a:cubicBezTo>
                  <a:lnTo>
                    <a:pt x="531" y="23075"/>
                  </a:lnTo>
                  <a:cubicBezTo>
                    <a:pt x="239" y="23241"/>
                    <a:pt x="1" y="23656"/>
                    <a:pt x="1" y="23993"/>
                  </a:cubicBezTo>
                  <a:lnTo>
                    <a:pt x="1" y="30830"/>
                  </a:lnTo>
                  <a:cubicBezTo>
                    <a:pt x="1" y="31071"/>
                    <a:pt x="120" y="31211"/>
                    <a:pt x="294" y="31211"/>
                  </a:cubicBezTo>
                  <a:cubicBezTo>
                    <a:pt x="365" y="31211"/>
                    <a:pt x="446" y="31187"/>
                    <a:pt x="531" y="31135"/>
                  </a:cubicBezTo>
                  <a:lnTo>
                    <a:pt x="40370" y="8136"/>
                  </a:lnTo>
                  <a:cubicBezTo>
                    <a:pt x="40666" y="7966"/>
                    <a:pt x="40904" y="7554"/>
                    <a:pt x="40904" y="7215"/>
                  </a:cubicBezTo>
                  <a:lnTo>
                    <a:pt x="40904" y="378"/>
                  </a:lnTo>
                  <a:cubicBezTo>
                    <a:pt x="40904" y="137"/>
                    <a:pt x="40782" y="0"/>
                    <a:pt x="40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gb18d1f7587_2_153"/>
            <p:cNvSpPr/>
            <p:nvPr/>
          </p:nvSpPr>
          <p:spPr>
            <a:xfrm>
              <a:off x="2164625" y="2477650"/>
              <a:ext cx="1471450" cy="936000"/>
            </a:xfrm>
            <a:custGeom>
              <a:rect b="b" l="l" r="r" t="t"/>
              <a:pathLst>
                <a:path extrusionOk="0" h="37440" w="58858">
                  <a:moveTo>
                    <a:pt x="58857" y="0"/>
                  </a:moveTo>
                  <a:lnTo>
                    <a:pt x="16958" y="24190"/>
                  </a:lnTo>
                  <a:cubicBezTo>
                    <a:pt x="16878" y="24237"/>
                    <a:pt x="16813" y="24258"/>
                    <a:pt x="16758" y="24258"/>
                  </a:cubicBezTo>
                  <a:cubicBezTo>
                    <a:pt x="16613" y="24258"/>
                    <a:pt x="16535" y="24112"/>
                    <a:pt x="16415" y="23904"/>
                  </a:cubicBezTo>
                  <a:lnTo>
                    <a:pt x="15962" y="23079"/>
                  </a:lnTo>
                  <a:cubicBezTo>
                    <a:pt x="15832" y="22864"/>
                    <a:pt x="15699" y="22779"/>
                    <a:pt x="15553" y="22779"/>
                  </a:cubicBezTo>
                  <a:cubicBezTo>
                    <a:pt x="15448" y="22779"/>
                    <a:pt x="15335" y="22824"/>
                    <a:pt x="15211" y="22895"/>
                  </a:cubicBezTo>
                  <a:lnTo>
                    <a:pt x="2526" y="30222"/>
                  </a:lnTo>
                  <a:cubicBezTo>
                    <a:pt x="2230" y="30388"/>
                    <a:pt x="2111" y="30694"/>
                    <a:pt x="1993" y="31140"/>
                  </a:cubicBezTo>
                  <a:lnTo>
                    <a:pt x="1621" y="32428"/>
                  </a:lnTo>
                  <a:cubicBezTo>
                    <a:pt x="1483" y="32921"/>
                    <a:pt x="1384" y="33179"/>
                    <a:pt x="1091" y="33349"/>
                  </a:cubicBezTo>
                  <a:lnTo>
                    <a:pt x="0" y="33982"/>
                  </a:lnTo>
                  <a:lnTo>
                    <a:pt x="0" y="37440"/>
                  </a:lnTo>
                  <a:lnTo>
                    <a:pt x="58857" y="3462"/>
                  </a:lnTo>
                  <a:lnTo>
                    <a:pt x="58857" y="0"/>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gb18d1f7587_2_153"/>
            <p:cNvSpPr/>
            <p:nvPr/>
          </p:nvSpPr>
          <p:spPr>
            <a:xfrm>
              <a:off x="3557000" y="2448925"/>
              <a:ext cx="33425" cy="43200"/>
            </a:xfrm>
            <a:custGeom>
              <a:rect b="b" l="l" r="r" t="t"/>
              <a:pathLst>
                <a:path extrusionOk="0" h="1728" w="1337">
                  <a:moveTo>
                    <a:pt x="967" y="1"/>
                  </a:moveTo>
                  <a:cubicBezTo>
                    <a:pt x="877" y="1"/>
                    <a:pt x="775" y="30"/>
                    <a:pt x="667" y="93"/>
                  </a:cubicBezTo>
                  <a:cubicBezTo>
                    <a:pt x="300" y="306"/>
                    <a:pt x="0" y="823"/>
                    <a:pt x="0" y="1251"/>
                  </a:cubicBezTo>
                  <a:cubicBezTo>
                    <a:pt x="0" y="1553"/>
                    <a:pt x="151" y="1728"/>
                    <a:pt x="369" y="1728"/>
                  </a:cubicBezTo>
                  <a:cubicBezTo>
                    <a:pt x="459" y="1728"/>
                    <a:pt x="560" y="1698"/>
                    <a:pt x="667" y="1636"/>
                  </a:cubicBezTo>
                  <a:cubicBezTo>
                    <a:pt x="1037" y="1425"/>
                    <a:pt x="1337" y="905"/>
                    <a:pt x="1337" y="476"/>
                  </a:cubicBezTo>
                  <a:cubicBezTo>
                    <a:pt x="1337" y="175"/>
                    <a:pt x="1186" y="1"/>
                    <a:pt x="9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gb18d1f7587_2_153"/>
            <p:cNvSpPr/>
            <p:nvPr/>
          </p:nvSpPr>
          <p:spPr>
            <a:xfrm>
              <a:off x="3496750" y="2483650"/>
              <a:ext cx="33500" cy="43225"/>
            </a:xfrm>
            <a:custGeom>
              <a:rect b="b" l="l" r="r" t="t"/>
              <a:pathLst>
                <a:path extrusionOk="0" h="1729" w="1340">
                  <a:moveTo>
                    <a:pt x="968" y="0"/>
                  </a:moveTo>
                  <a:cubicBezTo>
                    <a:pt x="878" y="0"/>
                    <a:pt x="777" y="29"/>
                    <a:pt x="670" y="91"/>
                  </a:cubicBezTo>
                  <a:cubicBezTo>
                    <a:pt x="299" y="305"/>
                    <a:pt x="0" y="825"/>
                    <a:pt x="0" y="1249"/>
                  </a:cubicBezTo>
                  <a:cubicBezTo>
                    <a:pt x="0" y="1553"/>
                    <a:pt x="151" y="1729"/>
                    <a:pt x="370" y="1729"/>
                  </a:cubicBezTo>
                  <a:cubicBezTo>
                    <a:pt x="460" y="1729"/>
                    <a:pt x="562" y="1699"/>
                    <a:pt x="670" y="1637"/>
                  </a:cubicBezTo>
                  <a:cubicBezTo>
                    <a:pt x="1037" y="1423"/>
                    <a:pt x="1340" y="903"/>
                    <a:pt x="1340" y="478"/>
                  </a:cubicBezTo>
                  <a:cubicBezTo>
                    <a:pt x="1340" y="174"/>
                    <a:pt x="1187" y="0"/>
                    <a:pt x="9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gb18d1f7587_2_153"/>
            <p:cNvSpPr/>
            <p:nvPr/>
          </p:nvSpPr>
          <p:spPr>
            <a:xfrm>
              <a:off x="3436475" y="2518375"/>
              <a:ext cx="33525" cy="43200"/>
            </a:xfrm>
            <a:custGeom>
              <a:rect b="b" l="l" r="r" t="t"/>
              <a:pathLst>
                <a:path extrusionOk="0" h="1728" w="1341">
                  <a:moveTo>
                    <a:pt x="971" y="0"/>
                  </a:moveTo>
                  <a:cubicBezTo>
                    <a:pt x="880" y="0"/>
                    <a:pt x="778" y="30"/>
                    <a:pt x="671" y="92"/>
                  </a:cubicBezTo>
                  <a:cubicBezTo>
                    <a:pt x="300" y="306"/>
                    <a:pt x="1" y="823"/>
                    <a:pt x="1" y="1252"/>
                  </a:cubicBezTo>
                  <a:cubicBezTo>
                    <a:pt x="1" y="1552"/>
                    <a:pt x="151" y="1727"/>
                    <a:pt x="371" y="1727"/>
                  </a:cubicBezTo>
                  <a:cubicBezTo>
                    <a:pt x="461" y="1727"/>
                    <a:pt x="563" y="1698"/>
                    <a:pt x="671" y="1635"/>
                  </a:cubicBezTo>
                  <a:cubicBezTo>
                    <a:pt x="1041" y="1425"/>
                    <a:pt x="1341" y="905"/>
                    <a:pt x="1341" y="476"/>
                  </a:cubicBezTo>
                  <a:cubicBezTo>
                    <a:pt x="1341" y="175"/>
                    <a:pt x="1190" y="0"/>
                    <a:pt x="9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gb18d1f7587_2_153"/>
            <p:cNvSpPr/>
            <p:nvPr/>
          </p:nvSpPr>
          <p:spPr>
            <a:xfrm>
              <a:off x="2198525" y="3326075"/>
              <a:ext cx="28750" cy="36075"/>
            </a:xfrm>
            <a:custGeom>
              <a:rect b="b" l="l" r="r" t="t"/>
              <a:pathLst>
                <a:path extrusionOk="0" h="1443" w="1150">
                  <a:moveTo>
                    <a:pt x="544" y="0"/>
                  </a:moveTo>
                  <a:cubicBezTo>
                    <a:pt x="521" y="0"/>
                    <a:pt x="497" y="24"/>
                    <a:pt x="477" y="62"/>
                  </a:cubicBezTo>
                  <a:lnTo>
                    <a:pt x="25" y="932"/>
                  </a:lnTo>
                  <a:lnTo>
                    <a:pt x="25" y="936"/>
                  </a:lnTo>
                  <a:cubicBezTo>
                    <a:pt x="17" y="945"/>
                    <a:pt x="14" y="956"/>
                    <a:pt x="11" y="966"/>
                  </a:cubicBezTo>
                  <a:cubicBezTo>
                    <a:pt x="11" y="970"/>
                    <a:pt x="8" y="973"/>
                    <a:pt x="8" y="976"/>
                  </a:cubicBezTo>
                  <a:cubicBezTo>
                    <a:pt x="4" y="993"/>
                    <a:pt x="0" y="1007"/>
                    <a:pt x="0" y="1024"/>
                  </a:cubicBezTo>
                  <a:cubicBezTo>
                    <a:pt x="0" y="1038"/>
                    <a:pt x="4" y="1051"/>
                    <a:pt x="8" y="1061"/>
                  </a:cubicBezTo>
                  <a:cubicBezTo>
                    <a:pt x="8" y="1064"/>
                    <a:pt x="11" y="1064"/>
                    <a:pt x="11" y="1068"/>
                  </a:cubicBezTo>
                  <a:cubicBezTo>
                    <a:pt x="14" y="1075"/>
                    <a:pt x="17" y="1082"/>
                    <a:pt x="25" y="1085"/>
                  </a:cubicBezTo>
                  <a:lnTo>
                    <a:pt x="25" y="1088"/>
                  </a:lnTo>
                  <a:lnTo>
                    <a:pt x="477" y="1435"/>
                  </a:lnTo>
                  <a:cubicBezTo>
                    <a:pt x="483" y="1439"/>
                    <a:pt x="490" y="1442"/>
                    <a:pt x="497" y="1442"/>
                  </a:cubicBezTo>
                  <a:cubicBezTo>
                    <a:pt x="504" y="1442"/>
                    <a:pt x="514" y="1439"/>
                    <a:pt x="521" y="1435"/>
                  </a:cubicBezTo>
                  <a:cubicBezTo>
                    <a:pt x="541" y="1425"/>
                    <a:pt x="558" y="1401"/>
                    <a:pt x="571" y="1370"/>
                  </a:cubicBezTo>
                  <a:cubicBezTo>
                    <a:pt x="596" y="1313"/>
                    <a:pt x="592" y="1251"/>
                    <a:pt x="565" y="1228"/>
                  </a:cubicBezTo>
                  <a:lnTo>
                    <a:pt x="249" y="983"/>
                  </a:lnTo>
                  <a:lnTo>
                    <a:pt x="1081" y="501"/>
                  </a:lnTo>
                  <a:cubicBezTo>
                    <a:pt x="1119" y="480"/>
                    <a:pt x="1150" y="415"/>
                    <a:pt x="1150" y="361"/>
                  </a:cubicBezTo>
                  <a:cubicBezTo>
                    <a:pt x="1150" y="317"/>
                    <a:pt x="1130" y="289"/>
                    <a:pt x="1106" y="289"/>
                  </a:cubicBezTo>
                  <a:cubicBezTo>
                    <a:pt x="1099" y="289"/>
                    <a:pt x="1089" y="289"/>
                    <a:pt x="1081" y="297"/>
                  </a:cubicBezTo>
                  <a:lnTo>
                    <a:pt x="249" y="776"/>
                  </a:lnTo>
                  <a:lnTo>
                    <a:pt x="565" y="164"/>
                  </a:lnTo>
                  <a:cubicBezTo>
                    <a:pt x="592" y="113"/>
                    <a:pt x="596" y="45"/>
                    <a:pt x="571" y="14"/>
                  </a:cubicBezTo>
                  <a:cubicBezTo>
                    <a:pt x="565" y="7"/>
                    <a:pt x="555" y="0"/>
                    <a:pt x="544"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gb18d1f7587_2_153"/>
            <p:cNvSpPr/>
            <p:nvPr/>
          </p:nvSpPr>
          <p:spPr>
            <a:xfrm>
              <a:off x="2241275" y="3299900"/>
              <a:ext cx="28775" cy="35975"/>
            </a:xfrm>
            <a:custGeom>
              <a:rect b="b" l="l" r="r" t="t"/>
              <a:pathLst>
                <a:path extrusionOk="0" h="1439" w="1151">
                  <a:moveTo>
                    <a:pt x="653" y="1"/>
                  </a:moveTo>
                  <a:cubicBezTo>
                    <a:pt x="630" y="1"/>
                    <a:pt x="599" y="28"/>
                    <a:pt x="579" y="72"/>
                  </a:cubicBezTo>
                  <a:cubicBezTo>
                    <a:pt x="555" y="126"/>
                    <a:pt x="559" y="191"/>
                    <a:pt x="586" y="214"/>
                  </a:cubicBezTo>
                  <a:lnTo>
                    <a:pt x="905" y="456"/>
                  </a:lnTo>
                  <a:lnTo>
                    <a:pt x="69" y="939"/>
                  </a:lnTo>
                  <a:cubicBezTo>
                    <a:pt x="31" y="963"/>
                    <a:pt x="0" y="1024"/>
                    <a:pt x="0" y="1082"/>
                  </a:cubicBezTo>
                  <a:cubicBezTo>
                    <a:pt x="0" y="1126"/>
                    <a:pt x="21" y="1153"/>
                    <a:pt x="45" y="1153"/>
                  </a:cubicBezTo>
                  <a:cubicBezTo>
                    <a:pt x="52" y="1153"/>
                    <a:pt x="62" y="1149"/>
                    <a:pt x="69" y="1146"/>
                  </a:cubicBezTo>
                  <a:lnTo>
                    <a:pt x="905" y="663"/>
                  </a:lnTo>
                  <a:lnTo>
                    <a:pt x="586" y="1275"/>
                  </a:lnTo>
                  <a:cubicBezTo>
                    <a:pt x="559" y="1330"/>
                    <a:pt x="555" y="1398"/>
                    <a:pt x="579" y="1425"/>
                  </a:cubicBezTo>
                  <a:cubicBezTo>
                    <a:pt x="586" y="1435"/>
                    <a:pt x="595" y="1438"/>
                    <a:pt x="606" y="1438"/>
                  </a:cubicBezTo>
                  <a:cubicBezTo>
                    <a:pt x="612" y="1438"/>
                    <a:pt x="623" y="1438"/>
                    <a:pt x="630" y="1432"/>
                  </a:cubicBezTo>
                  <a:cubicBezTo>
                    <a:pt x="647" y="1421"/>
                    <a:pt x="661" y="1405"/>
                    <a:pt x="674" y="1380"/>
                  </a:cubicBezTo>
                  <a:lnTo>
                    <a:pt x="1126" y="511"/>
                  </a:lnTo>
                  <a:lnTo>
                    <a:pt x="1130" y="507"/>
                  </a:lnTo>
                  <a:cubicBezTo>
                    <a:pt x="1133" y="497"/>
                    <a:pt x="1136" y="487"/>
                    <a:pt x="1140" y="473"/>
                  </a:cubicBezTo>
                  <a:cubicBezTo>
                    <a:pt x="1143" y="470"/>
                    <a:pt x="1143" y="467"/>
                    <a:pt x="1143" y="462"/>
                  </a:cubicBezTo>
                  <a:cubicBezTo>
                    <a:pt x="1146" y="449"/>
                    <a:pt x="1150" y="432"/>
                    <a:pt x="1150" y="418"/>
                  </a:cubicBezTo>
                  <a:cubicBezTo>
                    <a:pt x="1150" y="405"/>
                    <a:pt x="1146" y="391"/>
                    <a:pt x="1143" y="381"/>
                  </a:cubicBezTo>
                  <a:cubicBezTo>
                    <a:pt x="1143" y="378"/>
                    <a:pt x="1143" y="378"/>
                    <a:pt x="1140" y="374"/>
                  </a:cubicBezTo>
                  <a:cubicBezTo>
                    <a:pt x="1136" y="368"/>
                    <a:pt x="1133" y="360"/>
                    <a:pt x="1130" y="357"/>
                  </a:cubicBezTo>
                  <a:lnTo>
                    <a:pt x="1126" y="354"/>
                  </a:lnTo>
                  <a:lnTo>
                    <a:pt x="674" y="7"/>
                  </a:lnTo>
                  <a:cubicBezTo>
                    <a:pt x="667" y="1"/>
                    <a:pt x="661" y="1"/>
                    <a:pt x="653"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gb18d1f7587_2_153"/>
            <p:cNvSpPr/>
            <p:nvPr/>
          </p:nvSpPr>
          <p:spPr>
            <a:xfrm>
              <a:off x="2286850" y="3262400"/>
              <a:ext cx="25925" cy="51625"/>
            </a:xfrm>
            <a:custGeom>
              <a:rect b="b" l="l" r="r" t="t"/>
              <a:pathLst>
                <a:path extrusionOk="0" h="2065" w="1037">
                  <a:moveTo>
                    <a:pt x="959" y="1"/>
                  </a:moveTo>
                  <a:cubicBezTo>
                    <a:pt x="945" y="1"/>
                    <a:pt x="925" y="18"/>
                    <a:pt x="914" y="45"/>
                  </a:cubicBezTo>
                  <a:lnTo>
                    <a:pt x="799" y="327"/>
                  </a:lnTo>
                  <a:cubicBezTo>
                    <a:pt x="789" y="324"/>
                    <a:pt x="779" y="324"/>
                    <a:pt x="768" y="324"/>
                  </a:cubicBezTo>
                  <a:cubicBezTo>
                    <a:pt x="581" y="324"/>
                    <a:pt x="360" y="511"/>
                    <a:pt x="208" y="834"/>
                  </a:cubicBezTo>
                  <a:cubicBezTo>
                    <a:pt x="0" y="1269"/>
                    <a:pt x="0" y="1789"/>
                    <a:pt x="208" y="1987"/>
                  </a:cubicBezTo>
                  <a:cubicBezTo>
                    <a:pt x="261" y="2041"/>
                    <a:pt x="327" y="2064"/>
                    <a:pt x="398" y="2064"/>
                  </a:cubicBezTo>
                  <a:cubicBezTo>
                    <a:pt x="456" y="2064"/>
                    <a:pt x="520" y="2048"/>
                    <a:pt x="585" y="2011"/>
                  </a:cubicBezTo>
                  <a:cubicBezTo>
                    <a:pt x="718" y="1932"/>
                    <a:pt x="853" y="1772"/>
                    <a:pt x="959" y="1554"/>
                  </a:cubicBezTo>
                  <a:cubicBezTo>
                    <a:pt x="986" y="1501"/>
                    <a:pt x="986" y="1432"/>
                    <a:pt x="959" y="1408"/>
                  </a:cubicBezTo>
                  <a:cubicBezTo>
                    <a:pt x="952" y="1402"/>
                    <a:pt x="942" y="1399"/>
                    <a:pt x="935" y="1399"/>
                  </a:cubicBezTo>
                  <a:cubicBezTo>
                    <a:pt x="911" y="1399"/>
                    <a:pt x="884" y="1422"/>
                    <a:pt x="864" y="1463"/>
                  </a:cubicBezTo>
                  <a:cubicBezTo>
                    <a:pt x="751" y="1701"/>
                    <a:pt x="585" y="1844"/>
                    <a:pt x="442" y="1844"/>
                  </a:cubicBezTo>
                  <a:cubicBezTo>
                    <a:pt x="391" y="1844"/>
                    <a:pt x="343" y="1827"/>
                    <a:pt x="302" y="1786"/>
                  </a:cubicBezTo>
                  <a:cubicBezTo>
                    <a:pt x="150" y="1636"/>
                    <a:pt x="150" y="1253"/>
                    <a:pt x="302" y="926"/>
                  </a:cubicBezTo>
                  <a:cubicBezTo>
                    <a:pt x="412" y="691"/>
                    <a:pt x="571" y="555"/>
                    <a:pt x="710" y="545"/>
                  </a:cubicBezTo>
                  <a:lnTo>
                    <a:pt x="710" y="545"/>
                  </a:lnTo>
                  <a:lnTo>
                    <a:pt x="622" y="756"/>
                  </a:lnTo>
                  <a:cubicBezTo>
                    <a:pt x="605" y="804"/>
                    <a:pt x="616" y="845"/>
                    <a:pt x="639" y="845"/>
                  </a:cubicBezTo>
                  <a:cubicBezTo>
                    <a:pt x="646" y="845"/>
                    <a:pt x="649" y="845"/>
                    <a:pt x="656" y="840"/>
                  </a:cubicBezTo>
                  <a:lnTo>
                    <a:pt x="996" y="616"/>
                  </a:lnTo>
                  <a:cubicBezTo>
                    <a:pt x="1020" y="603"/>
                    <a:pt x="1037" y="559"/>
                    <a:pt x="1033" y="525"/>
                  </a:cubicBezTo>
                  <a:lnTo>
                    <a:pt x="986" y="35"/>
                  </a:lnTo>
                  <a:cubicBezTo>
                    <a:pt x="983" y="11"/>
                    <a:pt x="972" y="1"/>
                    <a:pt x="959"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gb18d1f7587_2_153"/>
            <p:cNvSpPr/>
            <p:nvPr/>
          </p:nvSpPr>
          <p:spPr>
            <a:xfrm>
              <a:off x="2520750" y="3068025"/>
              <a:ext cx="23550" cy="46700"/>
            </a:xfrm>
            <a:custGeom>
              <a:rect b="b" l="l" r="r" t="t"/>
              <a:pathLst>
                <a:path extrusionOk="0" h="1868" w="942">
                  <a:moveTo>
                    <a:pt x="871" y="1"/>
                  </a:moveTo>
                  <a:cubicBezTo>
                    <a:pt x="840" y="1"/>
                    <a:pt x="803" y="35"/>
                    <a:pt x="775" y="89"/>
                  </a:cubicBezTo>
                  <a:lnTo>
                    <a:pt x="469" y="735"/>
                  </a:lnTo>
                  <a:lnTo>
                    <a:pt x="166" y="440"/>
                  </a:lnTo>
                  <a:cubicBezTo>
                    <a:pt x="157" y="432"/>
                    <a:pt x="146" y="426"/>
                    <a:pt x="133" y="426"/>
                  </a:cubicBezTo>
                  <a:cubicBezTo>
                    <a:pt x="102" y="426"/>
                    <a:pt x="61" y="460"/>
                    <a:pt x="34" y="517"/>
                  </a:cubicBezTo>
                  <a:cubicBezTo>
                    <a:pt x="0" y="592"/>
                    <a:pt x="0" y="680"/>
                    <a:pt x="34" y="718"/>
                  </a:cubicBezTo>
                  <a:lnTo>
                    <a:pt x="340" y="1011"/>
                  </a:lnTo>
                  <a:lnTo>
                    <a:pt x="34" y="1653"/>
                  </a:lnTo>
                  <a:cubicBezTo>
                    <a:pt x="0" y="1731"/>
                    <a:pt x="0" y="1819"/>
                    <a:pt x="34" y="1854"/>
                  </a:cubicBezTo>
                  <a:cubicBezTo>
                    <a:pt x="44" y="1863"/>
                    <a:pt x="58" y="1868"/>
                    <a:pt x="69" y="1868"/>
                  </a:cubicBezTo>
                  <a:cubicBezTo>
                    <a:pt x="78" y="1868"/>
                    <a:pt x="89" y="1863"/>
                    <a:pt x="102" y="1857"/>
                  </a:cubicBezTo>
                  <a:cubicBezTo>
                    <a:pt x="126" y="1843"/>
                    <a:pt x="150" y="1816"/>
                    <a:pt x="166" y="1779"/>
                  </a:cubicBezTo>
                  <a:lnTo>
                    <a:pt x="469" y="1136"/>
                  </a:lnTo>
                  <a:lnTo>
                    <a:pt x="775" y="1429"/>
                  </a:lnTo>
                  <a:cubicBezTo>
                    <a:pt x="786" y="1435"/>
                    <a:pt x="796" y="1442"/>
                    <a:pt x="806" y="1442"/>
                  </a:cubicBezTo>
                  <a:cubicBezTo>
                    <a:pt x="816" y="1442"/>
                    <a:pt x="830" y="1439"/>
                    <a:pt x="840" y="1432"/>
                  </a:cubicBezTo>
                  <a:cubicBezTo>
                    <a:pt x="864" y="1419"/>
                    <a:pt x="888" y="1391"/>
                    <a:pt x="905" y="1353"/>
                  </a:cubicBezTo>
                  <a:cubicBezTo>
                    <a:pt x="942" y="1276"/>
                    <a:pt x="942" y="1187"/>
                    <a:pt x="905" y="1154"/>
                  </a:cubicBezTo>
                  <a:lnTo>
                    <a:pt x="602" y="857"/>
                  </a:lnTo>
                  <a:lnTo>
                    <a:pt x="905" y="215"/>
                  </a:lnTo>
                  <a:cubicBezTo>
                    <a:pt x="942" y="140"/>
                    <a:pt x="942" y="48"/>
                    <a:pt x="905" y="15"/>
                  </a:cubicBezTo>
                  <a:cubicBezTo>
                    <a:pt x="894" y="4"/>
                    <a:pt x="885" y="1"/>
                    <a:pt x="871"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gb18d1f7587_2_153"/>
            <p:cNvSpPr/>
            <p:nvPr/>
          </p:nvSpPr>
          <p:spPr>
            <a:xfrm>
              <a:off x="2339100" y="2541450"/>
              <a:ext cx="1222175" cy="751125"/>
            </a:xfrm>
            <a:custGeom>
              <a:rect b="b" l="l" r="r" t="t"/>
              <a:pathLst>
                <a:path extrusionOk="0" h="30045" w="48887">
                  <a:moveTo>
                    <a:pt x="48591" y="1"/>
                  </a:moveTo>
                  <a:cubicBezTo>
                    <a:pt x="48519" y="1"/>
                    <a:pt x="48438" y="24"/>
                    <a:pt x="48352" y="73"/>
                  </a:cubicBezTo>
                  <a:lnTo>
                    <a:pt x="534" y="27670"/>
                  </a:lnTo>
                  <a:cubicBezTo>
                    <a:pt x="239" y="27839"/>
                    <a:pt x="1" y="28251"/>
                    <a:pt x="1" y="28591"/>
                  </a:cubicBezTo>
                  <a:lnTo>
                    <a:pt x="1" y="29665"/>
                  </a:lnTo>
                  <a:cubicBezTo>
                    <a:pt x="1" y="29906"/>
                    <a:pt x="120" y="30044"/>
                    <a:pt x="295" y="30044"/>
                  </a:cubicBezTo>
                  <a:cubicBezTo>
                    <a:pt x="367" y="30044"/>
                    <a:pt x="448" y="30021"/>
                    <a:pt x="534" y="29971"/>
                  </a:cubicBezTo>
                  <a:lnTo>
                    <a:pt x="48352" y="2378"/>
                  </a:lnTo>
                  <a:cubicBezTo>
                    <a:pt x="48649" y="2209"/>
                    <a:pt x="48887" y="1797"/>
                    <a:pt x="48887" y="1457"/>
                  </a:cubicBezTo>
                  <a:lnTo>
                    <a:pt x="48887" y="382"/>
                  </a:lnTo>
                  <a:cubicBezTo>
                    <a:pt x="48887" y="141"/>
                    <a:pt x="48767" y="1"/>
                    <a:pt x="4859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gb18d1f7587_2_153"/>
            <p:cNvSpPr/>
            <p:nvPr/>
          </p:nvSpPr>
          <p:spPr>
            <a:xfrm>
              <a:off x="3523600" y="2556875"/>
              <a:ext cx="30625" cy="43975"/>
            </a:xfrm>
            <a:custGeom>
              <a:rect b="b" l="l" r="r" t="t"/>
              <a:pathLst>
                <a:path extrusionOk="0" h="1759" w="1225">
                  <a:moveTo>
                    <a:pt x="633" y="10"/>
                  </a:moveTo>
                  <a:cubicBezTo>
                    <a:pt x="643" y="10"/>
                    <a:pt x="653" y="18"/>
                    <a:pt x="660" y="27"/>
                  </a:cubicBezTo>
                  <a:lnTo>
                    <a:pt x="799" y="324"/>
                  </a:lnTo>
                  <a:cubicBezTo>
                    <a:pt x="806" y="340"/>
                    <a:pt x="817" y="348"/>
                    <a:pt x="831" y="348"/>
                  </a:cubicBezTo>
                  <a:cubicBezTo>
                    <a:pt x="837" y="348"/>
                    <a:pt x="843" y="347"/>
                    <a:pt x="850" y="344"/>
                  </a:cubicBezTo>
                  <a:lnTo>
                    <a:pt x="1163" y="225"/>
                  </a:lnTo>
                  <a:cubicBezTo>
                    <a:pt x="1168" y="224"/>
                    <a:pt x="1173" y="223"/>
                    <a:pt x="1177" y="223"/>
                  </a:cubicBezTo>
                  <a:cubicBezTo>
                    <a:pt x="1184" y="223"/>
                    <a:pt x="1191" y="225"/>
                    <a:pt x="1197" y="231"/>
                  </a:cubicBezTo>
                  <a:cubicBezTo>
                    <a:pt x="1211" y="249"/>
                    <a:pt x="1214" y="293"/>
                    <a:pt x="1190" y="337"/>
                  </a:cubicBezTo>
                  <a:lnTo>
                    <a:pt x="963" y="762"/>
                  </a:lnTo>
                  <a:cubicBezTo>
                    <a:pt x="949" y="789"/>
                    <a:pt x="942" y="820"/>
                    <a:pt x="946" y="843"/>
                  </a:cubicBezTo>
                  <a:lnTo>
                    <a:pt x="1000" y="1228"/>
                  </a:lnTo>
                  <a:cubicBezTo>
                    <a:pt x="1003" y="1268"/>
                    <a:pt x="983" y="1316"/>
                    <a:pt x="959" y="1339"/>
                  </a:cubicBezTo>
                  <a:cubicBezTo>
                    <a:pt x="946" y="1353"/>
                    <a:pt x="932" y="1360"/>
                    <a:pt x="919" y="1360"/>
                  </a:cubicBezTo>
                  <a:lnTo>
                    <a:pt x="640" y="1323"/>
                  </a:lnTo>
                  <a:cubicBezTo>
                    <a:pt x="619" y="1323"/>
                    <a:pt x="595" y="1336"/>
                    <a:pt x="578" y="1360"/>
                  </a:cubicBezTo>
                  <a:lnTo>
                    <a:pt x="296" y="1717"/>
                  </a:lnTo>
                  <a:cubicBezTo>
                    <a:pt x="282" y="1736"/>
                    <a:pt x="265" y="1746"/>
                    <a:pt x="250" y="1746"/>
                  </a:cubicBezTo>
                  <a:cubicBezTo>
                    <a:pt x="246" y="1746"/>
                    <a:pt x="242" y="1746"/>
                    <a:pt x="238" y="1744"/>
                  </a:cubicBezTo>
                  <a:cubicBezTo>
                    <a:pt x="225" y="1738"/>
                    <a:pt x="214" y="1714"/>
                    <a:pt x="218" y="1686"/>
                  </a:cubicBezTo>
                  <a:lnTo>
                    <a:pt x="272" y="1242"/>
                  </a:lnTo>
                  <a:cubicBezTo>
                    <a:pt x="276" y="1211"/>
                    <a:pt x="269" y="1184"/>
                    <a:pt x="252" y="1173"/>
                  </a:cubicBezTo>
                  <a:lnTo>
                    <a:pt x="28" y="1010"/>
                  </a:lnTo>
                  <a:cubicBezTo>
                    <a:pt x="18" y="1003"/>
                    <a:pt x="10" y="989"/>
                    <a:pt x="10" y="969"/>
                  </a:cubicBezTo>
                  <a:cubicBezTo>
                    <a:pt x="10" y="931"/>
                    <a:pt x="31" y="884"/>
                    <a:pt x="62" y="860"/>
                  </a:cubicBezTo>
                  <a:lnTo>
                    <a:pt x="374" y="622"/>
                  </a:lnTo>
                  <a:cubicBezTo>
                    <a:pt x="395" y="605"/>
                    <a:pt x="412" y="578"/>
                    <a:pt x="418" y="548"/>
                  </a:cubicBezTo>
                  <a:lnTo>
                    <a:pt x="561" y="89"/>
                  </a:lnTo>
                  <a:cubicBezTo>
                    <a:pt x="575" y="41"/>
                    <a:pt x="609" y="10"/>
                    <a:pt x="633" y="10"/>
                  </a:cubicBezTo>
                  <a:close/>
                  <a:moveTo>
                    <a:pt x="630" y="0"/>
                  </a:moveTo>
                  <a:cubicBezTo>
                    <a:pt x="599" y="4"/>
                    <a:pt x="564" y="38"/>
                    <a:pt x="551" y="89"/>
                  </a:cubicBezTo>
                  <a:lnTo>
                    <a:pt x="412" y="544"/>
                  </a:lnTo>
                  <a:cubicBezTo>
                    <a:pt x="401" y="572"/>
                    <a:pt x="385" y="599"/>
                    <a:pt x="368" y="612"/>
                  </a:cubicBezTo>
                  <a:lnTo>
                    <a:pt x="54" y="854"/>
                  </a:lnTo>
                  <a:cubicBezTo>
                    <a:pt x="18" y="881"/>
                    <a:pt x="1" y="931"/>
                    <a:pt x="1" y="969"/>
                  </a:cubicBezTo>
                  <a:cubicBezTo>
                    <a:pt x="1" y="993"/>
                    <a:pt x="7" y="1010"/>
                    <a:pt x="21" y="1020"/>
                  </a:cubicBezTo>
                  <a:lnTo>
                    <a:pt x="249" y="1184"/>
                  </a:lnTo>
                  <a:cubicBezTo>
                    <a:pt x="258" y="1190"/>
                    <a:pt x="266" y="1211"/>
                    <a:pt x="263" y="1237"/>
                  </a:cubicBezTo>
                  <a:lnTo>
                    <a:pt x="208" y="1683"/>
                  </a:lnTo>
                  <a:cubicBezTo>
                    <a:pt x="205" y="1721"/>
                    <a:pt x="214" y="1744"/>
                    <a:pt x="235" y="1755"/>
                  </a:cubicBezTo>
                  <a:cubicBezTo>
                    <a:pt x="238" y="1755"/>
                    <a:pt x="245" y="1758"/>
                    <a:pt x="249" y="1758"/>
                  </a:cubicBezTo>
                  <a:cubicBezTo>
                    <a:pt x="269" y="1758"/>
                    <a:pt x="289" y="1744"/>
                    <a:pt x="307" y="1721"/>
                  </a:cubicBezTo>
                  <a:lnTo>
                    <a:pt x="585" y="1364"/>
                  </a:lnTo>
                  <a:cubicBezTo>
                    <a:pt x="602" y="1344"/>
                    <a:pt x="622" y="1333"/>
                    <a:pt x="636" y="1333"/>
                  </a:cubicBezTo>
                  <a:lnTo>
                    <a:pt x="915" y="1370"/>
                  </a:lnTo>
                  <a:cubicBezTo>
                    <a:pt x="932" y="1370"/>
                    <a:pt x="949" y="1364"/>
                    <a:pt x="966" y="1347"/>
                  </a:cubicBezTo>
                  <a:cubicBezTo>
                    <a:pt x="993" y="1319"/>
                    <a:pt x="1017" y="1272"/>
                    <a:pt x="1010" y="1228"/>
                  </a:cubicBezTo>
                  <a:lnTo>
                    <a:pt x="956" y="843"/>
                  </a:lnTo>
                  <a:cubicBezTo>
                    <a:pt x="952" y="820"/>
                    <a:pt x="959" y="793"/>
                    <a:pt x="972" y="765"/>
                  </a:cubicBezTo>
                  <a:lnTo>
                    <a:pt x="1201" y="340"/>
                  </a:lnTo>
                  <a:cubicBezTo>
                    <a:pt x="1221" y="296"/>
                    <a:pt x="1225" y="249"/>
                    <a:pt x="1204" y="225"/>
                  </a:cubicBezTo>
                  <a:cubicBezTo>
                    <a:pt x="1197" y="216"/>
                    <a:pt x="1187" y="211"/>
                    <a:pt x="1176" y="211"/>
                  </a:cubicBezTo>
                  <a:cubicBezTo>
                    <a:pt x="1171" y="211"/>
                    <a:pt x="1165" y="212"/>
                    <a:pt x="1160" y="214"/>
                  </a:cubicBezTo>
                  <a:lnTo>
                    <a:pt x="847" y="337"/>
                  </a:lnTo>
                  <a:cubicBezTo>
                    <a:pt x="842" y="339"/>
                    <a:pt x="838" y="339"/>
                    <a:pt x="834" y="339"/>
                  </a:cubicBezTo>
                  <a:cubicBezTo>
                    <a:pt x="823" y="339"/>
                    <a:pt x="814" y="332"/>
                    <a:pt x="806" y="320"/>
                  </a:cubicBezTo>
                  <a:lnTo>
                    <a:pt x="666" y="24"/>
                  </a:lnTo>
                  <a:cubicBezTo>
                    <a:pt x="660" y="7"/>
                    <a:pt x="646" y="0"/>
                    <a:pt x="63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gb18d1f7587_2_153"/>
            <p:cNvSpPr/>
            <p:nvPr/>
          </p:nvSpPr>
          <p:spPr>
            <a:xfrm>
              <a:off x="3571625" y="2509175"/>
              <a:ext cx="47950" cy="30900"/>
            </a:xfrm>
            <a:custGeom>
              <a:rect b="b" l="l" r="r" t="t"/>
              <a:pathLst>
                <a:path extrusionOk="0" h="1236" w="1918">
                  <a:moveTo>
                    <a:pt x="1707" y="1"/>
                  </a:moveTo>
                  <a:cubicBezTo>
                    <a:pt x="1676" y="1"/>
                    <a:pt x="1646" y="11"/>
                    <a:pt x="1615" y="24"/>
                  </a:cubicBezTo>
                  <a:lnTo>
                    <a:pt x="120" y="892"/>
                  </a:lnTo>
                  <a:cubicBezTo>
                    <a:pt x="31" y="942"/>
                    <a:pt x="0" y="1055"/>
                    <a:pt x="51" y="1143"/>
                  </a:cubicBezTo>
                  <a:cubicBezTo>
                    <a:pt x="85" y="1201"/>
                    <a:pt x="146" y="1235"/>
                    <a:pt x="211" y="1235"/>
                  </a:cubicBezTo>
                  <a:cubicBezTo>
                    <a:pt x="242" y="1235"/>
                    <a:pt x="275" y="1225"/>
                    <a:pt x="303" y="1208"/>
                  </a:cubicBezTo>
                  <a:lnTo>
                    <a:pt x="1799" y="344"/>
                  </a:lnTo>
                  <a:cubicBezTo>
                    <a:pt x="1887" y="294"/>
                    <a:pt x="1918" y="181"/>
                    <a:pt x="1866" y="93"/>
                  </a:cubicBezTo>
                  <a:cubicBezTo>
                    <a:pt x="1833" y="35"/>
                    <a:pt x="1772" y="1"/>
                    <a:pt x="1707"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gb18d1f7587_2_153"/>
            <p:cNvSpPr/>
            <p:nvPr/>
          </p:nvSpPr>
          <p:spPr>
            <a:xfrm>
              <a:off x="3571625" y="2530775"/>
              <a:ext cx="47950" cy="30875"/>
            </a:xfrm>
            <a:custGeom>
              <a:rect b="b" l="l" r="r" t="t"/>
              <a:pathLst>
                <a:path extrusionOk="0" h="1235" w="1918">
                  <a:moveTo>
                    <a:pt x="1707" y="1"/>
                  </a:moveTo>
                  <a:cubicBezTo>
                    <a:pt x="1676" y="1"/>
                    <a:pt x="1646" y="11"/>
                    <a:pt x="1615" y="28"/>
                  </a:cubicBezTo>
                  <a:lnTo>
                    <a:pt x="120" y="891"/>
                  </a:lnTo>
                  <a:cubicBezTo>
                    <a:pt x="31" y="942"/>
                    <a:pt x="0" y="1054"/>
                    <a:pt x="51" y="1143"/>
                  </a:cubicBezTo>
                  <a:cubicBezTo>
                    <a:pt x="85" y="1200"/>
                    <a:pt x="146" y="1235"/>
                    <a:pt x="211" y="1235"/>
                  </a:cubicBezTo>
                  <a:cubicBezTo>
                    <a:pt x="242" y="1235"/>
                    <a:pt x="275" y="1228"/>
                    <a:pt x="303" y="1211"/>
                  </a:cubicBezTo>
                  <a:lnTo>
                    <a:pt x="1799" y="344"/>
                  </a:lnTo>
                  <a:cubicBezTo>
                    <a:pt x="1887" y="296"/>
                    <a:pt x="1918" y="180"/>
                    <a:pt x="1866" y="92"/>
                  </a:cubicBezTo>
                  <a:cubicBezTo>
                    <a:pt x="1833" y="34"/>
                    <a:pt x="1772" y="1"/>
                    <a:pt x="1707"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gb18d1f7587_2_153"/>
            <p:cNvSpPr/>
            <p:nvPr/>
          </p:nvSpPr>
          <p:spPr>
            <a:xfrm>
              <a:off x="3571625" y="2552450"/>
              <a:ext cx="47950" cy="30775"/>
            </a:xfrm>
            <a:custGeom>
              <a:rect b="b" l="l" r="r" t="t"/>
              <a:pathLst>
                <a:path extrusionOk="0" h="1231" w="1918">
                  <a:moveTo>
                    <a:pt x="1707" y="0"/>
                  </a:moveTo>
                  <a:cubicBezTo>
                    <a:pt x="1676" y="0"/>
                    <a:pt x="1646" y="7"/>
                    <a:pt x="1615" y="24"/>
                  </a:cubicBezTo>
                  <a:lnTo>
                    <a:pt x="120" y="888"/>
                  </a:lnTo>
                  <a:cubicBezTo>
                    <a:pt x="31" y="939"/>
                    <a:pt x="0" y="1051"/>
                    <a:pt x="51" y="1139"/>
                  </a:cubicBezTo>
                  <a:cubicBezTo>
                    <a:pt x="85" y="1197"/>
                    <a:pt x="146" y="1231"/>
                    <a:pt x="211" y="1231"/>
                  </a:cubicBezTo>
                  <a:cubicBezTo>
                    <a:pt x="242" y="1231"/>
                    <a:pt x="275" y="1224"/>
                    <a:pt x="303" y="1207"/>
                  </a:cubicBezTo>
                  <a:lnTo>
                    <a:pt x="1799" y="344"/>
                  </a:lnTo>
                  <a:cubicBezTo>
                    <a:pt x="1887" y="293"/>
                    <a:pt x="1918" y="181"/>
                    <a:pt x="1866" y="93"/>
                  </a:cubicBezTo>
                  <a:cubicBezTo>
                    <a:pt x="1833" y="31"/>
                    <a:pt x="1772" y="0"/>
                    <a:pt x="1707"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gb18d1f7587_2_153"/>
            <p:cNvSpPr/>
            <p:nvPr/>
          </p:nvSpPr>
          <p:spPr>
            <a:xfrm>
              <a:off x="2139625" y="3312825"/>
              <a:ext cx="25025" cy="100825"/>
            </a:xfrm>
            <a:custGeom>
              <a:rect b="b" l="l" r="r" t="t"/>
              <a:pathLst>
                <a:path extrusionOk="0" h="4033" w="1001">
                  <a:moveTo>
                    <a:pt x="1" y="0"/>
                  </a:moveTo>
                  <a:lnTo>
                    <a:pt x="1" y="3458"/>
                  </a:lnTo>
                  <a:lnTo>
                    <a:pt x="1000" y="4033"/>
                  </a:lnTo>
                  <a:lnTo>
                    <a:pt x="1000" y="575"/>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gb18d1f7587_2_153"/>
            <p:cNvSpPr/>
            <p:nvPr/>
          </p:nvSpPr>
          <p:spPr>
            <a:xfrm>
              <a:off x="1566000" y="2051525"/>
              <a:ext cx="1471450" cy="930100"/>
            </a:xfrm>
            <a:custGeom>
              <a:rect b="b" l="l" r="r" t="t"/>
              <a:pathLst>
                <a:path extrusionOk="0" h="37204" w="58858">
                  <a:moveTo>
                    <a:pt x="58564" y="1"/>
                  </a:moveTo>
                  <a:cubicBezTo>
                    <a:pt x="58493" y="1"/>
                    <a:pt x="58412" y="24"/>
                    <a:pt x="58327" y="73"/>
                  </a:cubicBezTo>
                  <a:lnTo>
                    <a:pt x="531" y="33439"/>
                  </a:lnTo>
                  <a:cubicBezTo>
                    <a:pt x="238" y="33609"/>
                    <a:pt x="0" y="34021"/>
                    <a:pt x="0" y="34361"/>
                  </a:cubicBezTo>
                  <a:lnTo>
                    <a:pt x="0" y="37203"/>
                  </a:lnTo>
                  <a:lnTo>
                    <a:pt x="1466" y="36356"/>
                  </a:lnTo>
                  <a:cubicBezTo>
                    <a:pt x="1758" y="36187"/>
                    <a:pt x="1996" y="35776"/>
                    <a:pt x="1996" y="35435"/>
                  </a:cubicBezTo>
                  <a:lnTo>
                    <a:pt x="1996" y="34361"/>
                  </a:lnTo>
                  <a:cubicBezTo>
                    <a:pt x="1996" y="34021"/>
                    <a:pt x="2234" y="33609"/>
                    <a:pt x="2530" y="33439"/>
                  </a:cubicBezTo>
                  <a:lnTo>
                    <a:pt x="15432" y="25991"/>
                  </a:lnTo>
                  <a:cubicBezTo>
                    <a:pt x="15518" y="25941"/>
                    <a:pt x="15598" y="25917"/>
                    <a:pt x="15670" y="25917"/>
                  </a:cubicBezTo>
                  <a:cubicBezTo>
                    <a:pt x="15843" y="25917"/>
                    <a:pt x="15963" y="26056"/>
                    <a:pt x="15963" y="26297"/>
                  </a:cubicBezTo>
                  <a:lnTo>
                    <a:pt x="15963" y="27374"/>
                  </a:lnTo>
                  <a:cubicBezTo>
                    <a:pt x="15963" y="27613"/>
                    <a:pt x="16082" y="27753"/>
                    <a:pt x="16257" y="27753"/>
                  </a:cubicBezTo>
                  <a:cubicBezTo>
                    <a:pt x="16328" y="27753"/>
                    <a:pt x="16408" y="27730"/>
                    <a:pt x="16493" y="27680"/>
                  </a:cubicBezTo>
                  <a:lnTo>
                    <a:pt x="58857" y="3222"/>
                  </a:lnTo>
                  <a:lnTo>
                    <a:pt x="58857" y="379"/>
                  </a:lnTo>
                  <a:cubicBezTo>
                    <a:pt x="58857" y="139"/>
                    <a:pt x="58738" y="1"/>
                    <a:pt x="5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gb18d1f7587_2_153"/>
            <p:cNvSpPr/>
            <p:nvPr/>
          </p:nvSpPr>
          <p:spPr>
            <a:xfrm>
              <a:off x="1541000" y="3053575"/>
              <a:ext cx="35800" cy="1132975"/>
            </a:xfrm>
            <a:custGeom>
              <a:rect b="b" l="l" r="r" t="t"/>
              <a:pathLst>
                <a:path extrusionOk="0" h="45319" w="1432">
                  <a:moveTo>
                    <a:pt x="1432" y="45232"/>
                  </a:moveTo>
                  <a:lnTo>
                    <a:pt x="1432" y="45232"/>
                  </a:lnTo>
                  <a:cubicBezTo>
                    <a:pt x="1428" y="45233"/>
                    <a:pt x="1425" y="45234"/>
                    <a:pt x="1421" y="45236"/>
                  </a:cubicBezTo>
                  <a:lnTo>
                    <a:pt x="1421" y="45236"/>
                  </a:lnTo>
                  <a:cubicBezTo>
                    <a:pt x="1425" y="45235"/>
                    <a:pt x="1429" y="45233"/>
                    <a:pt x="1432" y="45232"/>
                  </a:cubicBezTo>
                  <a:close/>
                  <a:moveTo>
                    <a:pt x="1421" y="45236"/>
                  </a:moveTo>
                  <a:cubicBezTo>
                    <a:pt x="1417" y="45237"/>
                    <a:pt x="1412" y="45238"/>
                    <a:pt x="1408" y="45238"/>
                  </a:cubicBezTo>
                  <a:cubicBezTo>
                    <a:pt x="1404" y="45241"/>
                    <a:pt x="1400" y="45243"/>
                    <a:pt x="1396" y="45245"/>
                  </a:cubicBezTo>
                  <a:lnTo>
                    <a:pt x="1396" y="45245"/>
                  </a:lnTo>
                  <a:cubicBezTo>
                    <a:pt x="1405" y="45242"/>
                    <a:pt x="1413" y="45239"/>
                    <a:pt x="1421" y="45236"/>
                  </a:cubicBezTo>
                  <a:close/>
                  <a:moveTo>
                    <a:pt x="1" y="1"/>
                  </a:moveTo>
                  <a:lnTo>
                    <a:pt x="4" y="44304"/>
                  </a:lnTo>
                  <a:cubicBezTo>
                    <a:pt x="4" y="44643"/>
                    <a:pt x="225" y="45045"/>
                    <a:pt x="504" y="45205"/>
                  </a:cubicBezTo>
                  <a:cubicBezTo>
                    <a:pt x="633" y="45279"/>
                    <a:pt x="802" y="45319"/>
                    <a:pt x="976" y="45319"/>
                  </a:cubicBezTo>
                  <a:cubicBezTo>
                    <a:pt x="1022" y="45319"/>
                    <a:pt x="1069" y="45316"/>
                    <a:pt x="1116" y="45310"/>
                  </a:cubicBezTo>
                  <a:cubicBezTo>
                    <a:pt x="1143" y="45310"/>
                    <a:pt x="1170" y="45304"/>
                    <a:pt x="1194" y="45299"/>
                  </a:cubicBezTo>
                  <a:cubicBezTo>
                    <a:pt x="1215" y="45299"/>
                    <a:pt x="1231" y="45293"/>
                    <a:pt x="1245" y="45290"/>
                  </a:cubicBezTo>
                  <a:cubicBezTo>
                    <a:pt x="1272" y="45286"/>
                    <a:pt x="1296" y="45279"/>
                    <a:pt x="1320" y="45273"/>
                  </a:cubicBezTo>
                  <a:cubicBezTo>
                    <a:pt x="1333" y="45269"/>
                    <a:pt x="1347" y="45266"/>
                    <a:pt x="1358" y="45259"/>
                  </a:cubicBezTo>
                  <a:cubicBezTo>
                    <a:pt x="1370" y="45256"/>
                    <a:pt x="1383" y="45252"/>
                    <a:pt x="1396" y="45245"/>
                  </a:cubicBezTo>
                  <a:lnTo>
                    <a:pt x="1396" y="45245"/>
                  </a:lnTo>
                  <a:cubicBezTo>
                    <a:pt x="1391" y="45247"/>
                    <a:pt x="1386" y="45248"/>
                    <a:pt x="1381" y="45249"/>
                  </a:cubicBezTo>
                  <a:lnTo>
                    <a:pt x="1367" y="45249"/>
                  </a:lnTo>
                  <a:cubicBezTo>
                    <a:pt x="1344" y="45255"/>
                    <a:pt x="1320" y="45259"/>
                    <a:pt x="1296" y="45259"/>
                  </a:cubicBezTo>
                  <a:cubicBezTo>
                    <a:pt x="1123" y="45259"/>
                    <a:pt x="1000" y="45120"/>
                    <a:pt x="1000" y="44878"/>
                  </a:cubicBezTo>
                  <a:lnTo>
                    <a:pt x="1000" y="579"/>
                  </a:lnTo>
                  <a:lnTo>
                    <a:pt x="1"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gb18d1f7587_2_153"/>
            <p:cNvSpPr/>
            <p:nvPr/>
          </p:nvSpPr>
          <p:spPr>
            <a:xfrm>
              <a:off x="1840350" y="3055800"/>
              <a:ext cx="28850" cy="184975"/>
            </a:xfrm>
            <a:custGeom>
              <a:rect b="b" l="l" r="r" t="t"/>
              <a:pathLst>
                <a:path extrusionOk="0" h="7399" w="1154">
                  <a:moveTo>
                    <a:pt x="157" y="0"/>
                  </a:moveTo>
                  <a:cubicBezTo>
                    <a:pt x="99" y="102"/>
                    <a:pt x="52" y="218"/>
                    <a:pt x="24" y="326"/>
                  </a:cubicBezTo>
                  <a:cubicBezTo>
                    <a:pt x="15" y="371"/>
                    <a:pt x="7" y="415"/>
                    <a:pt x="1" y="459"/>
                  </a:cubicBezTo>
                  <a:lnTo>
                    <a:pt x="1" y="524"/>
                  </a:lnTo>
                  <a:lnTo>
                    <a:pt x="1" y="6820"/>
                  </a:lnTo>
                  <a:lnTo>
                    <a:pt x="1000" y="7398"/>
                  </a:lnTo>
                  <a:lnTo>
                    <a:pt x="1000" y="1098"/>
                  </a:lnTo>
                  <a:cubicBezTo>
                    <a:pt x="1000" y="929"/>
                    <a:pt x="1058" y="741"/>
                    <a:pt x="1154" y="575"/>
                  </a:cubicBezTo>
                  <a:lnTo>
                    <a:pt x="1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86" name="Shape 1586"/>
        <p:cNvGrpSpPr/>
        <p:nvPr/>
      </p:nvGrpSpPr>
      <p:grpSpPr>
        <a:xfrm>
          <a:off x="0" y="0"/>
          <a:ext cx="0" cy="0"/>
          <a:chOff x="0" y="0"/>
          <a:chExt cx="0" cy="0"/>
        </a:xfrm>
      </p:grpSpPr>
      <p:sp>
        <p:nvSpPr>
          <p:cNvPr id="1587" name="Google Shape;1587;gb18d1f7587_2_361"/>
          <p:cNvSpPr txBox="1"/>
          <p:nvPr>
            <p:ph type="ctrTitle"/>
          </p:nvPr>
        </p:nvSpPr>
        <p:spPr>
          <a:xfrm>
            <a:off x="1329600" y="366800"/>
            <a:ext cx="67071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PARAMETER TIME SERIES</a:t>
            </a:r>
            <a:endParaRPr>
              <a:solidFill>
                <a:schemeClr val="accent5"/>
              </a:solidFill>
            </a:endParaRPr>
          </a:p>
        </p:txBody>
      </p:sp>
      <p:pic>
        <p:nvPicPr>
          <p:cNvPr id="1588" name="Google Shape;1588;gb18d1f7587_2_361"/>
          <p:cNvPicPr preferRelativeResize="0"/>
          <p:nvPr/>
        </p:nvPicPr>
        <p:blipFill>
          <a:blip r:embed="rId3">
            <a:alphaModFix/>
          </a:blip>
          <a:stretch>
            <a:fillRect/>
          </a:stretch>
        </p:blipFill>
        <p:spPr>
          <a:xfrm>
            <a:off x="543788" y="983325"/>
            <a:ext cx="8056423" cy="1185802"/>
          </a:xfrm>
          <a:prstGeom prst="rect">
            <a:avLst/>
          </a:prstGeom>
          <a:noFill/>
          <a:ln>
            <a:noFill/>
          </a:ln>
        </p:spPr>
      </p:pic>
      <p:pic>
        <p:nvPicPr>
          <p:cNvPr id="1589" name="Google Shape;1589;gb18d1f7587_2_361"/>
          <p:cNvPicPr preferRelativeResize="0"/>
          <p:nvPr/>
        </p:nvPicPr>
        <p:blipFill>
          <a:blip r:embed="rId4">
            <a:alphaModFix/>
          </a:blip>
          <a:stretch>
            <a:fillRect/>
          </a:stretch>
        </p:blipFill>
        <p:spPr>
          <a:xfrm>
            <a:off x="543788" y="2289248"/>
            <a:ext cx="8056425" cy="1253242"/>
          </a:xfrm>
          <a:prstGeom prst="rect">
            <a:avLst/>
          </a:prstGeom>
          <a:noFill/>
          <a:ln>
            <a:noFill/>
          </a:ln>
        </p:spPr>
      </p:pic>
      <p:pic>
        <p:nvPicPr>
          <p:cNvPr id="1590" name="Google Shape;1590;gb18d1f7587_2_361"/>
          <p:cNvPicPr preferRelativeResize="0"/>
          <p:nvPr/>
        </p:nvPicPr>
        <p:blipFill>
          <a:blip r:embed="rId5">
            <a:alphaModFix/>
          </a:blip>
          <a:stretch>
            <a:fillRect/>
          </a:stretch>
        </p:blipFill>
        <p:spPr>
          <a:xfrm>
            <a:off x="543788" y="3662599"/>
            <a:ext cx="8056426" cy="1108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94" name="Shape 1594"/>
        <p:cNvGrpSpPr/>
        <p:nvPr/>
      </p:nvGrpSpPr>
      <p:grpSpPr>
        <a:xfrm>
          <a:off x="0" y="0"/>
          <a:ext cx="0" cy="0"/>
          <a:chOff x="0" y="0"/>
          <a:chExt cx="0" cy="0"/>
        </a:xfrm>
      </p:grpSpPr>
      <p:sp>
        <p:nvSpPr>
          <p:cNvPr id="1595" name="Google Shape;1595;gb18d1f7587_2_366"/>
          <p:cNvSpPr txBox="1"/>
          <p:nvPr>
            <p:ph type="ctrTitle"/>
          </p:nvPr>
        </p:nvSpPr>
        <p:spPr>
          <a:xfrm>
            <a:off x="1329600" y="366800"/>
            <a:ext cx="7792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PARAMETER TIME SERIES (CONT’D)</a:t>
            </a:r>
            <a:endParaRPr>
              <a:solidFill>
                <a:schemeClr val="accent5"/>
              </a:solidFill>
            </a:endParaRPr>
          </a:p>
        </p:txBody>
      </p:sp>
      <p:pic>
        <p:nvPicPr>
          <p:cNvPr id="1596" name="Google Shape;1596;gb18d1f7587_2_366"/>
          <p:cNvPicPr preferRelativeResize="0"/>
          <p:nvPr/>
        </p:nvPicPr>
        <p:blipFill>
          <a:blip r:embed="rId3">
            <a:alphaModFix/>
          </a:blip>
          <a:stretch>
            <a:fillRect/>
          </a:stretch>
        </p:blipFill>
        <p:spPr>
          <a:xfrm>
            <a:off x="419100" y="996625"/>
            <a:ext cx="8305800" cy="1174834"/>
          </a:xfrm>
          <a:prstGeom prst="rect">
            <a:avLst/>
          </a:prstGeom>
          <a:noFill/>
          <a:ln>
            <a:noFill/>
          </a:ln>
        </p:spPr>
      </p:pic>
      <p:pic>
        <p:nvPicPr>
          <p:cNvPr id="1597" name="Google Shape;1597;gb18d1f7587_2_366"/>
          <p:cNvPicPr preferRelativeResize="0"/>
          <p:nvPr/>
        </p:nvPicPr>
        <p:blipFill>
          <a:blip r:embed="rId4">
            <a:alphaModFix/>
          </a:blip>
          <a:stretch>
            <a:fillRect/>
          </a:stretch>
        </p:blipFill>
        <p:spPr>
          <a:xfrm>
            <a:off x="419100" y="2314662"/>
            <a:ext cx="8305800" cy="1204136"/>
          </a:xfrm>
          <a:prstGeom prst="rect">
            <a:avLst/>
          </a:prstGeom>
          <a:noFill/>
          <a:ln>
            <a:noFill/>
          </a:ln>
        </p:spPr>
      </p:pic>
      <p:pic>
        <p:nvPicPr>
          <p:cNvPr id="1598" name="Google Shape;1598;gb18d1f7587_2_366"/>
          <p:cNvPicPr preferRelativeResize="0"/>
          <p:nvPr/>
        </p:nvPicPr>
        <p:blipFill>
          <a:blip r:embed="rId5">
            <a:alphaModFix/>
          </a:blip>
          <a:stretch>
            <a:fillRect/>
          </a:stretch>
        </p:blipFill>
        <p:spPr>
          <a:xfrm>
            <a:off x="419100" y="3662004"/>
            <a:ext cx="8305797" cy="10630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02" name="Shape 1602"/>
        <p:cNvGrpSpPr/>
        <p:nvPr/>
      </p:nvGrpSpPr>
      <p:grpSpPr>
        <a:xfrm>
          <a:off x="0" y="0"/>
          <a:ext cx="0" cy="0"/>
          <a:chOff x="0" y="0"/>
          <a:chExt cx="0" cy="0"/>
        </a:xfrm>
      </p:grpSpPr>
      <p:sp>
        <p:nvSpPr>
          <p:cNvPr id="1603" name="Google Shape;1603;gb18d1f7587_2_371"/>
          <p:cNvSpPr txBox="1"/>
          <p:nvPr>
            <p:ph type="ctrTitle"/>
          </p:nvPr>
        </p:nvSpPr>
        <p:spPr>
          <a:xfrm>
            <a:off x="1329600" y="366800"/>
            <a:ext cx="7792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Sample vol curve</a:t>
            </a:r>
            <a:endParaRPr>
              <a:solidFill>
                <a:schemeClr val="accent5"/>
              </a:solidFill>
            </a:endParaRPr>
          </a:p>
        </p:txBody>
      </p:sp>
      <p:grpSp>
        <p:nvGrpSpPr>
          <p:cNvPr id="1604" name="Google Shape;1604;gb18d1f7587_2_371"/>
          <p:cNvGrpSpPr/>
          <p:nvPr/>
        </p:nvGrpSpPr>
        <p:grpSpPr>
          <a:xfrm flipH="1" rot="10800000">
            <a:off x="259937" y="916988"/>
            <a:ext cx="486626" cy="126984"/>
            <a:chOff x="4173650" y="2515975"/>
            <a:chExt cx="216413" cy="56475"/>
          </a:xfrm>
        </p:grpSpPr>
        <p:sp>
          <p:nvSpPr>
            <p:cNvPr id="1605" name="Google Shape;1605;gb18d1f7587_2_371"/>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gb18d1f7587_2_371"/>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7" name="Google Shape;1607;gb18d1f7587_2_371"/>
          <p:cNvSpPr txBox="1"/>
          <p:nvPr/>
        </p:nvSpPr>
        <p:spPr>
          <a:xfrm>
            <a:off x="795350" y="779513"/>
            <a:ext cx="36624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latin typeface="Dosis"/>
                <a:ea typeface="Dosis"/>
                <a:cs typeface="Dosis"/>
                <a:sym typeface="Dosis"/>
              </a:rPr>
              <a:t>FIXED</a:t>
            </a:r>
            <a:r>
              <a:rPr b="1" i="0" lang="en" sz="1400" u="none" cap="none" strike="noStrike">
                <a:solidFill>
                  <a:srgbClr val="000000"/>
                </a:solidFill>
                <a:latin typeface="Dosis"/>
                <a:ea typeface="Dosis"/>
                <a:cs typeface="Dosis"/>
                <a:sym typeface="Dosis"/>
              </a:rPr>
              <a:t> INITIAL VALUE METHOD</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sp>
        <p:nvSpPr>
          <p:cNvPr id="1608" name="Google Shape;1608;gb18d1f7587_2_371"/>
          <p:cNvSpPr txBox="1"/>
          <p:nvPr/>
        </p:nvSpPr>
        <p:spPr>
          <a:xfrm>
            <a:off x="259925" y="4314250"/>
            <a:ext cx="7030800" cy="1861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The combined initial value method can capture the change of vol curves in different shapes, and the expiration-day effect better.  </a:t>
            </a:r>
            <a:endParaRPr sz="2100"/>
          </a:p>
        </p:txBody>
      </p:sp>
      <p:grpSp>
        <p:nvGrpSpPr>
          <p:cNvPr id="1609" name="Google Shape;1609;gb18d1f7587_2_371"/>
          <p:cNvGrpSpPr/>
          <p:nvPr/>
        </p:nvGrpSpPr>
        <p:grpSpPr>
          <a:xfrm flipH="1" rot="10800000">
            <a:off x="259937" y="2710638"/>
            <a:ext cx="486626" cy="126984"/>
            <a:chOff x="4173650" y="2515975"/>
            <a:chExt cx="216413" cy="56475"/>
          </a:xfrm>
        </p:grpSpPr>
        <p:sp>
          <p:nvSpPr>
            <p:cNvPr id="1610" name="Google Shape;1610;gb18d1f7587_2_371"/>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b18d1f7587_2_371"/>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2" name="Google Shape;1612;gb18d1f7587_2_371"/>
          <p:cNvSpPr txBox="1"/>
          <p:nvPr/>
        </p:nvSpPr>
        <p:spPr>
          <a:xfrm>
            <a:off x="795350" y="2573163"/>
            <a:ext cx="36624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COMBINED METHOD</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pic>
        <p:nvPicPr>
          <p:cNvPr id="1613" name="Google Shape;1613;gb18d1f7587_2_371"/>
          <p:cNvPicPr preferRelativeResize="0"/>
          <p:nvPr/>
        </p:nvPicPr>
        <p:blipFill rotWithShape="1">
          <a:blip r:embed="rId3">
            <a:alphaModFix/>
          </a:blip>
          <a:srcRect b="0" l="0" r="0" t="0"/>
          <a:stretch/>
        </p:blipFill>
        <p:spPr>
          <a:xfrm>
            <a:off x="464350" y="2901875"/>
            <a:ext cx="2137075" cy="1412375"/>
          </a:xfrm>
          <a:prstGeom prst="rect">
            <a:avLst/>
          </a:prstGeom>
          <a:noFill/>
          <a:ln>
            <a:noFill/>
          </a:ln>
        </p:spPr>
      </p:pic>
      <p:pic>
        <p:nvPicPr>
          <p:cNvPr id="1614" name="Google Shape;1614;gb18d1f7587_2_371"/>
          <p:cNvPicPr preferRelativeResize="0"/>
          <p:nvPr/>
        </p:nvPicPr>
        <p:blipFill rotWithShape="1">
          <a:blip r:embed="rId4">
            <a:alphaModFix/>
          </a:blip>
          <a:srcRect b="0" l="0" r="0" t="0"/>
          <a:stretch/>
        </p:blipFill>
        <p:spPr>
          <a:xfrm>
            <a:off x="2856000" y="2901875"/>
            <a:ext cx="2137075" cy="1412359"/>
          </a:xfrm>
          <a:prstGeom prst="rect">
            <a:avLst/>
          </a:prstGeom>
          <a:noFill/>
          <a:ln>
            <a:noFill/>
          </a:ln>
        </p:spPr>
      </p:pic>
      <p:pic>
        <p:nvPicPr>
          <p:cNvPr id="1615" name="Google Shape;1615;gb18d1f7587_2_371"/>
          <p:cNvPicPr preferRelativeResize="0"/>
          <p:nvPr/>
        </p:nvPicPr>
        <p:blipFill rotWithShape="1">
          <a:blip r:embed="rId5">
            <a:alphaModFix/>
          </a:blip>
          <a:srcRect b="0" l="0" r="0" t="0"/>
          <a:stretch/>
        </p:blipFill>
        <p:spPr>
          <a:xfrm>
            <a:off x="5247650" y="2901875"/>
            <a:ext cx="2137075" cy="1412366"/>
          </a:xfrm>
          <a:prstGeom prst="rect">
            <a:avLst/>
          </a:prstGeom>
          <a:noFill/>
          <a:ln>
            <a:noFill/>
          </a:ln>
        </p:spPr>
      </p:pic>
      <p:pic>
        <p:nvPicPr>
          <p:cNvPr id="1616" name="Google Shape;1616;gb18d1f7587_2_371"/>
          <p:cNvPicPr preferRelativeResize="0"/>
          <p:nvPr/>
        </p:nvPicPr>
        <p:blipFill>
          <a:blip r:embed="rId6">
            <a:alphaModFix/>
          </a:blip>
          <a:stretch>
            <a:fillRect/>
          </a:stretch>
        </p:blipFill>
        <p:spPr>
          <a:xfrm>
            <a:off x="464350" y="1132525"/>
            <a:ext cx="2137075" cy="1424699"/>
          </a:xfrm>
          <a:prstGeom prst="rect">
            <a:avLst/>
          </a:prstGeom>
          <a:noFill/>
          <a:ln>
            <a:noFill/>
          </a:ln>
        </p:spPr>
      </p:pic>
      <p:pic>
        <p:nvPicPr>
          <p:cNvPr id="1617" name="Google Shape;1617;gb18d1f7587_2_371"/>
          <p:cNvPicPr preferRelativeResize="0"/>
          <p:nvPr/>
        </p:nvPicPr>
        <p:blipFill>
          <a:blip r:embed="rId7">
            <a:alphaModFix/>
          </a:blip>
          <a:stretch>
            <a:fillRect/>
          </a:stretch>
        </p:blipFill>
        <p:spPr>
          <a:xfrm>
            <a:off x="2856000" y="1132525"/>
            <a:ext cx="2137075" cy="1424709"/>
          </a:xfrm>
          <a:prstGeom prst="rect">
            <a:avLst/>
          </a:prstGeom>
          <a:noFill/>
          <a:ln>
            <a:noFill/>
          </a:ln>
        </p:spPr>
      </p:pic>
      <p:pic>
        <p:nvPicPr>
          <p:cNvPr id="1618" name="Google Shape;1618;gb18d1f7587_2_371"/>
          <p:cNvPicPr preferRelativeResize="0"/>
          <p:nvPr/>
        </p:nvPicPr>
        <p:blipFill>
          <a:blip r:embed="rId8">
            <a:alphaModFix/>
          </a:blip>
          <a:stretch>
            <a:fillRect/>
          </a:stretch>
        </p:blipFill>
        <p:spPr>
          <a:xfrm>
            <a:off x="5247650" y="1125225"/>
            <a:ext cx="2137075" cy="14247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sp>
        <p:nvSpPr>
          <p:cNvPr id="703" name="Google Shape;703;ga921bd73e6_4_0"/>
          <p:cNvSpPr txBox="1"/>
          <p:nvPr>
            <p:ph type="ctrTitle"/>
          </p:nvPr>
        </p:nvSpPr>
        <p:spPr>
          <a:xfrm>
            <a:off x="1404950"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chemeClr val="accent3"/>
                </a:solidFill>
              </a:rPr>
              <a:t>General goal</a:t>
            </a:r>
            <a:endParaRPr>
              <a:solidFill>
                <a:schemeClr val="accent3"/>
              </a:solidFill>
            </a:endParaRPr>
          </a:p>
        </p:txBody>
      </p:sp>
      <p:sp>
        <p:nvSpPr>
          <p:cNvPr id="704" name="Google Shape;704;ga921bd73e6_4_0"/>
          <p:cNvSpPr txBox="1"/>
          <p:nvPr>
            <p:ph idx="1" type="subTitle"/>
          </p:nvPr>
        </p:nvSpPr>
        <p:spPr>
          <a:xfrm>
            <a:off x="1044472" y="744652"/>
            <a:ext cx="7230374" cy="105444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3"/>
              </a:buClr>
              <a:buSzPts val="1000"/>
              <a:buNone/>
            </a:pPr>
            <a:r>
              <a:t/>
            </a:r>
            <a:endParaRPr b="1" sz="1400">
              <a:solidFill>
                <a:schemeClr val="accent3"/>
              </a:solidFill>
              <a:latin typeface="Times New Roman"/>
              <a:ea typeface="Times New Roman"/>
              <a:cs typeface="Times New Roman"/>
              <a:sym typeface="Times New Roman"/>
            </a:endParaRPr>
          </a:p>
          <a:p>
            <a:pPr indent="-342900" lvl="0" marL="342900" rtl="0" algn="l">
              <a:lnSpc>
                <a:spcPct val="115000"/>
              </a:lnSpc>
              <a:spcBef>
                <a:spcPts val="0"/>
              </a:spcBef>
              <a:spcAft>
                <a:spcPts val="0"/>
              </a:spcAft>
              <a:buClr>
                <a:schemeClr val="accent3"/>
              </a:buClr>
              <a:buSzPts val="1000"/>
              <a:buChar char="●"/>
            </a:pPr>
            <a:r>
              <a:rPr b="1" lang="en" sz="1600">
                <a:solidFill>
                  <a:schemeClr val="accent3"/>
                </a:solidFill>
                <a:latin typeface="Times New Roman"/>
                <a:ea typeface="Times New Roman"/>
                <a:cs typeface="Times New Roman"/>
                <a:sym typeface="Times New Roman"/>
              </a:rPr>
              <a:t>Identify the drivers and patterns of the change</a:t>
            </a:r>
            <a:endParaRPr/>
          </a:p>
          <a:p>
            <a:pPr indent="-342900" lvl="0" marL="342900" rtl="0" algn="l">
              <a:lnSpc>
                <a:spcPct val="115000"/>
              </a:lnSpc>
              <a:spcBef>
                <a:spcPts val="0"/>
              </a:spcBef>
              <a:spcAft>
                <a:spcPts val="0"/>
              </a:spcAft>
              <a:buClr>
                <a:schemeClr val="accent3"/>
              </a:buClr>
              <a:buSzPts val="1000"/>
              <a:buChar char="●"/>
            </a:pPr>
            <a:r>
              <a:rPr b="1" lang="en" sz="1600">
                <a:solidFill>
                  <a:schemeClr val="accent3"/>
                </a:solidFill>
                <a:latin typeface="Times New Roman"/>
                <a:ea typeface="Times New Roman"/>
                <a:cs typeface="Times New Roman"/>
                <a:sym typeface="Times New Roman"/>
              </a:rPr>
              <a:t>Use them to predict the SPX implied volatility term structure changes</a:t>
            </a:r>
            <a:endParaRPr b="1" sz="1600">
              <a:solidFill>
                <a:schemeClr val="accent3"/>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accent3"/>
              </a:buClr>
              <a:buSzPts val="1000"/>
              <a:buNone/>
            </a:pPr>
            <a:r>
              <a:t/>
            </a:r>
            <a:endParaRPr sz="1800">
              <a:solidFill>
                <a:schemeClr val="accent3"/>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accent3"/>
              </a:buClr>
              <a:buSzPts val="1000"/>
              <a:buNone/>
            </a:pPr>
            <a:r>
              <a:t/>
            </a:r>
            <a:endParaRPr b="1" sz="1800">
              <a:solidFill>
                <a:schemeClr val="accent3"/>
              </a:solidFill>
              <a:latin typeface="Times New Roman"/>
              <a:ea typeface="Times New Roman"/>
              <a:cs typeface="Times New Roman"/>
              <a:sym typeface="Times New Roman"/>
            </a:endParaRPr>
          </a:p>
        </p:txBody>
      </p:sp>
      <p:sp>
        <p:nvSpPr>
          <p:cNvPr id="705" name="Google Shape;705;ga921bd73e6_4_0"/>
          <p:cNvSpPr/>
          <p:nvPr/>
        </p:nvSpPr>
        <p:spPr>
          <a:xfrm>
            <a:off x="869154" y="1016448"/>
            <a:ext cx="7671875" cy="695116"/>
          </a:xfrm>
          <a:prstGeom prst="roundRect">
            <a:avLst>
              <a:gd fmla="val 16667" name="adj"/>
            </a:avLst>
          </a:prstGeom>
          <a:noFill/>
          <a:ln cap="flat" cmpd="sng" w="38100">
            <a:solidFill>
              <a:schemeClr val="accent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6" name="Google Shape;706;ga921bd73e6_4_0"/>
          <p:cNvSpPr txBox="1"/>
          <p:nvPr/>
        </p:nvSpPr>
        <p:spPr>
          <a:xfrm>
            <a:off x="831870" y="2669012"/>
            <a:ext cx="2528220" cy="270843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3"/>
              </a:buClr>
              <a:buSzPts val="1600"/>
              <a:buFont typeface="Arial"/>
              <a:buChar char="•"/>
            </a:pPr>
            <a:r>
              <a:rPr b="0" i="0" lang="en" sz="1600" u="none" cap="none" strike="noStrike">
                <a:solidFill>
                  <a:schemeClr val="accent3"/>
                </a:solidFill>
                <a:latin typeface="Arial"/>
                <a:ea typeface="Arial"/>
                <a:cs typeface="Arial"/>
                <a:sym typeface="Arial"/>
              </a:rPr>
              <a:t>Data processing</a:t>
            </a:r>
            <a:endParaRPr/>
          </a:p>
          <a:p>
            <a:pPr indent="-285750" lvl="0" marL="285750" marR="0" rtl="0" algn="l">
              <a:lnSpc>
                <a:spcPct val="100000"/>
              </a:lnSpc>
              <a:spcBef>
                <a:spcPts val="0"/>
              </a:spcBef>
              <a:spcAft>
                <a:spcPts val="0"/>
              </a:spcAft>
              <a:buClr>
                <a:schemeClr val="accent3"/>
              </a:buClr>
              <a:buSzPts val="1600"/>
              <a:buFont typeface="Arial"/>
              <a:buChar char="•"/>
            </a:pPr>
            <a:r>
              <a:rPr b="0" i="0" lang="en" sz="1600" u="none" cap="none" strike="noStrike">
                <a:solidFill>
                  <a:schemeClr val="accent3"/>
                </a:solidFill>
                <a:latin typeface="Arial"/>
                <a:ea typeface="Arial"/>
                <a:cs typeface="Arial"/>
                <a:sym typeface="Arial"/>
              </a:rPr>
              <a:t>Dimensional reduction – PCA analysis and feature selection</a:t>
            </a:r>
            <a:endParaRPr/>
          </a:p>
          <a:p>
            <a:pPr indent="-285750" lvl="0" marL="285750" marR="0" rtl="0" algn="l">
              <a:lnSpc>
                <a:spcPct val="100000"/>
              </a:lnSpc>
              <a:spcBef>
                <a:spcPts val="0"/>
              </a:spcBef>
              <a:spcAft>
                <a:spcPts val="0"/>
              </a:spcAft>
              <a:buClr>
                <a:schemeClr val="accent3"/>
              </a:buClr>
              <a:buSzPts val="1600"/>
              <a:buFont typeface="Arial"/>
              <a:buChar char="•"/>
            </a:pPr>
            <a:r>
              <a:rPr b="0" i="0" lang="en" sz="1600" u="none" cap="none" strike="noStrike">
                <a:solidFill>
                  <a:schemeClr val="accent3"/>
                </a:solidFill>
                <a:latin typeface="Arial"/>
                <a:ea typeface="Arial"/>
                <a:cs typeface="Arial"/>
                <a:sym typeface="Arial"/>
              </a:rPr>
              <a:t>Model – Regression model and Time series model</a:t>
            </a:r>
            <a:endParaRPr/>
          </a:p>
          <a:p>
            <a:pPr indent="-285750" lvl="0" marL="285750" marR="0" rtl="0" algn="l">
              <a:lnSpc>
                <a:spcPct val="100000"/>
              </a:lnSpc>
              <a:spcBef>
                <a:spcPts val="0"/>
              </a:spcBef>
              <a:spcAft>
                <a:spcPts val="0"/>
              </a:spcAft>
              <a:buClr>
                <a:schemeClr val="accent3"/>
              </a:buClr>
              <a:buSzPts val="1600"/>
              <a:buFont typeface="Arial"/>
              <a:buChar char="•"/>
            </a:pPr>
            <a:r>
              <a:rPr b="0" i="0" lang="en" sz="1600" u="none" cap="none" strike="noStrike">
                <a:solidFill>
                  <a:schemeClr val="accent3"/>
                </a:solidFill>
                <a:latin typeface="Arial"/>
                <a:ea typeface="Arial"/>
                <a:cs typeface="Arial"/>
                <a:sym typeface="Arial"/>
              </a:rPr>
              <a:t>Comparison</a:t>
            </a:r>
            <a:endParaRPr/>
          </a:p>
          <a:p>
            <a:pPr indent="-196850" lvl="0" marL="285750" marR="0" rtl="0" algn="l">
              <a:lnSpc>
                <a:spcPct val="100000"/>
              </a:lnSpc>
              <a:spcBef>
                <a:spcPts val="0"/>
              </a:spcBef>
              <a:spcAft>
                <a:spcPts val="0"/>
              </a:spcAft>
              <a:buClr>
                <a:schemeClr val="accent3"/>
              </a:buClr>
              <a:buSzPts val="1400"/>
              <a:buFont typeface="Arial"/>
              <a:buNone/>
            </a:pPr>
            <a:r>
              <a:t/>
            </a:r>
            <a:endParaRPr b="0" i="0" sz="1400" u="none" cap="none" strike="noStrike">
              <a:solidFill>
                <a:schemeClr val="accent3"/>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p:txBody>
      </p:sp>
      <p:sp>
        <p:nvSpPr>
          <p:cNvPr id="707" name="Google Shape;707;ga921bd73e6_4_0"/>
          <p:cNvSpPr/>
          <p:nvPr/>
        </p:nvSpPr>
        <p:spPr>
          <a:xfrm>
            <a:off x="4061305" y="2001858"/>
            <a:ext cx="1211760" cy="867689"/>
          </a:xfrm>
          <a:prstGeom prst="rightArrow">
            <a:avLst>
              <a:gd fmla="val 50000" name="adj1"/>
              <a:gd fmla="val 50000" name="adj2"/>
            </a:avLst>
          </a:prstGeom>
          <a:solidFill>
            <a:srgbClr val="D6D6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Arial"/>
              <a:buNone/>
            </a:pPr>
            <a:r>
              <a:t/>
            </a:r>
            <a:endParaRPr b="0" i="0" sz="2700" u="none" cap="none" strike="noStrike">
              <a:solidFill>
                <a:schemeClr val="accent3"/>
              </a:solidFill>
              <a:latin typeface="Arial"/>
              <a:ea typeface="Arial"/>
              <a:cs typeface="Arial"/>
              <a:sym typeface="Arial"/>
            </a:endParaRPr>
          </a:p>
        </p:txBody>
      </p:sp>
      <p:grpSp>
        <p:nvGrpSpPr>
          <p:cNvPr id="708" name="Google Shape;708;ga921bd73e6_4_0"/>
          <p:cNvGrpSpPr/>
          <p:nvPr/>
        </p:nvGrpSpPr>
        <p:grpSpPr>
          <a:xfrm>
            <a:off x="4274599" y="2938755"/>
            <a:ext cx="559210" cy="604207"/>
            <a:chOff x="3912982" y="3339018"/>
            <a:chExt cx="1307090" cy="1307090"/>
          </a:xfrm>
        </p:grpSpPr>
        <p:sp>
          <p:nvSpPr>
            <p:cNvPr id="709" name="Google Shape;709;ga921bd73e6_4_0"/>
            <p:cNvSpPr/>
            <p:nvPr/>
          </p:nvSpPr>
          <p:spPr>
            <a:xfrm>
              <a:off x="3912982" y="3339018"/>
              <a:ext cx="1307090" cy="1307090"/>
            </a:xfrm>
            <a:prstGeom prst="ellipse">
              <a:avLst/>
            </a:prstGeom>
            <a:solidFill>
              <a:srgbClr val="9BB2B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710" name="Google Shape;710;ga921bd73e6_4_0"/>
            <p:cNvSpPr/>
            <p:nvPr/>
          </p:nvSpPr>
          <p:spPr>
            <a:xfrm>
              <a:off x="4144138" y="3576556"/>
              <a:ext cx="840739" cy="840739"/>
            </a:xfrm>
            <a:prstGeom prst="ellipse">
              <a:avLst/>
            </a:prstGeom>
            <a:solidFill>
              <a:srgbClr val="1C25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Arial"/>
                <a:buNone/>
              </a:pPr>
              <a:r>
                <a:t/>
              </a:r>
              <a:endParaRPr b="0" i="0" sz="2700" u="none" cap="none" strike="noStrike">
                <a:solidFill>
                  <a:srgbClr val="FFFFFF"/>
                </a:solidFill>
                <a:latin typeface="Arial"/>
                <a:ea typeface="Arial"/>
                <a:cs typeface="Arial"/>
                <a:sym typeface="Arial"/>
              </a:endParaRPr>
            </a:p>
          </p:txBody>
        </p:sp>
      </p:grpSp>
      <p:grpSp>
        <p:nvGrpSpPr>
          <p:cNvPr id="711" name="Google Shape;711;ga921bd73e6_4_0"/>
          <p:cNvGrpSpPr/>
          <p:nvPr/>
        </p:nvGrpSpPr>
        <p:grpSpPr>
          <a:xfrm rot="10800000">
            <a:off x="3765833" y="3450516"/>
            <a:ext cx="1215322" cy="1402198"/>
            <a:chOff x="4045951" y="2348472"/>
            <a:chExt cx="2592000" cy="1814320"/>
          </a:xfrm>
        </p:grpSpPr>
        <p:sp>
          <p:nvSpPr>
            <p:cNvPr id="712" name="Google Shape;712;ga921bd73e6_4_0"/>
            <p:cNvSpPr/>
            <p:nvPr/>
          </p:nvSpPr>
          <p:spPr>
            <a:xfrm>
              <a:off x="4045951" y="2680712"/>
              <a:ext cx="685676" cy="1482080"/>
            </a:xfrm>
            <a:custGeom>
              <a:rect b="b" l="l" r="r" t="t"/>
              <a:pathLst>
                <a:path extrusionOk="0" h="1482080" w="685676">
                  <a:moveTo>
                    <a:pt x="10160" y="0"/>
                  </a:moveTo>
                  <a:lnTo>
                    <a:pt x="675516" y="728980"/>
                  </a:lnTo>
                  <a:lnTo>
                    <a:pt x="685676" y="1482080"/>
                  </a:lnTo>
                  <a:lnTo>
                    <a:pt x="0" y="730240"/>
                  </a:lnTo>
                  <a:cubicBezTo>
                    <a:pt x="6773" y="63493"/>
                    <a:pt x="5927" y="671827"/>
                    <a:pt x="10160"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713" name="Google Shape;713;ga921bd73e6_4_0"/>
            <p:cNvSpPr/>
            <p:nvPr/>
          </p:nvSpPr>
          <p:spPr>
            <a:xfrm>
              <a:off x="4045951" y="2348472"/>
              <a:ext cx="2592000" cy="1368152"/>
            </a:xfrm>
            <a:prstGeom prst="rightArrow">
              <a:avLst>
                <a:gd fmla="val 50000" name="adj1"/>
                <a:gd fmla="val 50000" name="adj2"/>
              </a:avLst>
            </a:prstGeom>
            <a:solidFill>
              <a:srgbClr val="D6D6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Arial"/>
                <a:buNone/>
              </a:pPr>
              <a:r>
                <a:t/>
              </a:r>
              <a:endParaRPr b="0" i="0" sz="2700" u="none" cap="none" strike="noStrike">
                <a:solidFill>
                  <a:srgbClr val="FFFFFF"/>
                </a:solidFill>
                <a:highlight>
                  <a:srgbClr val="00FFFF"/>
                </a:highlight>
                <a:latin typeface="Arial"/>
                <a:ea typeface="Arial"/>
                <a:cs typeface="Arial"/>
                <a:sym typeface="Arial"/>
              </a:endParaRPr>
            </a:p>
          </p:txBody>
        </p:sp>
      </p:grpSp>
      <p:sp>
        <p:nvSpPr>
          <p:cNvPr id="714" name="Google Shape;714;ga921bd73e6_4_0"/>
          <p:cNvSpPr/>
          <p:nvPr/>
        </p:nvSpPr>
        <p:spPr>
          <a:xfrm>
            <a:off x="902705" y="2142029"/>
            <a:ext cx="1991764" cy="453796"/>
          </a:xfrm>
          <a:prstGeom prst="roundRect">
            <a:avLst>
              <a:gd fmla="val 50000" name="adj"/>
            </a:avLst>
          </a:prstGeom>
          <a:solidFill>
            <a:srgbClr val="D6D6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434B"/>
              </a:buClr>
              <a:buSzPts val="1800"/>
              <a:buFont typeface="Arial"/>
              <a:buNone/>
            </a:pPr>
            <a:r>
              <a:rPr b="1" i="0" lang="en" sz="1800" u="none" cap="none" strike="noStrike">
                <a:solidFill>
                  <a:srgbClr val="33434B"/>
                </a:solidFill>
                <a:latin typeface="Times New Roman"/>
                <a:ea typeface="Times New Roman"/>
                <a:cs typeface="Times New Roman"/>
                <a:sym typeface="Times New Roman"/>
              </a:rPr>
              <a:t>Summer</a:t>
            </a:r>
            <a:endParaRPr b="1" i="0" sz="1800" u="none" cap="none" strike="noStrike">
              <a:solidFill>
                <a:srgbClr val="33434B"/>
              </a:solidFill>
              <a:latin typeface="Times New Roman"/>
              <a:ea typeface="Times New Roman"/>
              <a:cs typeface="Times New Roman"/>
              <a:sym typeface="Times New Roman"/>
            </a:endParaRPr>
          </a:p>
        </p:txBody>
      </p:sp>
      <p:sp>
        <p:nvSpPr>
          <p:cNvPr id="715" name="Google Shape;715;ga921bd73e6_4_0"/>
          <p:cNvSpPr/>
          <p:nvPr/>
        </p:nvSpPr>
        <p:spPr>
          <a:xfrm>
            <a:off x="4061305" y="2217735"/>
            <a:ext cx="382898" cy="851229"/>
          </a:xfrm>
          <a:custGeom>
            <a:rect b="b" l="l" r="r" t="t"/>
            <a:pathLst>
              <a:path extrusionOk="0" h="1482080" w="685676">
                <a:moveTo>
                  <a:pt x="10160" y="0"/>
                </a:moveTo>
                <a:lnTo>
                  <a:pt x="675516" y="728980"/>
                </a:lnTo>
                <a:lnTo>
                  <a:pt x="685676" y="1482080"/>
                </a:lnTo>
                <a:lnTo>
                  <a:pt x="0" y="730240"/>
                </a:lnTo>
                <a:cubicBezTo>
                  <a:pt x="6773" y="63493"/>
                  <a:pt x="5927" y="671827"/>
                  <a:pt x="10160"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716" name="Google Shape;716;ga921bd73e6_4_0"/>
          <p:cNvSpPr/>
          <p:nvPr/>
        </p:nvSpPr>
        <p:spPr>
          <a:xfrm>
            <a:off x="6118622" y="2142029"/>
            <a:ext cx="1991764" cy="453796"/>
          </a:xfrm>
          <a:prstGeom prst="roundRect">
            <a:avLst>
              <a:gd fmla="val 50000" name="adj"/>
            </a:avLst>
          </a:prstGeom>
          <a:solidFill>
            <a:srgbClr val="D6D6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434B"/>
              </a:buClr>
              <a:buSzPts val="1800"/>
              <a:buFont typeface="Arial"/>
              <a:buNone/>
            </a:pPr>
            <a:r>
              <a:rPr b="1" i="0" lang="en" sz="1800" u="none" cap="none" strike="noStrike">
                <a:solidFill>
                  <a:srgbClr val="33434B"/>
                </a:solidFill>
                <a:latin typeface="Times New Roman"/>
                <a:ea typeface="Times New Roman"/>
                <a:cs typeface="Times New Roman"/>
                <a:sym typeface="Times New Roman"/>
              </a:rPr>
              <a:t>Autumn</a:t>
            </a:r>
            <a:endParaRPr b="1" i="0" sz="1800" u="none" cap="none" strike="noStrike">
              <a:solidFill>
                <a:srgbClr val="33434B"/>
              </a:solidFill>
              <a:latin typeface="Times New Roman"/>
              <a:ea typeface="Times New Roman"/>
              <a:cs typeface="Times New Roman"/>
              <a:sym typeface="Times New Roman"/>
            </a:endParaRPr>
          </a:p>
        </p:txBody>
      </p:sp>
      <p:sp>
        <p:nvSpPr>
          <p:cNvPr id="717" name="Google Shape;717;ga921bd73e6_4_0"/>
          <p:cNvSpPr txBox="1"/>
          <p:nvPr/>
        </p:nvSpPr>
        <p:spPr>
          <a:xfrm>
            <a:off x="5938545" y="2687341"/>
            <a:ext cx="2686214" cy="270843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3"/>
              </a:buClr>
              <a:buSzPts val="1600"/>
              <a:buFont typeface="Arial"/>
              <a:buChar char="•"/>
            </a:pPr>
            <a:r>
              <a:rPr b="0" i="0" lang="en" sz="1600" u="none" cap="none" strike="noStrike">
                <a:solidFill>
                  <a:schemeClr val="accent3"/>
                </a:solidFill>
                <a:latin typeface="Arial"/>
                <a:ea typeface="Arial"/>
                <a:cs typeface="Arial"/>
                <a:sym typeface="Arial"/>
              </a:rPr>
              <a:t>Stochastic model (</a:t>
            </a:r>
            <a:r>
              <a:rPr lang="en" sz="1600">
                <a:solidFill>
                  <a:schemeClr val="accent3"/>
                </a:solidFill>
              </a:rPr>
              <a:t>D</a:t>
            </a:r>
            <a:r>
              <a:rPr b="0" i="0" lang="en" sz="1600" u="none" cap="none" strike="noStrike">
                <a:solidFill>
                  <a:schemeClr val="accent3"/>
                </a:solidFill>
                <a:latin typeface="Arial"/>
                <a:ea typeface="Arial"/>
                <a:cs typeface="Arial"/>
                <a:sym typeface="Arial"/>
              </a:rPr>
              <a:t>ouble </a:t>
            </a:r>
            <a:r>
              <a:rPr lang="en" sz="1600">
                <a:solidFill>
                  <a:schemeClr val="accent3"/>
                </a:solidFill>
              </a:rPr>
              <a:t>S</a:t>
            </a:r>
            <a:r>
              <a:rPr b="0" i="0" lang="en" sz="1600" u="none" cap="none" strike="noStrike">
                <a:solidFill>
                  <a:schemeClr val="accent3"/>
                </a:solidFill>
                <a:latin typeface="Arial"/>
                <a:ea typeface="Arial"/>
                <a:cs typeface="Arial"/>
                <a:sym typeface="Arial"/>
              </a:rPr>
              <a:t>tochastic </a:t>
            </a:r>
            <a:r>
              <a:rPr lang="en" sz="1600">
                <a:solidFill>
                  <a:schemeClr val="accent3"/>
                </a:solidFill>
              </a:rPr>
              <a:t>D</a:t>
            </a:r>
            <a:r>
              <a:rPr b="0" i="0" lang="en" sz="1600" u="none" cap="none" strike="noStrike">
                <a:solidFill>
                  <a:schemeClr val="accent3"/>
                </a:solidFill>
                <a:latin typeface="Arial"/>
                <a:ea typeface="Arial"/>
                <a:cs typeface="Arial"/>
                <a:sym typeface="Arial"/>
              </a:rPr>
              <a:t>ynamics)</a:t>
            </a:r>
            <a:endParaRPr/>
          </a:p>
          <a:p>
            <a:pPr indent="-285750" lvl="0" marL="285750" marR="0" rtl="0" algn="l">
              <a:lnSpc>
                <a:spcPct val="100000"/>
              </a:lnSpc>
              <a:spcBef>
                <a:spcPts val="0"/>
              </a:spcBef>
              <a:spcAft>
                <a:spcPts val="0"/>
              </a:spcAft>
              <a:buClr>
                <a:schemeClr val="accent3"/>
              </a:buClr>
              <a:buSzPts val="1600"/>
              <a:buFont typeface="Arial"/>
              <a:buChar char="•"/>
            </a:pPr>
            <a:r>
              <a:rPr b="0" i="0" lang="en" sz="1600" u="none" cap="none" strike="noStrike">
                <a:solidFill>
                  <a:schemeClr val="accent3"/>
                </a:solidFill>
                <a:latin typeface="Arial"/>
                <a:ea typeface="Arial"/>
                <a:cs typeface="Arial"/>
                <a:sym typeface="Arial"/>
              </a:rPr>
              <a:t>Define objective function</a:t>
            </a:r>
            <a:endParaRPr/>
          </a:p>
          <a:p>
            <a:pPr indent="-285750" lvl="0" marL="285750" marR="0" rtl="0" algn="l">
              <a:lnSpc>
                <a:spcPct val="100000"/>
              </a:lnSpc>
              <a:spcBef>
                <a:spcPts val="0"/>
              </a:spcBef>
              <a:spcAft>
                <a:spcPts val="0"/>
              </a:spcAft>
              <a:buClr>
                <a:schemeClr val="accent3"/>
              </a:buClr>
              <a:buSzPts val="1600"/>
              <a:buFont typeface="Arial"/>
              <a:buChar char="•"/>
            </a:pPr>
            <a:r>
              <a:rPr lang="en" sz="1600">
                <a:solidFill>
                  <a:schemeClr val="accent3"/>
                </a:solidFill>
              </a:rPr>
              <a:t>Find</a:t>
            </a:r>
            <a:r>
              <a:rPr b="0" i="0" lang="en" sz="1600" u="none" cap="none" strike="noStrike">
                <a:solidFill>
                  <a:schemeClr val="accent3"/>
                </a:solidFill>
                <a:latin typeface="Arial"/>
                <a:ea typeface="Arial"/>
                <a:cs typeface="Arial"/>
                <a:sym typeface="Arial"/>
              </a:rPr>
              <a:t> optimal global initial parameter settings</a:t>
            </a:r>
            <a:endParaRPr/>
          </a:p>
          <a:p>
            <a:pPr indent="-285750" lvl="0" marL="285750" marR="0" rtl="0" algn="l">
              <a:lnSpc>
                <a:spcPct val="100000"/>
              </a:lnSpc>
              <a:spcBef>
                <a:spcPts val="0"/>
              </a:spcBef>
              <a:spcAft>
                <a:spcPts val="0"/>
              </a:spcAft>
              <a:buClr>
                <a:schemeClr val="accent3"/>
              </a:buClr>
              <a:buSzPts val="1600"/>
              <a:buFont typeface="Arial"/>
              <a:buChar char="•"/>
            </a:pPr>
            <a:r>
              <a:rPr lang="en" sz="1600">
                <a:solidFill>
                  <a:schemeClr val="accent3"/>
                </a:solidFill>
              </a:rPr>
              <a:t>Parameters distribution </a:t>
            </a:r>
            <a:r>
              <a:rPr b="0" i="0" lang="en" sz="1600" u="none" cap="none" strike="noStrike">
                <a:solidFill>
                  <a:schemeClr val="accent3"/>
                </a:solidFill>
                <a:latin typeface="Arial"/>
                <a:ea typeface="Arial"/>
                <a:cs typeface="Arial"/>
                <a:sym typeface="Arial"/>
              </a:rPr>
              <a:t>analysis</a:t>
            </a:r>
            <a:endParaRPr/>
          </a:p>
          <a:p>
            <a:pPr indent="-285750" lvl="0" marL="285750" marR="0" rtl="0" algn="l">
              <a:lnSpc>
                <a:spcPct val="100000"/>
              </a:lnSpc>
              <a:spcBef>
                <a:spcPts val="0"/>
              </a:spcBef>
              <a:spcAft>
                <a:spcPts val="0"/>
              </a:spcAft>
              <a:buClr>
                <a:schemeClr val="accent3"/>
              </a:buClr>
              <a:buSzPts val="1600"/>
              <a:buFont typeface="Arial"/>
              <a:buChar char="•"/>
            </a:pPr>
            <a:r>
              <a:rPr b="0" i="0" lang="en" sz="1600" u="none" cap="none" strike="noStrike">
                <a:solidFill>
                  <a:schemeClr val="accent3"/>
                </a:solidFill>
                <a:latin typeface="Arial"/>
                <a:ea typeface="Arial"/>
                <a:cs typeface="Arial"/>
                <a:sym typeface="Arial"/>
              </a:rPr>
              <a:t>Predictor analysis</a:t>
            </a:r>
            <a:endParaRPr/>
          </a:p>
          <a:p>
            <a:pPr indent="-196850" lvl="0" marL="285750" marR="0" rtl="0" algn="l">
              <a:lnSpc>
                <a:spcPct val="100000"/>
              </a:lnSpc>
              <a:spcBef>
                <a:spcPts val="0"/>
              </a:spcBef>
              <a:spcAft>
                <a:spcPts val="0"/>
              </a:spcAft>
              <a:buClr>
                <a:schemeClr val="accent3"/>
              </a:buClr>
              <a:buSzPts val="1400"/>
              <a:buFont typeface="Arial"/>
              <a:buNone/>
            </a:pPr>
            <a:r>
              <a:t/>
            </a:r>
            <a:endParaRPr b="0" i="0" sz="1400" u="none" cap="none" strike="noStrike">
              <a:solidFill>
                <a:schemeClr val="accent3"/>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22" name="Shape 1622"/>
        <p:cNvGrpSpPr/>
        <p:nvPr/>
      </p:nvGrpSpPr>
      <p:grpSpPr>
        <a:xfrm>
          <a:off x="0" y="0"/>
          <a:ext cx="0" cy="0"/>
          <a:chOff x="0" y="0"/>
          <a:chExt cx="0" cy="0"/>
        </a:xfrm>
      </p:grpSpPr>
      <p:sp>
        <p:nvSpPr>
          <p:cNvPr id="1623" name="Google Shape;1623;gb18d1f7587_2_389"/>
          <p:cNvSpPr txBox="1"/>
          <p:nvPr>
            <p:ph type="ctrTitle"/>
          </p:nvPr>
        </p:nvSpPr>
        <p:spPr>
          <a:xfrm>
            <a:off x="1329600" y="366800"/>
            <a:ext cx="26064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RESULT ANALYSIS</a:t>
            </a:r>
            <a:endParaRPr>
              <a:solidFill>
                <a:schemeClr val="accent5"/>
              </a:solidFill>
            </a:endParaRPr>
          </a:p>
        </p:txBody>
      </p:sp>
      <p:grpSp>
        <p:nvGrpSpPr>
          <p:cNvPr id="1624" name="Google Shape;1624;gb18d1f7587_2_389"/>
          <p:cNvGrpSpPr/>
          <p:nvPr/>
        </p:nvGrpSpPr>
        <p:grpSpPr>
          <a:xfrm flipH="1" rot="10800000">
            <a:off x="412337" y="1008275"/>
            <a:ext cx="486626" cy="126984"/>
            <a:chOff x="4173650" y="2515975"/>
            <a:chExt cx="216413" cy="56475"/>
          </a:xfrm>
        </p:grpSpPr>
        <p:sp>
          <p:nvSpPr>
            <p:cNvPr id="1625" name="Google Shape;1625;gb18d1f7587_2_389"/>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gb18d1f7587_2_389"/>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7" name="Google Shape;1627;gb18d1f7587_2_389"/>
          <p:cNvSpPr txBox="1"/>
          <p:nvPr/>
        </p:nvSpPr>
        <p:spPr>
          <a:xfrm>
            <a:off x="947750" y="870800"/>
            <a:ext cx="17910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V_LONG V.S. VIX</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pic>
        <p:nvPicPr>
          <p:cNvPr id="1628" name="Google Shape;1628;gb18d1f7587_2_389"/>
          <p:cNvPicPr preferRelativeResize="0"/>
          <p:nvPr/>
        </p:nvPicPr>
        <p:blipFill>
          <a:blip r:embed="rId3">
            <a:alphaModFix/>
          </a:blip>
          <a:stretch>
            <a:fillRect/>
          </a:stretch>
        </p:blipFill>
        <p:spPr>
          <a:xfrm>
            <a:off x="363300" y="2775800"/>
            <a:ext cx="3121553" cy="2207550"/>
          </a:xfrm>
          <a:prstGeom prst="rect">
            <a:avLst/>
          </a:prstGeom>
          <a:noFill/>
          <a:ln>
            <a:noFill/>
          </a:ln>
        </p:spPr>
      </p:pic>
      <p:pic>
        <p:nvPicPr>
          <p:cNvPr id="1629" name="Google Shape;1629;gb18d1f7587_2_389"/>
          <p:cNvPicPr preferRelativeResize="0"/>
          <p:nvPr/>
        </p:nvPicPr>
        <p:blipFill>
          <a:blip r:embed="rId4">
            <a:alphaModFix/>
          </a:blip>
          <a:stretch>
            <a:fillRect/>
          </a:stretch>
        </p:blipFill>
        <p:spPr>
          <a:xfrm>
            <a:off x="363300" y="1258025"/>
            <a:ext cx="8599900" cy="1370850"/>
          </a:xfrm>
          <a:prstGeom prst="rect">
            <a:avLst/>
          </a:prstGeom>
          <a:noFill/>
          <a:ln>
            <a:noFill/>
          </a:ln>
        </p:spPr>
      </p:pic>
      <p:sp>
        <p:nvSpPr>
          <p:cNvPr id="1630" name="Google Shape;1630;gb18d1f7587_2_389"/>
          <p:cNvSpPr txBox="1"/>
          <p:nvPr/>
        </p:nvSpPr>
        <p:spPr>
          <a:xfrm>
            <a:off x="3721400" y="2948825"/>
            <a:ext cx="4736700" cy="1861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The </a:t>
            </a:r>
            <a:r>
              <a:rPr lang="en" sz="1600">
                <a:latin typeface="Times New Roman"/>
                <a:ea typeface="Times New Roman"/>
                <a:cs typeface="Times New Roman"/>
                <a:sym typeface="Times New Roman"/>
              </a:rPr>
              <a:t>correlation between V_Long and VIX is 0.8106. </a:t>
            </a:r>
            <a:endParaRPr sz="1600">
              <a:latin typeface="Times New Roman"/>
              <a:ea typeface="Times New Roman"/>
              <a:cs typeface="Times New Roman"/>
              <a:sym typeface="Times New Roman"/>
            </a:endParaRPr>
          </a:p>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The slow-reverting instantaneous vol can capture most of the VIX </a:t>
            </a:r>
            <a:r>
              <a:rPr lang="en" sz="1600">
                <a:latin typeface="Times New Roman"/>
                <a:ea typeface="Times New Roman"/>
                <a:cs typeface="Times New Roman"/>
                <a:sym typeface="Times New Roman"/>
              </a:rPr>
              <a:t>change. </a:t>
            </a:r>
            <a:endParaRPr sz="2100">
              <a:latin typeface="Times New Roman"/>
              <a:ea typeface="Times New Roman"/>
              <a:cs typeface="Times New Roman"/>
              <a:sym typeface="Times New Roman"/>
            </a:endParaRPr>
          </a:p>
        </p:txBody>
      </p:sp>
      <p:sp>
        <p:nvSpPr>
          <p:cNvPr id="1631" name="Google Shape;1631;gb18d1f7587_2_389"/>
          <p:cNvSpPr txBox="1"/>
          <p:nvPr/>
        </p:nvSpPr>
        <p:spPr>
          <a:xfrm>
            <a:off x="4018500" y="4479350"/>
            <a:ext cx="50682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 V_Long is transformed to vol points term (on the same basis as VIX). </a:t>
            </a:r>
            <a:endParaRPr sz="900">
              <a:latin typeface="Dosis ExtraLight"/>
              <a:ea typeface="Dosis ExtraLight"/>
              <a:cs typeface="Dosis ExtraLight"/>
              <a:sym typeface="Dosis Extra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35" name="Shape 1635"/>
        <p:cNvGrpSpPr/>
        <p:nvPr/>
      </p:nvGrpSpPr>
      <p:grpSpPr>
        <a:xfrm>
          <a:off x="0" y="0"/>
          <a:ext cx="0" cy="0"/>
          <a:chOff x="0" y="0"/>
          <a:chExt cx="0" cy="0"/>
        </a:xfrm>
      </p:grpSpPr>
      <p:sp>
        <p:nvSpPr>
          <p:cNvPr id="1636" name="Google Shape;1636;gb1d4458ffb_0_17"/>
          <p:cNvSpPr txBox="1"/>
          <p:nvPr>
            <p:ph type="ctrTitle"/>
          </p:nvPr>
        </p:nvSpPr>
        <p:spPr>
          <a:xfrm>
            <a:off x="1329600" y="366800"/>
            <a:ext cx="41862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RESULT ANALYSIS </a:t>
            </a:r>
            <a:r>
              <a:rPr lang="en"/>
              <a:t>(CONT’D)</a:t>
            </a:r>
            <a:endParaRPr>
              <a:solidFill>
                <a:schemeClr val="accent5"/>
              </a:solidFill>
            </a:endParaRPr>
          </a:p>
        </p:txBody>
      </p:sp>
      <p:grpSp>
        <p:nvGrpSpPr>
          <p:cNvPr id="1637" name="Google Shape;1637;gb1d4458ffb_0_17"/>
          <p:cNvGrpSpPr/>
          <p:nvPr/>
        </p:nvGrpSpPr>
        <p:grpSpPr>
          <a:xfrm flipH="1" rot="10800000">
            <a:off x="363312" y="1000525"/>
            <a:ext cx="486626" cy="126984"/>
            <a:chOff x="4173650" y="2515975"/>
            <a:chExt cx="216413" cy="56475"/>
          </a:xfrm>
        </p:grpSpPr>
        <p:sp>
          <p:nvSpPr>
            <p:cNvPr id="1638" name="Google Shape;1638;gb1d4458ffb_0_1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gb1d4458ffb_0_1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0" name="Google Shape;1640;gb1d4458ffb_0_17"/>
          <p:cNvSpPr txBox="1"/>
          <p:nvPr/>
        </p:nvSpPr>
        <p:spPr>
          <a:xfrm>
            <a:off x="898725" y="863050"/>
            <a:ext cx="27408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V_</a:t>
            </a:r>
            <a:r>
              <a:rPr b="1" lang="en">
                <a:latin typeface="Dosis"/>
                <a:ea typeface="Dosis"/>
                <a:cs typeface="Dosis"/>
                <a:sym typeface="Dosis"/>
              </a:rPr>
              <a:t>COMBINED</a:t>
            </a:r>
            <a:r>
              <a:rPr b="1" i="0" lang="en" sz="1400" u="none" cap="none" strike="noStrike">
                <a:solidFill>
                  <a:srgbClr val="000000"/>
                </a:solidFill>
                <a:latin typeface="Dosis"/>
                <a:ea typeface="Dosis"/>
                <a:cs typeface="Dosis"/>
                <a:sym typeface="Dosis"/>
              </a:rPr>
              <a:t>  V.S. VIX</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pic>
        <p:nvPicPr>
          <p:cNvPr id="1641" name="Google Shape;1641;gb1d4458ffb_0_17"/>
          <p:cNvPicPr preferRelativeResize="0"/>
          <p:nvPr/>
        </p:nvPicPr>
        <p:blipFill>
          <a:blip r:embed="rId3">
            <a:alphaModFix/>
          </a:blip>
          <a:stretch>
            <a:fillRect/>
          </a:stretch>
        </p:blipFill>
        <p:spPr>
          <a:xfrm>
            <a:off x="363300" y="1338625"/>
            <a:ext cx="8406850" cy="1237775"/>
          </a:xfrm>
          <a:prstGeom prst="rect">
            <a:avLst/>
          </a:prstGeom>
          <a:noFill/>
          <a:ln>
            <a:noFill/>
          </a:ln>
        </p:spPr>
      </p:pic>
      <p:pic>
        <p:nvPicPr>
          <p:cNvPr id="1642" name="Google Shape;1642;gb1d4458ffb_0_17"/>
          <p:cNvPicPr preferRelativeResize="0"/>
          <p:nvPr/>
        </p:nvPicPr>
        <p:blipFill>
          <a:blip r:embed="rId4">
            <a:alphaModFix/>
          </a:blip>
          <a:stretch>
            <a:fillRect/>
          </a:stretch>
        </p:blipFill>
        <p:spPr>
          <a:xfrm>
            <a:off x="363300" y="2715025"/>
            <a:ext cx="3157794" cy="2262300"/>
          </a:xfrm>
          <a:prstGeom prst="rect">
            <a:avLst/>
          </a:prstGeom>
          <a:noFill/>
          <a:ln>
            <a:noFill/>
          </a:ln>
        </p:spPr>
      </p:pic>
      <p:sp>
        <p:nvSpPr>
          <p:cNvPr id="1643" name="Google Shape;1643;gb1d4458ffb_0_17"/>
          <p:cNvSpPr txBox="1"/>
          <p:nvPr/>
        </p:nvSpPr>
        <p:spPr>
          <a:xfrm>
            <a:off x="3639525" y="2659275"/>
            <a:ext cx="4818900" cy="2166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Higher Correlation: The correlation between V_Combined and VIX is 0.8543. </a:t>
            </a:r>
            <a:endParaRPr sz="1600">
              <a:latin typeface="Times New Roman"/>
              <a:ea typeface="Times New Roman"/>
              <a:cs typeface="Times New Roman"/>
              <a:sym typeface="Times New Roman"/>
            </a:endParaRPr>
          </a:p>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The total instantaneous vol sums up the long-term and short-term VIX change. </a:t>
            </a:r>
            <a:endParaRPr sz="1600">
              <a:latin typeface="Times New Roman"/>
              <a:ea typeface="Times New Roman"/>
              <a:cs typeface="Times New Roman"/>
              <a:sym typeface="Times New Roman"/>
            </a:endParaRPr>
          </a:p>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Potential Problem: </a:t>
            </a:r>
            <a:endParaRPr sz="1600">
              <a:latin typeface="Times New Roman"/>
              <a:ea typeface="Times New Roman"/>
              <a:cs typeface="Times New Roman"/>
              <a:sym typeface="Times New Roman"/>
            </a:endParaRPr>
          </a:p>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Set Theta_Short to be zero</a:t>
            </a:r>
            <a:endParaRPr sz="1600">
              <a:latin typeface="Times New Roman"/>
              <a:ea typeface="Times New Roman"/>
              <a:cs typeface="Times New Roman"/>
              <a:sym typeface="Times New Roman"/>
            </a:endParaRPr>
          </a:p>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Scaling over time </a:t>
            </a:r>
            <a:endParaRPr sz="1600">
              <a:latin typeface="Times New Roman"/>
              <a:ea typeface="Times New Roman"/>
              <a:cs typeface="Times New Roman"/>
              <a:sym typeface="Times New Roman"/>
            </a:endParaRPr>
          </a:p>
        </p:txBody>
      </p:sp>
      <p:sp>
        <p:nvSpPr>
          <p:cNvPr id="1644" name="Google Shape;1644;gb1d4458ffb_0_17"/>
          <p:cNvSpPr txBox="1"/>
          <p:nvPr/>
        </p:nvSpPr>
        <p:spPr>
          <a:xfrm>
            <a:off x="3853375" y="4610100"/>
            <a:ext cx="55656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 V</a:t>
            </a:r>
            <a:r>
              <a:rPr lang="en" sz="1100"/>
              <a:t>_Combined</a:t>
            </a:r>
            <a:r>
              <a:rPr lang="en" sz="1100"/>
              <a:t> (V_Long + V_Short)</a:t>
            </a:r>
            <a:r>
              <a:rPr lang="en" sz="1100"/>
              <a:t> is transformed to vol points term.</a:t>
            </a:r>
            <a:endParaRPr sz="900">
              <a:latin typeface="Dosis ExtraLight"/>
              <a:ea typeface="Dosis ExtraLight"/>
              <a:cs typeface="Dosis ExtraLight"/>
              <a:sym typeface="Dosis Extra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48" name="Shape 1648"/>
        <p:cNvGrpSpPr/>
        <p:nvPr/>
      </p:nvGrpSpPr>
      <p:grpSpPr>
        <a:xfrm>
          <a:off x="0" y="0"/>
          <a:ext cx="0" cy="0"/>
          <a:chOff x="0" y="0"/>
          <a:chExt cx="0" cy="0"/>
        </a:xfrm>
      </p:grpSpPr>
      <p:sp>
        <p:nvSpPr>
          <p:cNvPr id="1649" name="Google Shape;1649;gb18d1f7587_2_405"/>
          <p:cNvSpPr txBox="1"/>
          <p:nvPr>
            <p:ph type="ctrTitle"/>
          </p:nvPr>
        </p:nvSpPr>
        <p:spPr>
          <a:xfrm>
            <a:off x="1329600" y="366800"/>
            <a:ext cx="51612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RESULT ANALYSIS (CONT’D)</a:t>
            </a:r>
            <a:endParaRPr>
              <a:solidFill>
                <a:schemeClr val="accent5"/>
              </a:solidFill>
            </a:endParaRPr>
          </a:p>
        </p:txBody>
      </p:sp>
      <p:grpSp>
        <p:nvGrpSpPr>
          <p:cNvPr id="1650" name="Google Shape;1650;gb18d1f7587_2_405"/>
          <p:cNvGrpSpPr/>
          <p:nvPr/>
        </p:nvGrpSpPr>
        <p:grpSpPr>
          <a:xfrm flipH="1" rot="10800000">
            <a:off x="539312" y="1008275"/>
            <a:ext cx="486626" cy="126984"/>
            <a:chOff x="4173650" y="2515975"/>
            <a:chExt cx="216413" cy="56475"/>
          </a:xfrm>
        </p:grpSpPr>
        <p:sp>
          <p:nvSpPr>
            <p:cNvPr id="1651" name="Google Shape;1651;gb18d1f7587_2_405"/>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b18d1f7587_2_405"/>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3" name="Google Shape;1653;gb18d1f7587_2_405"/>
          <p:cNvSpPr txBox="1"/>
          <p:nvPr/>
        </p:nvSpPr>
        <p:spPr>
          <a:xfrm>
            <a:off x="1074725" y="870800"/>
            <a:ext cx="25029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V_SHORT V.S. KAPPA_SHORT</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pic>
        <p:nvPicPr>
          <p:cNvPr id="1654" name="Google Shape;1654;gb18d1f7587_2_405"/>
          <p:cNvPicPr preferRelativeResize="0"/>
          <p:nvPr/>
        </p:nvPicPr>
        <p:blipFill>
          <a:blip r:embed="rId3">
            <a:alphaModFix/>
          </a:blip>
          <a:stretch>
            <a:fillRect/>
          </a:stretch>
        </p:blipFill>
        <p:spPr>
          <a:xfrm>
            <a:off x="507930" y="3089575"/>
            <a:ext cx="2664944" cy="1990476"/>
          </a:xfrm>
          <a:prstGeom prst="rect">
            <a:avLst/>
          </a:prstGeom>
          <a:noFill/>
          <a:ln>
            <a:noFill/>
          </a:ln>
        </p:spPr>
      </p:pic>
      <p:pic>
        <p:nvPicPr>
          <p:cNvPr id="1655" name="Google Shape;1655;gb18d1f7587_2_405"/>
          <p:cNvPicPr preferRelativeResize="0"/>
          <p:nvPr/>
        </p:nvPicPr>
        <p:blipFill>
          <a:blip r:embed="rId4">
            <a:alphaModFix/>
          </a:blip>
          <a:stretch>
            <a:fillRect/>
          </a:stretch>
        </p:blipFill>
        <p:spPr>
          <a:xfrm>
            <a:off x="495300" y="1263500"/>
            <a:ext cx="8219699" cy="1678850"/>
          </a:xfrm>
          <a:prstGeom prst="rect">
            <a:avLst/>
          </a:prstGeom>
          <a:noFill/>
          <a:ln>
            <a:noFill/>
          </a:ln>
        </p:spPr>
      </p:pic>
      <p:sp>
        <p:nvSpPr>
          <p:cNvPr id="1656" name="Google Shape;1656;gb18d1f7587_2_405"/>
          <p:cNvSpPr txBox="1"/>
          <p:nvPr/>
        </p:nvSpPr>
        <p:spPr>
          <a:xfrm>
            <a:off x="4018500" y="3193350"/>
            <a:ext cx="4439700" cy="1678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The correlation between v_Short and Kappa_Short is 0.0157.</a:t>
            </a:r>
            <a:endParaRPr sz="1600">
              <a:latin typeface="Times New Roman"/>
              <a:ea typeface="Times New Roman"/>
              <a:cs typeface="Times New Roman"/>
              <a:sym typeface="Times New Roman"/>
            </a:endParaRPr>
          </a:p>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The weak persistence factor and the weak-persisting variance injection have very low correlation in our model. </a:t>
            </a:r>
            <a:endParaRPr sz="1600">
              <a:latin typeface="Times New Roman"/>
              <a:ea typeface="Times New Roman"/>
              <a:cs typeface="Times New Roman"/>
              <a:sym typeface="Times New Roman"/>
            </a:endParaRPr>
          </a:p>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The short-term change has more noise.</a:t>
            </a:r>
            <a:endParaRPr sz="16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60" name="Shape 1660"/>
        <p:cNvGrpSpPr/>
        <p:nvPr/>
      </p:nvGrpSpPr>
      <p:grpSpPr>
        <a:xfrm>
          <a:off x="0" y="0"/>
          <a:ext cx="0" cy="0"/>
          <a:chOff x="0" y="0"/>
          <a:chExt cx="0" cy="0"/>
        </a:xfrm>
      </p:grpSpPr>
      <p:sp>
        <p:nvSpPr>
          <p:cNvPr id="1661" name="Google Shape;1661;gb18d1f7587_2_417"/>
          <p:cNvSpPr txBox="1"/>
          <p:nvPr>
            <p:ph type="ctrTitle"/>
          </p:nvPr>
        </p:nvSpPr>
        <p:spPr>
          <a:xfrm>
            <a:off x="1329600" y="366800"/>
            <a:ext cx="51612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RESULT ANALYSIS (CONT’D)</a:t>
            </a:r>
            <a:endParaRPr>
              <a:solidFill>
                <a:schemeClr val="accent5"/>
              </a:solidFill>
            </a:endParaRPr>
          </a:p>
        </p:txBody>
      </p:sp>
      <p:grpSp>
        <p:nvGrpSpPr>
          <p:cNvPr id="1662" name="Google Shape;1662;gb18d1f7587_2_417"/>
          <p:cNvGrpSpPr/>
          <p:nvPr/>
        </p:nvGrpSpPr>
        <p:grpSpPr>
          <a:xfrm flipH="1" rot="10800000">
            <a:off x="490687" y="976850"/>
            <a:ext cx="486626" cy="126984"/>
            <a:chOff x="4173650" y="2515975"/>
            <a:chExt cx="216413" cy="56475"/>
          </a:xfrm>
        </p:grpSpPr>
        <p:sp>
          <p:nvSpPr>
            <p:cNvPr id="1663" name="Google Shape;1663;gb18d1f7587_2_41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gb18d1f7587_2_41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5" name="Google Shape;1665;gb18d1f7587_2_417"/>
          <p:cNvSpPr txBox="1"/>
          <p:nvPr/>
        </p:nvSpPr>
        <p:spPr>
          <a:xfrm>
            <a:off x="1026100" y="839375"/>
            <a:ext cx="27408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V_LONG - THETA  V.S. KAPPA_LONG</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pic>
        <p:nvPicPr>
          <p:cNvPr id="1666" name="Google Shape;1666;gb18d1f7587_2_417"/>
          <p:cNvPicPr preferRelativeResize="0"/>
          <p:nvPr/>
        </p:nvPicPr>
        <p:blipFill>
          <a:blip r:embed="rId3">
            <a:alphaModFix/>
          </a:blip>
          <a:stretch>
            <a:fillRect/>
          </a:stretch>
        </p:blipFill>
        <p:spPr>
          <a:xfrm>
            <a:off x="490675" y="3092350"/>
            <a:ext cx="2795568" cy="1846375"/>
          </a:xfrm>
          <a:prstGeom prst="rect">
            <a:avLst/>
          </a:prstGeom>
          <a:noFill/>
          <a:ln>
            <a:noFill/>
          </a:ln>
        </p:spPr>
      </p:pic>
      <p:sp>
        <p:nvSpPr>
          <p:cNvPr id="1667" name="Google Shape;1667;gb18d1f7587_2_417"/>
          <p:cNvSpPr txBox="1"/>
          <p:nvPr/>
        </p:nvSpPr>
        <p:spPr>
          <a:xfrm>
            <a:off x="3942300" y="3117150"/>
            <a:ext cx="4439700" cy="1861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The correlation between V_Long-Theta2 and Kappa_Long is -0.4098..</a:t>
            </a:r>
            <a:endParaRPr sz="1600">
              <a:latin typeface="Times New Roman"/>
              <a:ea typeface="Times New Roman"/>
              <a:cs typeface="Times New Roman"/>
              <a:sym typeface="Times New Roman"/>
            </a:endParaRPr>
          </a:p>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The decay factors are concentrated to the level of 1, showing the constant volatility change pattern. </a:t>
            </a:r>
            <a:endParaRPr sz="1600">
              <a:latin typeface="Times New Roman"/>
              <a:ea typeface="Times New Roman"/>
              <a:cs typeface="Times New Roman"/>
              <a:sym typeface="Times New Roman"/>
            </a:endParaRPr>
          </a:p>
          <a:p>
            <a:pPr indent="-330200" lvl="0" marL="457200" marR="0" rtl="0" algn="l">
              <a:lnSpc>
                <a:spcPct val="100000"/>
              </a:lnSpc>
              <a:spcBef>
                <a:spcPts val="0"/>
              </a:spcBef>
              <a:spcAft>
                <a:spcPts val="0"/>
              </a:spcAft>
              <a:buSzPts val="1600"/>
              <a:buChar char="●"/>
            </a:pPr>
            <a:r>
              <a:rPr lang="en" sz="1600">
                <a:latin typeface="Times New Roman"/>
                <a:ea typeface="Times New Roman"/>
                <a:cs typeface="Times New Roman"/>
                <a:sym typeface="Times New Roman"/>
              </a:rPr>
              <a:t>Potential Problem: The constraint of Kappa</a:t>
            </a:r>
            <a:endParaRPr sz="1600"/>
          </a:p>
        </p:txBody>
      </p:sp>
      <p:pic>
        <p:nvPicPr>
          <p:cNvPr id="1668" name="Google Shape;1668;gb18d1f7587_2_417"/>
          <p:cNvPicPr preferRelativeResize="0"/>
          <p:nvPr/>
        </p:nvPicPr>
        <p:blipFill>
          <a:blip r:embed="rId4">
            <a:alphaModFix/>
          </a:blip>
          <a:stretch>
            <a:fillRect/>
          </a:stretch>
        </p:blipFill>
        <p:spPr>
          <a:xfrm>
            <a:off x="490675" y="1255650"/>
            <a:ext cx="8238324" cy="1760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72" name="Shape 1672"/>
        <p:cNvGrpSpPr/>
        <p:nvPr/>
      </p:nvGrpSpPr>
      <p:grpSpPr>
        <a:xfrm>
          <a:off x="0" y="0"/>
          <a:ext cx="0" cy="0"/>
          <a:chOff x="0" y="0"/>
          <a:chExt cx="0" cy="0"/>
        </a:xfrm>
      </p:grpSpPr>
      <p:sp>
        <p:nvSpPr>
          <p:cNvPr id="1673" name="Google Shape;1673;gb18d1f7587_2_429"/>
          <p:cNvSpPr txBox="1"/>
          <p:nvPr>
            <p:ph type="title"/>
          </p:nvPr>
        </p:nvSpPr>
        <p:spPr>
          <a:xfrm>
            <a:off x="3736900" y="1763900"/>
            <a:ext cx="3942000" cy="881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a:t>Distribution ANALYSIS</a:t>
            </a:r>
            <a:endParaRPr/>
          </a:p>
        </p:txBody>
      </p:sp>
      <p:grpSp>
        <p:nvGrpSpPr>
          <p:cNvPr id="1674" name="Google Shape;1674;gb18d1f7587_2_429"/>
          <p:cNvGrpSpPr/>
          <p:nvPr/>
        </p:nvGrpSpPr>
        <p:grpSpPr>
          <a:xfrm>
            <a:off x="186588" y="915632"/>
            <a:ext cx="3624567" cy="3312233"/>
            <a:chOff x="4319313" y="915632"/>
            <a:chExt cx="3624567" cy="3312233"/>
          </a:xfrm>
        </p:grpSpPr>
        <p:sp>
          <p:nvSpPr>
            <p:cNvPr id="1675" name="Google Shape;1675;gb18d1f7587_2_429"/>
            <p:cNvSpPr/>
            <p:nvPr/>
          </p:nvSpPr>
          <p:spPr>
            <a:xfrm>
              <a:off x="4969282" y="3030228"/>
              <a:ext cx="1284529" cy="1183773"/>
            </a:xfrm>
            <a:custGeom>
              <a:rect b="b" l="l" r="r" t="t"/>
              <a:pathLst>
                <a:path extrusionOk="0" h="26811" w="29093">
                  <a:moveTo>
                    <a:pt x="29092" y="0"/>
                  </a:moveTo>
                  <a:lnTo>
                    <a:pt x="0" y="16812"/>
                  </a:lnTo>
                  <a:lnTo>
                    <a:pt x="17197" y="26811"/>
                  </a:lnTo>
                  <a:lnTo>
                    <a:pt x="29092" y="0"/>
                  </a:lnTo>
                  <a:close/>
                </a:path>
              </a:pathLst>
            </a:custGeom>
            <a:solidFill>
              <a:srgbClr val="000000">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gb18d1f7587_2_429"/>
            <p:cNvSpPr/>
            <p:nvPr/>
          </p:nvSpPr>
          <p:spPr>
            <a:xfrm>
              <a:off x="4621139" y="3467779"/>
              <a:ext cx="800308" cy="461349"/>
            </a:xfrm>
            <a:custGeom>
              <a:rect b="b" l="l" r="r" t="t"/>
              <a:pathLst>
                <a:path extrusionOk="0" h="10449" w="18126">
                  <a:moveTo>
                    <a:pt x="10398" y="1"/>
                  </a:moveTo>
                  <a:cubicBezTo>
                    <a:pt x="10228" y="1"/>
                    <a:pt x="10058" y="38"/>
                    <a:pt x="9929" y="113"/>
                  </a:cubicBezTo>
                  <a:lnTo>
                    <a:pt x="260" y="5753"/>
                  </a:lnTo>
                  <a:cubicBezTo>
                    <a:pt x="1" y="5903"/>
                    <a:pt x="1" y="6144"/>
                    <a:pt x="260" y="6294"/>
                  </a:cubicBezTo>
                  <a:lnTo>
                    <a:pt x="7256" y="10337"/>
                  </a:lnTo>
                  <a:cubicBezTo>
                    <a:pt x="7387" y="10411"/>
                    <a:pt x="7558" y="10449"/>
                    <a:pt x="7728" y="10449"/>
                  </a:cubicBezTo>
                  <a:cubicBezTo>
                    <a:pt x="7899" y="10449"/>
                    <a:pt x="8069" y="10411"/>
                    <a:pt x="8198" y="10337"/>
                  </a:cubicBezTo>
                  <a:lnTo>
                    <a:pt x="17867" y="4696"/>
                  </a:lnTo>
                  <a:cubicBezTo>
                    <a:pt x="18126" y="4547"/>
                    <a:pt x="18126" y="4302"/>
                    <a:pt x="17867" y="4152"/>
                  </a:cubicBezTo>
                  <a:lnTo>
                    <a:pt x="10867" y="113"/>
                  </a:lnTo>
                  <a:cubicBezTo>
                    <a:pt x="10738" y="38"/>
                    <a:pt x="10568" y="1"/>
                    <a:pt x="10398" y="1"/>
                  </a:cubicBezTo>
                  <a:close/>
                </a:path>
              </a:pathLst>
            </a:custGeom>
            <a:solidFill>
              <a:srgbClr val="000000">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gb18d1f7587_2_429"/>
            <p:cNvSpPr/>
            <p:nvPr/>
          </p:nvSpPr>
          <p:spPr>
            <a:xfrm>
              <a:off x="4319313" y="3489414"/>
              <a:ext cx="350836" cy="228357"/>
            </a:xfrm>
            <a:custGeom>
              <a:rect b="b" l="l" r="r" t="t"/>
              <a:pathLst>
                <a:path extrusionOk="0" h="5172" w="7946">
                  <a:moveTo>
                    <a:pt x="2372" y="0"/>
                  </a:moveTo>
                  <a:cubicBezTo>
                    <a:pt x="1461" y="0"/>
                    <a:pt x="731" y="319"/>
                    <a:pt x="449" y="1030"/>
                  </a:cubicBezTo>
                  <a:cubicBezTo>
                    <a:pt x="0" y="2166"/>
                    <a:pt x="1965" y="2690"/>
                    <a:pt x="3923" y="3115"/>
                  </a:cubicBezTo>
                  <a:cubicBezTo>
                    <a:pt x="5881" y="3536"/>
                    <a:pt x="7367" y="4393"/>
                    <a:pt x="7854" y="5171"/>
                  </a:cubicBezTo>
                  <a:lnTo>
                    <a:pt x="7946" y="4485"/>
                  </a:lnTo>
                  <a:cubicBezTo>
                    <a:pt x="7918" y="3244"/>
                    <a:pt x="6480" y="1272"/>
                    <a:pt x="4535" y="473"/>
                  </a:cubicBezTo>
                  <a:cubicBezTo>
                    <a:pt x="3787" y="167"/>
                    <a:pt x="3032" y="0"/>
                    <a:pt x="23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gb18d1f7587_2_429"/>
            <p:cNvSpPr/>
            <p:nvPr/>
          </p:nvSpPr>
          <p:spPr>
            <a:xfrm>
              <a:off x="4381303" y="3527032"/>
              <a:ext cx="298912" cy="174976"/>
            </a:xfrm>
            <a:custGeom>
              <a:rect b="b" l="l" r="r" t="t"/>
              <a:pathLst>
                <a:path extrusionOk="0" h="3963" w="6770">
                  <a:moveTo>
                    <a:pt x="611" y="1"/>
                  </a:moveTo>
                  <a:cubicBezTo>
                    <a:pt x="425" y="1"/>
                    <a:pt x="263" y="12"/>
                    <a:pt x="132" y="32"/>
                  </a:cubicBezTo>
                  <a:cubicBezTo>
                    <a:pt x="55" y="46"/>
                    <a:pt x="0" y="121"/>
                    <a:pt x="14" y="199"/>
                  </a:cubicBezTo>
                  <a:cubicBezTo>
                    <a:pt x="23" y="272"/>
                    <a:pt x="84" y="323"/>
                    <a:pt x="155" y="323"/>
                  </a:cubicBezTo>
                  <a:cubicBezTo>
                    <a:pt x="164" y="323"/>
                    <a:pt x="172" y="322"/>
                    <a:pt x="181" y="321"/>
                  </a:cubicBezTo>
                  <a:cubicBezTo>
                    <a:pt x="304" y="302"/>
                    <a:pt x="455" y="292"/>
                    <a:pt x="631" y="292"/>
                  </a:cubicBezTo>
                  <a:cubicBezTo>
                    <a:pt x="2072" y="292"/>
                    <a:pt x="5085" y="1013"/>
                    <a:pt x="6470" y="3881"/>
                  </a:cubicBezTo>
                  <a:cubicBezTo>
                    <a:pt x="6497" y="3932"/>
                    <a:pt x="6548" y="3963"/>
                    <a:pt x="6603" y="3963"/>
                  </a:cubicBezTo>
                  <a:cubicBezTo>
                    <a:pt x="6623" y="3963"/>
                    <a:pt x="6647" y="3959"/>
                    <a:pt x="6667" y="3949"/>
                  </a:cubicBezTo>
                  <a:cubicBezTo>
                    <a:pt x="6738" y="3915"/>
                    <a:pt x="6769" y="3826"/>
                    <a:pt x="6735" y="3755"/>
                  </a:cubicBezTo>
                  <a:cubicBezTo>
                    <a:pt x="5288" y="758"/>
                    <a:pt x="2128" y="1"/>
                    <a:pt x="6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gb18d1f7587_2_429"/>
            <p:cNvSpPr/>
            <p:nvPr/>
          </p:nvSpPr>
          <p:spPr>
            <a:xfrm>
              <a:off x="4383510" y="3284502"/>
              <a:ext cx="331365" cy="433268"/>
            </a:xfrm>
            <a:custGeom>
              <a:rect b="b" l="l" r="r" t="t"/>
              <a:pathLst>
                <a:path extrusionOk="0" h="9813" w="7505">
                  <a:moveTo>
                    <a:pt x="1981" y="0"/>
                  </a:moveTo>
                  <a:cubicBezTo>
                    <a:pt x="452" y="0"/>
                    <a:pt x="1" y="1183"/>
                    <a:pt x="1116" y="2272"/>
                  </a:cubicBezTo>
                  <a:cubicBezTo>
                    <a:pt x="1640" y="2782"/>
                    <a:pt x="2392" y="3523"/>
                    <a:pt x="3095" y="4114"/>
                  </a:cubicBezTo>
                  <a:cubicBezTo>
                    <a:pt x="5465" y="6107"/>
                    <a:pt x="6400" y="9812"/>
                    <a:pt x="6400" y="9812"/>
                  </a:cubicBezTo>
                  <a:cubicBezTo>
                    <a:pt x="6400" y="9812"/>
                    <a:pt x="7504" y="7096"/>
                    <a:pt x="6770" y="4539"/>
                  </a:cubicBezTo>
                  <a:cubicBezTo>
                    <a:pt x="6036" y="1986"/>
                    <a:pt x="4339" y="35"/>
                    <a:pt x="2020" y="0"/>
                  </a:cubicBezTo>
                  <a:cubicBezTo>
                    <a:pt x="2007" y="0"/>
                    <a:pt x="1994" y="0"/>
                    <a:pt x="19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gb18d1f7587_2_429"/>
            <p:cNvSpPr/>
            <p:nvPr/>
          </p:nvSpPr>
          <p:spPr>
            <a:xfrm>
              <a:off x="4449298" y="3311921"/>
              <a:ext cx="239925" cy="342358"/>
            </a:xfrm>
            <a:custGeom>
              <a:rect b="b" l="l" r="r" t="t"/>
              <a:pathLst>
                <a:path extrusionOk="0" h="7754" w="5434">
                  <a:moveTo>
                    <a:pt x="161" y="0"/>
                  </a:moveTo>
                  <a:cubicBezTo>
                    <a:pt x="95" y="0"/>
                    <a:pt x="35" y="44"/>
                    <a:pt x="20" y="110"/>
                  </a:cubicBezTo>
                  <a:cubicBezTo>
                    <a:pt x="0" y="189"/>
                    <a:pt x="48" y="267"/>
                    <a:pt x="126" y="287"/>
                  </a:cubicBezTo>
                  <a:cubicBezTo>
                    <a:pt x="1102" y="539"/>
                    <a:pt x="4699" y="2908"/>
                    <a:pt x="5134" y="7620"/>
                  </a:cubicBezTo>
                  <a:cubicBezTo>
                    <a:pt x="5141" y="7696"/>
                    <a:pt x="5206" y="7753"/>
                    <a:pt x="5280" y="7753"/>
                  </a:cubicBezTo>
                  <a:cubicBezTo>
                    <a:pt x="5283" y="7753"/>
                    <a:pt x="5287" y="7750"/>
                    <a:pt x="5294" y="7750"/>
                  </a:cubicBezTo>
                  <a:cubicBezTo>
                    <a:pt x="5372" y="7743"/>
                    <a:pt x="5433" y="7672"/>
                    <a:pt x="5426" y="7594"/>
                  </a:cubicBezTo>
                  <a:cubicBezTo>
                    <a:pt x="4977" y="2766"/>
                    <a:pt x="1384" y="308"/>
                    <a:pt x="197" y="5"/>
                  </a:cubicBezTo>
                  <a:cubicBezTo>
                    <a:pt x="185" y="2"/>
                    <a:pt x="173"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gb18d1f7587_2_429"/>
            <p:cNvSpPr/>
            <p:nvPr/>
          </p:nvSpPr>
          <p:spPr>
            <a:xfrm>
              <a:off x="4660921" y="3103919"/>
              <a:ext cx="291583" cy="793685"/>
            </a:xfrm>
            <a:custGeom>
              <a:rect b="b" l="l" r="r" t="t"/>
              <a:pathLst>
                <a:path extrusionOk="0" h="17976" w="6604">
                  <a:moveTo>
                    <a:pt x="1" y="1"/>
                  </a:moveTo>
                  <a:lnTo>
                    <a:pt x="1" y="14161"/>
                  </a:lnTo>
                  <a:lnTo>
                    <a:pt x="6603" y="17975"/>
                  </a:lnTo>
                  <a:lnTo>
                    <a:pt x="6603" y="3812"/>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gb18d1f7587_2_429"/>
            <p:cNvSpPr/>
            <p:nvPr/>
          </p:nvSpPr>
          <p:spPr>
            <a:xfrm>
              <a:off x="4952460" y="3031729"/>
              <a:ext cx="416623" cy="865875"/>
            </a:xfrm>
            <a:custGeom>
              <a:rect b="b" l="l" r="r" t="t"/>
              <a:pathLst>
                <a:path extrusionOk="0" h="19611" w="9436">
                  <a:moveTo>
                    <a:pt x="9435" y="1"/>
                  </a:moveTo>
                  <a:lnTo>
                    <a:pt x="0" y="5447"/>
                  </a:lnTo>
                  <a:lnTo>
                    <a:pt x="0" y="19610"/>
                  </a:lnTo>
                  <a:lnTo>
                    <a:pt x="9435" y="14164"/>
                  </a:lnTo>
                  <a:lnTo>
                    <a:pt x="9435"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gb18d1f7587_2_429"/>
            <p:cNvSpPr/>
            <p:nvPr/>
          </p:nvSpPr>
          <p:spPr>
            <a:xfrm>
              <a:off x="4660921" y="2863464"/>
              <a:ext cx="708162" cy="408808"/>
            </a:xfrm>
            <a:custGeom>
              <a:rect b="b" l="l" r="r" t="t"/>
              <a:pathLst>
                <a:path extrusionOk="0" h="9259" w="16039">
                  <a:moveTo>
                    <a:pt x="9436" y="0"/>
                  </a:moveTo>
                  <a:lnTo>
                    <a:pt x="1" y="5447"/>
                  </a:lnTo>
                  <a:lnTo>
                    <a:pt x="6603" y="9258"/>
                  </a:lnTo>
                  <a:lnTo>
                    <a:pt x="16038" y="3812"/>
                  </a:lnTo>
                  <a:lnTo>
                    <a:pt x="9436"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gb18d1f7587_2_429"/>
            <p:cNvSpPr/>
            <p:nvPr/>
          </p:nvSpPr>
          <p:spPr>
            <a:xfrm>
              <a:off x="5119091" y="3229577"/>
              <a:ext cx="83360" cy="61372"/>
            </a:xfrm>
            <a:custGeom>
              <a:rect b="b" l="l" r="r" t="t"/>
              <a:pathLst>
                <a:path extrusionOk="0" h="1390" w="1888">
                  <a:moveTo>
                    <a:pt x="1747" y="1"/>
                  </a:moveTo>
                  <a:cubicBezTo>
                    <a:pt x="1700" y="1"/>
                    <a:pt x="1644" y="17"/>
                    <a:pt x="1585" y="51"/>
                  </a:cubicBezTo>
                  <a:lnTo>
                    <a:pt x="303" y="792"/>
                  </a:lnTo>
                  <a:cubicBezTo>
                    <a:pt x="136" y="888"/>
                    <a:pt x="0" y="1088"/>
                    <a:pt x="0" y="1241"/>
                  </a:cubicBezTo>
                  <a:cubicBezTo>
                    <a:pt x="0" y="1337"/>
                    <a:pt x="56" y="1389"/>
                    <a:pt x="139" y="1389"/>
                  </a:cubicBezTo>
                  <a:cubicBezTo>
                    <a:pt x="186" y="1389"/>
                    <a:pt x="243" y="1372"/>
                    <a:pt x="303" y="1337"/>
                  </a:cubicBezTo>
                  <a:lnTo>
                    <a:pt x="1585" y="596"/>
                  </a:lnTo>
                  <a:cubicBezTo>
                    <a:pt x="1751" y="500"/>
                    <a:pt x="1887" y="299"/>
                    <a:pt x="1887" y="150"/>
                  </a:cubicBezTo>
                  <a:cubicBezTo>
                    <a:pt x="1887" y="54"/>
                    <a:pt x="1831" y="1"/>
                    <a:pt x="174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gb18d1f7587_2_429"/>
            <p:cNvSpPr/>
            <p:nvPr/>
          </p:nvSpPr>
          <p:spPr>
            <a:xfrm>
              <a:off x="4986545" y="3396915"/>
              <a:ext cx="340901" cy="428500"/>
            </a:xfrm>
            <a:custGeom>
              <a:rect b="b" l="l" r="r" t="t"/>
              <a:pathLst>
                <a:path extrusionOk="0" h="9705" w="7721">
                  <a:moveTo>
                    <a:pt x="7548" y="1"/>
                  </a:moveTo>
                  <a:lnTo>
                    <a:pt x="0" y="4360"/>
                  </a:lnTo>
                  <a:lnTo>
                    <a:pt x="0" y="9605"/>
                  </a:lnTo>
                  <a:lnTo>
                    <a:pt x="173" y="9704"/>
                  </a:lnTo>
                  <a:lnTo>
                    <a:pt x="7721" y="5349"/>
                  </a:lnTo>
                  <a:lnTo>
                    <a:pt x="7545" y="5247"/>
                  </a:lnTo>
                  <a:lnTo>
                    <a:pt x="7721" y="103"/>
                  </a:lnTo>
                  <a:lnTo>
                    <a:pt x="754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gb18d1f7587_2_429"/>
            <p:cNvSpPr/>
            <p:nvPr/>
          </p:nvSpPr>
          <p:spPr>
            <a:xfrm>
              <a:off x="4994184" y="3401418"/>
              <a:ext cx="333263" cy="423996"/>
            </a:xfrm>
            <a:custGeom>
              <a:rect b="b" l="l" r="r" t="t"/>
              <a:pathLst>
                <a:path extrusionOk="0" h="9603" w="7548">
                  <a:moveTo>
                    <a:pt x="7548" y="1"/>
                  </a:moveTo>
                  <a:lnTo>
                    <a:pt x="0" y="4356"/>
                  </a:lnTo>
                  <a:lnTo>
                    <a:pt x="0" y="9602"/>
                  </a:lnTo>
                  <a:lnTo>
                    <a:pt x="7548" y="5247"/>
                  </a:lnTo>
                  <a:lnTo>
                    <a:pt x="754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gb18d1f7587_2_429"/>
            <p:cNvSpPr/>
            <p:nvPr/>
          </p:nvSpPr>
          <p:spPr>
            <a:xfrm>
              <a:off x="5111453" y="3522661"/>
              <a:ext cx="83316" cy="61328"/>
            </a:xfrm>
            <a:custGeom>
              <a:rect b="b" l="l" r="r" t="t"/>
              <a:pathLst>
                <a:path extrusionOk="0" h="1389" w="1887">
                  <a:moveTo>
                    <a:pt x="1748" y="1"/>
                  </a:moveTo>
                  <a:cubicBezTo>
                    <a:pt x="1700" y="1"/>
                    <a:pt x="1644" y="17"/>
                    <a:pt x="1584" y="53"/>
                  </a:cubicBezTo>
                  <a:lnTo>
                    <a:pt x="302" y="791"/>
                  </a:lnTo>
                  <a:cubicBezTo>
                    <a:pt x="136" y="889"/>
                    <a:pt x="0" y="1090"/>
                    <a:pt x="0" y="1240"/>
                  </a:cubicBezTo>
                  <a:cubicBezTo>
                    <a:pt x="0" y="1336"/>
                    <a:pt x="56" y="1388"/>
                    <a:pt x="140" y="1388"/>
                  </a:cubicBezTo>
                  <a:cubicBezTo>
                    <a:pt x="187" y="1388"/>
                    <a:pt x="243" y="1372"/>
                    <a:pt x="302" y="1338"/>
                  </a:cubicBezTo>
                  <a:lnTo>
                    <a:pt x="1584" y="597"/>
                  </a:lnTo>
                  <a:cubicBezTo>
                    <a:pt x="1750" y="498"/>
                    <a:pt x="1887" y="302"/>
                    <a:pt x="1887" y="148"/>
                  </a:cubicBezTo>
                  <a:cubicBezTo>
                    <a:pt x="1887" y="53"/>
                    <a:pt x="1831" y="1"/>
                    <a:pt x="17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gb18d1f7587_2_429"/>
            <p:cNvSpPr/>
            <p:nvPr/>
          </p:nvSpPr>
          <p:spPr>
            <a:xfrm>
              <a:off x="4986545" y="3108864"/>
              <a:ext cx="340901" cy="428456"/>
            </a:xfrm>
            <a:custGeom>
              <a:rect b="b" l="l" r="r" t="t"/>
              <a:pathLst>
                <a:path extrusionOk="0" h="9704" w="7721">
                  <a:moveTo>
                    <a:pt x="7548" y="1"/>
                  </a:moveTo>
                  <a:lnTo>
                    <a:pt x="0" y="4359"/>
                  </a:lnTo>
                  <a:lnTo>
                    <a:pt x="0" y="9605"/>
                  </a:lnTo>
                  <a:lnTo>
                    <a:pt x="173" y="9704"/>
                  </a:lnTo>
                  <a:lnTo>
                    <a:pt x="7721" y="5349"/>
                  </a:lnTo>
                  <a:lnTo>
                    <a:pt x="7545" y="5247"/>
                  </a:lnTo>
                  <a:lnTo>
                    <a:pt x="7721" y="103"/>
                  </a:lnTo>
                  <a:lnTo>
                    <a:pt x="754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gb18d1f7587_2_429"/>
            <p:cNvSpPr/>
            <p:nvPr/>
          </p:nvSpPr>
          <p:spPr>
            <a:xfrm>
              <a:off x="4994184" y="3113367"/>
              <a:ext cx="333263" cy="423952"/>
            </a:xfrm>
            <a:custGeom>
              <a:rect b="b" l="l" r="r" t="t"/>
              <a:pathLst>
                <a:path extrusionOk="0" h="9602" w="7548">
                  <a:moveTo>
                    <a:pt x="7548" y="1"/>
                  </a:moveTo>
                  <a:lnTo>
                    <a:pt x="0" y="4356"/>
                  </a:lnTo>
                  <a:lnTo>
                    <a:pt x="0" y="9602"/>
                  </a:lnTo>
                  <a:lnTo>
                    <a:pt x="7548" y="5247"/>
                  </a:lnTo>
                  <a:lnTo>
                    <a:pt x="754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gb18d1f7587_2_429"/>
            <p:cNvSpPr/>
            <p:nvPr/>
          </p:nvSpPr>
          <p:spPr>
            <a:xfrm>
              <a:off x="5111453" y="3234566"/>
              <a:ext cx="83316" cy="61372"/>
            </a:xfrm>
            <a:custGeom>
              <a:rect b="b" l="l" r="r" t="t"/>
              <a:pathLst>
                <a:path extrusionOk="0" h="1390" w="1887">
                  <a:moveTo>
                    <a:pt x="1746" y="0"/>
                  </a:moveTo>
                  <a:cubicBezTo>
                    <a:pt x="1699" y="0"/>
                    <a:pt x="1643" y="16"/>
                    <a:pt x="1584" y="50"/>
                  </a:cubicBezTo>
                  <a:lnTo>
                    <a:pt x="302" y="792"/>
                  </a:lnTo>
                  <a:cubicBezTo>
                    <a:pt x="136" y="891"/>
                    <a:pt x="0" y="1087"/>
                    <a:pt x="0" y="1241"/>
                  </a:cubicBezTo>
                  <a:cubicBezTo>
                    <a:pt x="0" y="1337"/>
                    <a:pt x="56" y="1389"/>
                    <a:pt x="141" y="1389"/>
                  </a:cubicBezTo>
                  <a:cubicBezTo>
                    <a:pt x="187" y="1389"/>
                    <a:pt x="243" y="1373"/>
                    <a:pt x="302" y="1339"/>
                  </a:cubicBezTo>
                  <a:lnTo>
                    <a:pt x="1584" y="598"/>
                  </a:lnTo>
                  <a:cubicBezTo>
                    <a:pt x="1750" y="499"/>
                    <a:pt x="1887" y="302"/>
                    <a:pt x="1887" y="149"/>
                  </a:cubicBezTo>
                  <a:cubicBezTo>
                    <a:pt x="1887" y="53"/>
                    <a:pt x="1830" y="0"/>
                    <a:pt x="17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gb18d1f7587_2_429"/>
            <p:cNvSpPr/>
            <p:nvPr/>
          </p:nvSpPr>
          <p:spPr>
            <a:xfrm>
              <a:off x="4660921" y="2452007"/>
              <a:ext cx="291583" cy="793641"/>
            </a:xfrm>
            <a:custGeom>
              <a:rect b="b" l="l" r="r" t="t"/>
              <a:pathLst>
                <a:path extrusionOk="0" h="17975" w="6604">
                  <a:moveTo>
                    <a:pt x="1" y="0"/>
                  </a:moveTo>
                  <a:lnTo>
                    <a:pt x="1" y="14164"/>
                  </a:lnTo>
                  <a:lnTo>
                    <a:pt x="6603" y="17975"/>
                  </a:lnTo>
                  <a:lnTo>
                    <a:pt x="6603" y="3815"/>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gb18d1f7587_2_429"/>
            <p:cNvSpPr/>
            <p:nvPr/>
          </p:nvSpPr>
          <p:spPr>
            <a:xfrm>
              <a:off x="4952460" y="2379950"/>
              <a:ext cx="416623" cy="865698"/>
            </a:xfrm>
            <a:custGeom>
              <a:rect b="b" l="l" r="r" t="t"/>
              <a:pathLst>
                <a:path extrusionOk="0" h="19607" w="9436">
                  <a:moveTo>
                    <a:pt x="9435" y="0"/>
                  </a:moveTo>
                  <a:lnTo>
                    <a:pt x="0" y="5447"/>
                  </a:lnTo>
                  <a:lnTo>
                    <a:pt x="0" y="19607"/>
                  </a:lnTo>
                  <a:lnTo>
                    <a:pt x="9435" y="14160"/>
                  </a:lnTo>
                  <a:lnTo>
                    <a:pt x="9435"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gb18d1f7587_2_429"/>
            <p:cNvSpPr/>
            <p:nvPr/>
          </p:nvSpPr>
          <p:spPr>
            <a:xfrm>
              <a:off x="4660921" y="2211508"/>
              <a:ext cx="708162" cy="408940"/>
            </a:xfrm>
            <a:custGeom>
              <a:rect b="b" l="l" r="r" t="t"/>
              <a:pathLst>
                <a:path extrusionOk="0" h="9262" w="16039">
                  <a:moveTo>
                    <a:pt x="9436" y="1"/>
                  </a:moveTo>
                  <a:lnTo>
                    <a:pt x="1" y="5447"/>
                  </a:lnTo>
                  <a:lnTo>
                    <a:pt x="6603" y="9262"/>
                  </a:lnTo>
                  <a:lnTo>
                    <a:pt x="16038" y="3815"/>
                  </a:lnTo>
                  <a:lnTo>
                    <a:pt x="9436"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gb18d1f7587_2_429"/>
            <p:cNvSpPr/>
            <p:nvPr/>
          </p:nvSpPr>
          <p:spPr>
            <a:xfrm>
              <a:off x="4994184" y="2452007"/>
              <a:ext cx="340946" cy="428456"/>
            </a:xfrm>
            <a:custGeom>
              <a:rect b="b" l="l" r="r" t="t"/>
              <a:pathLst>
                <a:path extrusionOk="0" h="9704" w="7722">
                  <a:moveTo>
                    <a:pt x="7548" y="0"/>
                  </a:moveTo>
                  <a:lnTo>
                    <a:pt x="0" y="4359"/>
                  </a:lnTo>
                  <a:lnTo>
                    <a:pt x="0" y="9605"/>
                  </a:lnTo>
                  <a:lnTo>
                    <a:pt x="174" y="9704"/>
                  </a:lnTo>
                  <a:lnTo>
                    <a:pt x="7722" y="5348"/>
                  </a:lnTo>
                  <a:lnTo>
                    <a:pt x="7722" y="102"/>
                  </a:lnTo>
                  <a:lnTo>
                    <a:pt x="754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gb18d1f7587_2_429"/>
            <p:cNvSpPr/>
            <p:nvPr/>
          </p:nvSpPr>
          <p:spPr>
            <a:xfrm>
              <a:off x="5119091" y="2577709"/>
              <a:ext cx="83360" cy="61328"/>
            </a:xfrm>
            <a:custGeom>
              <a:rect b="b" l="l" r="r" t="t"/>
              <a:pathLst>
                <a:path extrusionOk="0" h="1389" w="1888">
                  <a:moveTo>
                    <a:pt x="1748" y="1"/>
                  </a:moveTo>
                  <a:cubicBezTo>
                    <a:pt x="1701" y="1"/>
                    <a:pt x="1645" y="18"/>
                    <a:pt x="1585" y="53"/>
                  </a:cubicBezTo>
                  <a:lnTo>
                    <a:pt x="303" y="795"/>
                  </a:lnTo>
                  <a:cubicBezTo>
                    <a:pt x="136" y="890"/>
                    <a:pt x="0" y="1090"/>
                    <a:pt x="0" y="1240"/>
                  </a:cubicBezTo>
                  <a:cubicBezTo>
                    <a:pt x="0" y="1336"/>
                    <a:pt x="56" y="1389"/>
                    <a:pt x="141" y="1389"/>
                  </a:cubicBezTo>
                  <a:cubicBezTo>
                    <a:pt x="188" y="1389"/>
                    <a:pt x="243" y="1372"/>
                    <a:pt x="303" y="1338"/>
                  </a:cubicBezTo>
                  <a:lnTo>
                    <a:pt x="1585" y="597"/>
                  </a:lnTo>
                  <a:cubicBezTo>
                    <a:pt x="1751" y="502"/>
                    <a:pt x="1887" y="301"/>
                    <a:pt x="1887" y="152"/>
                  </a:cubicBezTo>
                  <a:cubicBezTo>
                    <a:pt x="1887" y="54"/>
                    <a:pt x="1832" y="1"/>
                    <a:pt x="17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gb18d1f7587_2_429"/>
            <p:cNvSpPr/>
            <p:nvPr/>
          </p:nvSpPr>
          <p:spPr>
            <a:xfrm>
              <a:off x="4986545" y="2745179"/>
              <a:ext cx="340901" cy="428412"/>
            </a:xfrm>
            <a:custGeom>
              <a:rect b="b" l="l" r="r" t="t"/>
              <a:pathLst>
                <a:path extrusionOk="0" h="9703" w="7721">
                  <a:moveTo>
                    <a:pt x="7548" y="0"/>
                  </a:moveTo>
                  <a:lnTo>
                    <a:pt x="0" y="4355"/>
                  </a:lnTo>
                  <a:lnTo>
                    <a:pt x="0" y="9601"/>
                  </a:lnTo>
                  <a:lnTo>
                    <a:pt x="173" y="9703"/>
                  </a:lnTo>
                  <a:lnTo>
                    <a:pt x="7721" y="5345"/>
                  </a:lnTo>
                  <a:lnTo>
                    <a:pt x="7545" y="5246"/>
                  </a:lnTo>
                  <a:lnTo>
                    <a:pt x="754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gb18d1f7587_2_429"/>
            <p:cNvSpPr/>
            <p:nvPr/>
          </p:nvSpPr>
          <p:spPr>
            <a:xfrm>
              <a:off x="4994184" y="2749506"/>
              <a:ext cx="333263" cy="424085"/>
            </a:xfrm>
            <a:custGeom>
              <a:rect b="b" l="l" r="r" t="t"/>
              <a:pathLst>
                <a:path extrusionOk="0" h="9605" w="7548">
                  <a:moveTo>
                    <a:pt x="7548" y="0"/>
                  </a:moveTo>
                  <a:lnTo>
                    <a:pt x="0" y="4359"/>
                  </a:lnTo>
                  <a:lnTo>
                    <a:pt x="0" y="9605"/>
                  </a:lnTo>
                  <a:lnTo>
                    <a:pt x="7548" y="5247"/>
                  </a:lnTo>
                  <a:lnTo>
                    <a:pt x="7548"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gb18d1f7587_2_429"/>
            <p:cNvSpPr/>
            <p:nvPr/>
          </p:nvSpPr>
          <p:spPr>
            <a:xfrm>
              <a:off x="5111453" y="2870837"/>
              <a:ext cx="83316" cy="61240"/>
            </a:xfrm>
            <a:custGeom>
              <a:rect b="b" l="l" r="r" t="t"/>
              <a:pathLst>
                <a:path extrusionOk="0" h="1387" w="1887">
                  <a:moveTo>
                    <a:pt x="1746" y="1"/>
                  </a:moveTo>
                  <a:cubicBezTo>
                    <a:pt x="1699" y="1"/>
                    <a:pt x="1644" y="17"/>
                    <a:pt x="1584" y="51"/>
                  </a:cubicBezTo>
                  <a:lnTo>
                    <a:pt x="302" y="792"/>
                  </a:lnTo>
                  <a:cubicBezTo>
                    <a:pt x="136" y="887"/>
                    <a:pt x="0" y="1087"/>
                    <a:pt x="0" y="1238"/>
                  </a:cubicBezTo>
                  <a:cubicBezTo>
                    <a:pt x="0" y="1334"/>
                    <a:pt x="56" y="1386"/>
                    <a:pt x="141" y="1386"/>
                  </a:cubicBezTo>
                  <a:cubicBezTo>
                    <a:pt x="187" y="1386"/>
                    <a:pt x="243" y="1370"/>
                    <a:pt x="302" y="1336"/>
                  </a:cubicBezTo>
                  <a:lnTo>
                    <a:pt x="1584" y="595"/>
                  </a:lnTo>
                  <a:cubicBezTo>
                    <a:pt x="1750" y="500"/>
                    <a:pt x="1887" y="299"/>
                    <a:pt x="1887" y="149"/>
                  </a:cubicBezTo>
                  <a:cubicBezTo>
                    <a:pt x="1887" y="53"/>
                    <a:pt x="1830" y="1"/>
                    <a:pt x="174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gb18d1f7587_2_429"/>
            <p:cNvSpPr/>
            <p:nvPr/>
          </p:nvSpPr>
          <p:spPr>
            <a:xfrm>
              <a:off x="4994184" y="2452007"/>
              <a:ext cx="333263" cy="424085"/>
            </a:xfrm>
            <a:custGeom>
              <a:rect b="b" l="l" r="r" t="t"/>
              <a:pathLst>
                <a:path extrusionOk="0" h="9605" w="7548">
                  <a:moveTo>
                    <a:pt x="7548" y="0"/>
                  </a:moveTo>
                  <a:lnTo>
                    <a:pt x="0" y="4359"/>
                  </a:lnTo>
                  <a:lnTo>
                    <a:pt x="0" y="9605"/>
                  </a:lnTo>
                  <a:lnTo>
                    <a:pt x="7548" y="5246"/>
                  </a:lnTo>
                  <a:lnTo>
                    <a:pt x="754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gb18d1f7587_2_429"/>
            <p:cNvSpPr/>
            <p:nvPr/>
          </p:nvSpPr>
          <p:spPr>
            <a:xfrm>
              <a:off x="5311552" y="2461146"/>
              <a:ext cx="182526" cy="309421"/>
            </a:xfrm>
            <a:custGeom>
              <a:rect b="b" l="l" r="r" t="t"/>
              <a:pathLst>
                <a:path extrusionOk="0" h="7008" w="4134">
                  <a:moveTo>
                    <a:pt x="0" y="1"/>
                  </a:moveTo>
                  <a:lnTo>
                    <a:pt x="0" y="4621"/>
                  </a:lnTo>
                  <a:lnTo>
                    <a:pt x="4130" y="7008"/>
                  </a:lnTo>
                  <a:lnTo>
                    <a:pt x="4134" y="238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gb18d1f7587_2_429"/>
            <p:cNvSpPr/>
            <p:nvPr/>
          </p:nvSpPr>
          <p:spPr>
            <a:xfrm>
              <a:off x="5119091" y="2476158"/>
              <a:ext cx="291716" cy="432783"/>
            </a:xfrm>
            <a:custGeom>
              <a:rect b="b" l="l" r="r" t="t"/>
              <a:pathLst>
                <a:path extrusionOk="0" h="9802" w="6607">
                  <a:moveTo>
                    <a:pt x="6606" y="1"/>
                  </a:moveTo>
                  <a:lnTo>
                    <a:pt x="1887" y="2724"/>
                  </a:lnTo>
                  <a:lnTo>
                    <a:pt x="1618" y="2329"/>
                  </a:lnTo>
                  <a:lnTo>
                    <a:pt x="0" y="3268"/>
                  </a:lnTo>
                  <a:lnTo>
                    <a:pt x="0" y="9802"/>
                  </a:lnTo>
                  <a:lnTo>
                    <a:pt x="6606" y="5991"/>
                  </a:lnTo>
                  <a:lnTo>
                    <a:pt x="6606" y="1"/>
                  </a:ln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gb18d1f7587_2_429"/>
            <p:cNvSpPr/>
            <p:nvPr/>
          </p:nvSpPr>
          <p:spPr>
            <a:xfrm>
              <a:off x="5119091" y="2476158"/>
              <a:ext cx="291716" cy="432783"/>
            </a:xfrm>
            <a:custGeom>
              <a:rect b="b" l="l" r="r" t="t"/>
              <a:pathLst>
                <a:path extrusionOk="0" h="9802" w="6607">
                  <a:moveTo>
                    <a:pt x="6606" y="1"/>
                  </a:moveTo>
                  <a:lnTo>
                    <a:pt x="5776" y="476"/>
                  </a:lnTo>
                  <a:lnTo>
                    <a:pt x="4359" y="1296"/>
                  </a:lnTo>
                  <a:lnTo>
                    <a:pt x="1887" y="2724"/>
                  </a:lnTo>
                  <a:lnTo>
                    <a:pt x="1618" y="2329"/>
                  </a:lnTo>
                  <a:lnTo>
                    <a:pt x="0" y="3268"/>
                  </a:lnTo>
                  <a:lnTo>
                    <a:pt x="0" y="9802"/>
                  </a:lnTo>
                  <a:lnTo>
                    <a:pt x="6606" y="5991"/>
                  </a:lnTo>
                  <a:lnTo>
                    <a:pt x="66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gb18d1f7587_2_429"/>
            <p:cNvSpPr/>
            <p:nvPr/>
          </p:nvSpPr>
          <p:spPr>
            <a:xfrm>
              <a:off x="5119091" y="2488168"/>
              <a:ext cx="312423" cy="420773"/>
            </a:xfrm>
            <a:custGeom>
              <a:rect b="b" l="l" r="r" t="t"/>
              <a:pathLst>
                <a:path extrusionOk="0" h="9530" w="7076">
                  <a:moveTo>
                    <a:pt x="7075" y="0"/>
                  </a:moveTo>
                  <a:lnTo>
                    <a:pt x="473" y="3812"/>
                  </a:lnTo>
                  <a:lnTo>
                    <a:pt x="0" y="9530"/>
                  </a:lnTo>
                  <a:lnTo>
                    <a:pt x="6606" y="5719"/>
                  </a:lnTo>
                  <a:lnTo>
                    <a:pt x="70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gb18d1f7587_2_429"/>
            <p:cNvSpPr/>
            <p:nvPr/>
          </p:nvSpPr>
          <p:spPr>
            <a:xfrm>
              <a:off x="5001866" y="2667118"/>
              <a:ext cx="158993" cy="295866"/>
            </a:xfrm>
            <a:custGeom>
              <a:rect b="b" l="l" r="r" t="t"/>
              <a:pathLst>
                <a:path extrusionOk="0" h="6701" w="3601">
                  <a:moveTo>
                    <a:pt x="0" y="0"/>
                  </a:moveTo>
                  <a:lnTo>
                    <a:pt x="0" y="4620"/>
                  </a:lnTo>
                  <a:lnTo>
                    <a:pt x="3600" y="6701"/>
                  </a:lnTo>
                  <a:lnTo>
                    <a:pt x="3600" y="2078"/>
                  </a:lnTo>
                  <a:lnTo>
                    <a:pt x="0"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gb18d1f7587_2_429"/>
            <p:cNvSpPr/>
            <p:nvPr/>
          </p:nvSpPr>
          <p:spPr>
            <a:xfrm>
              <a:off x="5160815" y="2548215"/>
              <a:ext cx="333263" cy="424129"/>
            </a:xfrm>
            <a:custGeom>
              <a:rect b="b" l="l" r="r" t="t"/>
              <a:pathLst>
                <a:path extrusionOk="0" h="9606" w="7548">
                  <a:moveTo>
                    <a:pt x="7548" y="1"/>
                  </a:moveTo>
                  <a:lnTo>
                    <a:pt x="0" y="4359"/>
                  </a:lnTo>
                  <a:lnTo>
                    <a:pt x="0" y="9605"/>
                  </a:lnTo>
                  <a:lnTo>
                    <a:pt x="7544" y="5246"/>
                  </a:lnTo>
                  <a:lnTo>
                    <a:pt x="754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gb18d1f7587_2_429"/>
            <p:cNvSpPr/>
            <p:nvPr/>
          </p:nvSpPr>
          <p:spPr>
            <a:xfrm>
              <a:off x="5278040" y="2669546"/>
              <a:ext cx="83360" cy="61240"/>
            </a:xfrm>
            <a:custGeom>
              <a:rect b="b" l="l" r="r" t="t"/>
              <a:pathLst>
                <a:path extrusionOk="0" h="1387" w="1888">
                  <a:moveTo>
                    <a:pt x="1746" y="0"/>
                  </a:moveTo>
                  <a:cubicBezTo>
                    <a:pt x="1700" y="0"/>
                    <a:pt x="1644" y="17"/>
                    <a:pt x="1585" y="51"/>
                  </a:cubicBezTo>
                  <a:lnTo>
                    <a:pt x="303" y="791"/>
                  </a:lnTo>
                  <a:cubicBezTo>
                    <a:pt x="136" y="887"/>
                    <a:pt x="1" y="1088"/>
                    <a:pt x="1" y="1237"/>
                  </a:cubicBezTo>
                  <a:cubicBezTo>
                    <a:pt x="1" y="1335"/>
                    <a:pt x="56" y="1387"/>
                    <a:pt x="139" y="1387"/>
                  </a:cubicBezTo>
                  <a:cubicBezTo>
                    <a:pt x="187" y="1387"/>
                    <a:pt x="243" y="1370"/>
                    <a:pt x="303" y="1336"/>
                  </a:cubicBezTo>
                  <a:lnTo>
                    <a:pt x="1585" y="595"/>
                  </a:lnTo>
                  <a:cubicBezTo>
                    <a:pt x="1751" y="499"/>
                    <a:pt x="1887" y="299"/>
                    <a:pt x="1887" y="149"/>
                  </a:cubicBezTo>
                  <a:cubicBezTo>
                    <a:pt x="1887" y="53"/>
                    <a:pt x="1831" y="0"/>
                    <a:pt x="17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gb18d1f7587_2_429"/>
            <p:cNvSpPr/>
            <p:nvPr/>
          </p:nvSpPr>
          <p:spPr>
            <a:xfrm>
              <a:off x="5149689" y="2734185"/>
              <a:ext cx="11171" cy="238159"/>
            </a:xfrm>
            <a:custGeom>
              <a:rect b="b" l="l" r="r" t="t"/>
              <a:pathLst>
                <a:path extrusionOk="0" h="5394" w="253">
                  <a:moveTo>
                    <a:pt x="1" y="1"/>
                  </a:moveTo>
                  <a:lnTo>
                    <a:pt x="1" y="5247"/>
                  </a:lnTo>
                  <a:lnTo>
                    <a:pt x="252" y="5393"/>
                  </a:lnTo>
                  <a:lnTo>
                    <a:pt x="252" y="147"/>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gb18d1f7587_2_429"/>
            <p:cNvSpPr/>
            <p:nvPr/>
          </p:nvSpPr>
          <p:spPr>
            <a:xfrm>
              <a:off x="5149689" y="2541769"/>
              <a:ext cx="344389" cy="198951"/>
            </a:xfrm>
            <a:custGeom>
              <a:rect b="b" l="l" r="r" t="t"/>
              <a:pathLst>
                <a:path extrusionOk="0" h="4506" w="7800">
                  <a:moveTo>
                    <a:pt x="7548" y="1"/>
                  </a:moveTo>
                  <a:lnTo>
                    <a:pt x="1" y="4359"/>
                  </a:lnTo>
                  <a:lnTo>
                    <a:pt x="252" y="4505"/>
                  </a:lnTo>
                  <a:lnTo>
                    <a:pt x="7800" y="147"/>
                  </a:lnTo>
                  <a:lnTo>
                    <a:pt x="7548"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gb18d1f7587_2_429"/>
            <p:cNvSpPr/>
            <p:nvPr/>
          </p:nvSpPr>
          <p:spPr>
            <a:xfrm>
              <a:off x="5690248" y="1045441"/>
              <a:ext cx="2253632" cy="3182424"/>
            </a:xfrm>
            <a:custGeom>
              <a:rect b="b" l="l" r="r" t="t"/>
              <a:pathLst>
                <a:path extrusionOk="0" h="72078" w="51042">
                  <a:moveTo>
                    <a:pt x="50062" y="1"/>
                  </a:moveTo>
                  <a:lnTo>
                    <a:pt x="0" y="28903"/>
                  </a:lnTo>
                  <a:lnTo>
                    <a:pt x="0" y="70761"/>
                  </a:lnTo>
                  <a:cubicBezTo>
                    <a:pt x="0" y="71095"/>
                    <a:pt x="119" y="71326"/>
                    <a:pt x="306" y="71438"/>
                  </a:cubicBezTo>
                  <a:lnTo>
                    <a:pt x="1289" y="72009"/>
                  </a:lnTo>
                  <a:cubicBezTo>
                    <a:pt x="1368" y="72054"/>
                    <a:pt x="1460" y="72078"/>
                    <a:pt x="1561" y="72078"/>
                  </a:cubicBezTo>
                  <a:cubicBezTo>
                    <a:pt x="1703" y="72078"/>
                    <a:pt x="1862" y="72032"/>
                    <a:pt x="2030" y="71934"/>
                  </a:cubicBezTo>
                  <a:lnTo>
                    <a:pt x="49998" y="44239"/>
                  </a:lnTo>
                  <a:cubicBezTo>
                    <a:pt x="50576" y="43906"/>
                    <a:pt x="51041" y="43097"/>
                    <a:pt x="51041" y="42427"/>
                  </a:cubicBezTo>
                  <a:lnTo>
                    <a:pt x="51041" y="569"/>
                  </a:lnTo>
                  <a:lnTo>
                    <a:pt x="50062" y="1"/>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gb18d1f7587_2_429"/>
            <p:cNvSpPr/>
            <p:nvPr/>
          </p:nvSpPr>
          <p:spPr>
            <a:xfrm>
              <a:off x="5733959" y="1071137"/>
              <a:ext cx="2209612" cy="3156374"/>
            </a:xfrm>
            <a:custGeom>
              <a:rect b="b" l="l" r="r" t="t"/>
              <a:pathLst>
                <a:path extrusionOk="0" h="71488" w="50045">
                  <a:moveTo>
                    <a:pt x="50045" y="1"/>
                  </a:moveTo>
                  <a:lnTo>
                    <a:pt x="0" y="28895"/>
                  </a:lnTo>
                  <a:lnTo>
                    <a:pt x="0" y="70750"/>
                  </a:lnTo>
                  <a:cubicBezTo>
                    <a:pt x="0" y="71206"/>
                    <a:pt x="217" y="71488"/>
                    <a:pt x="571" y="71488"/>
                  </a:cubicBezTo>
                  <a:cubicBezTo>
                    <a:pt x="717" y="71488"/>
                    <a:pt x="874" y="71441"/>
                    <a:pt x="1037" y="71345"/>
                  </a:cubicBezTo>
                  <a:lnTo>
                    <a:pt x="49004" y="43654"/>
                  </a:lnTo>
                  <a:cubicBezTo>
                    <a:pt x="49579" y="43321"/>
                    <a:pt x="50045" y="42512"/>
                    <a:pt x="50045" y="41845"/>
                  </a:cubicBezTo>
                  <a:lnTo>
                    <a:pt x="50045"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gb18d1f7587_2_429"/>
            <p:cNvSpPr/>
            <p:nvPr/>
          </p:nvSpPr>
          <p:spPr>
            <a:xfrm>
              <a:off x="5733606" y="1070519"/>
              <a:ext cx="2210274" cy="3157345"/>
            </a:xfrm>
            <a:custGeom>
              <a:rect b="b" l="l" r="r" t="t"/>
              <a:pathLst>
                <a:path extrusionOk="0" h="71510" w="50060">
                  <a:moveTo>
                    <a:pt x="50046" y="24"/>
                  </a:moveTo>
                  <a:lnTo>
                    <a:pt x="50046" y="41859"/>
                  </a:lnTo>
                  <a:cubicBezTo>
                    <a:pt x="50046" y="42522"/>
                    <a:pt x="49580" y="43331"/>
                    <a:pt x="49009" y="43662"/>
                  </a:cubicBezTo>
                  <a:lnTo>
                    <a:pt x="1041" y="71356"/>
                  </a:lnTo>
                  <a:cubicBezTo>
                    <a:pt x="878" y="71448"/>
                    <a:pt x="722" y="71495"/>
                    <a:pt x="579" y="71495"/>
                  </a:cubicBezTo>
                  <a:cubicBezTo>
                    <a:pt x="413" y="71495"/>
                    <a:pt x="273" y="71431"/>
                    <a:pt x="171" y="71305"/>
                  </a:cubicBezTo>
                  <a:cubicBezTo>
                    <a:pt x="69" y="71176"/>
                    <a:pt x="15" y="70989"/>
                    <a:pt x="15" y="70764"/>
                  </a:cubicBezTo>
                  <a:lnTo>
                    <a:pt x="15" y="28913"/>
                  </a:lnTo>
                  <a:lnTo>
                    <a:pt x="50046" y="24"/>
                  </a:lnTo>
                  <a:close/>
                  <a:moveTo>
                    <a:pt x="50059" y="1"/>
                  </a:moveTo>
                  <a:lnTo>
                    <a:pt x="1" y="28906"/>
                  </a:lnTo>
                  <a:lnTo>
                    <a:pt x="1" y="70764"/>
                  </a:lnTo>
                  <a:cubicBezTo>
                    <a:pt x="1" y="71237"/>
                    <a:pt x="236" y="71509"/>
                    <a:pt x="579" y="71509"/>
                  </a:cubicBezTo>
                  <a:cubicBezTo>
                    <a:pt x="722" y="71509"/>
                    <a:pt x="878" y="71465"/>
                    <a:pt x="1048" y="71366"/>
                  </a:cubicBezTo>
                  <a:lnTo>
                    <a:pt x="49016" y="43671"/>
                  </a:lnTo>
                  <a:cubicBezTo>
                    <a:pt x="49594" y="43338"/>
                    <a:pt x="50059" y="42529"/>
                    <a:pt x="50059" y="41859"/>
                  </a:cubicBezTo>
                  <a:lnTo>
                    <a:pt x="5005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gb18d1f7587_2_429"/>
            <p:cNvSpPr/>
            <p:nvPr/>
          </p:nvSpPr>
          <p:spPr>
            <a:xfrm>
              <a:off x="5733606" y="1070519"/>
              <a:ext cx="2210274" cy="1476239"/>
            </a:xfrm>
            <a:custGeom>
              <a:rect b="b" l="l" r="r" t="t"/>
              <a:pathLst>
                <a:path extrusionOk="0" h="33435" w="50060">
                  <a:moveTo>
                    <a:pt x="50059" y="1"/>
                  </a:moveTo>
                  <a:lnTo>
                    <a:pt x="1" y="28906"/>
                  </a:lnTo>
                  <a:lnTo>
                    <a:pt x="1" y="33434"/>
                  </a:lnTo>
                  <a:lnTo>
                    <a:pt x="50059" y="4532"/>
                  </a:lnTo>
                  <a:lnTo>
                    <a:pt x="5005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gb18d1f7587_2_429"/>
            <p:cNvSpPr/>
            <p:nvPr/>
          </p:nvSpPr>
          <p:spPr>
            <a:xfrm>
              <a:off x="7120480" y="1208054"/>
              <a:ext cx="693415" cy="469429"/>
            </a:xfrm>
            <a:custGeom>
              <a:rect b="b" l="l" r="r" t="t"/>
              <a:pathLst>
                <a:path extrusionOk="0" h="10632" w="15705">
                  <a:moveTo>
                    <a:pt x="15704" y="0"/>
                  </a:moveTo>
                  <a:lnTo>
                    <a:pt x="314" y="8888"/>
                  </a:lnTo>
                  <a:cubicBezTo>
                    <a:pt x="140" y="8985"/>
                    <a:pt x="1" y="9230"/>
                    <a:pt x="1" y="9431"/>
                  </a:cubicBezTo>
                  <a:lnTo>
                    <a:pt x="1" y="10407"/>
                  </a:lnTo>
                  <a:cubicBezTo>
                    <a:pt x="1" y="10549"/>
                    <a:pt x="70" y="10631"/>
                    <a:pt x="173" y="10631"/>
                  </a:cubicBezTo>
                  <a:cubicBezTo>
                    <a:pt x="215" y="10631"/>
                    <a:pt x="263" y="10617"/>
                    <a:pt x="314" y="10587"/>
                  </a:cubicBezTo>
                  <a:lnTo>
                    <a:pt x="15704" y="1703"/>
                  </a:lnTo>
                  <a:lnTo>
                    <a:pt x="1570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gb18d1f7587_2_429"/>
            <p:cNvSpPr/>
            <p:nvPr/>
          </p:nvSpPr>
          <p:spPr>
            <a:xfrm>
              <a:off x="7813851" y="1164167"/>
              <a:ext cx="86804" cy="119123"/>
            </a:xfrm>
            <a:custGeom>
              <a:rect b="b" l="l" r="r" t="t"/>
              <a:pathLst>
                <a:path extrusionOk="0" h="2698" w="1966">
                  <a:moveTo>
                    <a:pt x="1789" y="0"/>
                  </a:moveTo>
                  <a:cubicBezTo>
                    <a:pt x="1746" y="0"/>
                    <a:pt x="1699" y="14"/>
                    <a:pt x="1649" y="42"/>
                  </a:cubicBezTo>
                  <a:lnTo>
                    <a:pt x="0" y="994"/>
                  </a:lnTo>
                  <a:lnTo>
                    <a:pt x="0" y="2697"/>
                  </a:lnTo>
                  <a:lnTo>
                    <a:pt x="1649" y="1742"/>
                  </a:lnTo>
                  <a:cubicBezTo>
                    <a:pt x="1822" y="1644"/>
                    <a:pt x="1965" y="1399"/>
                    <a:pt x="1965" y="1201"/>
                  </a:cubicBezTo>
                  <a:lnTo>
                    <a:pt x="1965" y="226"/>
                  </a:lnTo>
                  <a:cubicBezTo>
                    <a:pt x="1965" y="83"/>
                    <a:pt x="1893" y="0"/>
                    <a:pt x="178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gb18d1f7587_2_429"/>
            <p:cNvSpPr/>
            <p:nvPr/>
          </p:nvSpPr>
          <p:spPr>
            <a:xfrm>
              <a:off x="7839062" y="1193352"/>
              <a:ext cx="44771" cy="54484"/>
            </a:xfrm>
            <a:custGeom>
              <a:rect b="b" l="l" r="r" t="t"/>
              <a:pathLst>
                <a:path extrusionOk="0" h="1234" w="1014">
                  <a:moveTo>
                    <a:pt x="517" y="136"/>
                  </a:moveTo>
                  <a:cubicBezTo>
                    <a:pt x="534" y="136"/>
                    <a:pt x="551" y="143"/>
                    <a:pt x="568" y="150"/>
                  </a:cubicBezTo>
                  <a:cubicBezTo>
                    <a:pt x="630" y="187"/>
                    <a:pt x="667" y="292"/>
                    <a:pt x="667" y="425"/>
                  </a:cubicBezTo>
                  <a:cubicBezTo>
                    <a:pt x="667" y="683"/>
                    <a:pt x="531" y="979"/>
                    <a:pt x="368" y="1071"/>
                  </a:cubicBezTo>
                  <a:cubicBezTo>
                    <a:pt x="338" y="1089"/>
                    <a:pt x="311" y="1098"/>
                    <a:pt x="285" y="1098"/>
                  </a:cubicBezTo>
                  <a:cubicBezTo>
                    <a:pt x="268" y="1098"/>
                    <a:pt x="251" y="1093"/>
                    <a:pt x="236" y="1085"/>
                  </a:cubicBezTo>
                  <a:cubicBezTo>
                    <a:pt x="174" y="1050"/>
                    <a:pt x="137" y="945"/>
                    <a:pt x="137" y="809"/>
                  </a:cubicBezTo>
                  <a:cubicBezTo>
                    <a:pt x="137" y="554"/>
                    <a:pt x="272" y="258"/>
                    <a:pt x="435" y="163"/>
                  </a:cubicBezTo>
                  <a:cubicBezTo>
                    <a:pt x="466" y="146"/>
                    <a:pt x="493" y="136"/>
                    <a:pt x="517" y="136"/>
                  </a:cubicBezTo>
                  <a:close/>
                  <a:moveTo>
                    <a:pt x="518" y="0"/>
                  </a:moveTo>
                  <a:cubicBezTo>
                    <a:pt x="469" y="0"/>
                    <a:pt x="418" y="15"/>
                    <a:pt x="368" y="44"/>
                  </a:cubicBezTo>
                  <a:cubicBezTo>
                    <a:pt x="160" y="163"/>
                    <a:pt x="1" y="500"/>
                    <a:pt x="1" y="809"/>
                  </a:cubicBezTo>
                  <a:cubicBezTo>
                    <a:pt x="1" y="1000"/>
                    <a:pt x="62" y="1143"/>
                    <a:pt x="167" y="1204"/>
                  </a:cubicBezTo>
                  <a:cubicBezTo>
                    <a:pt x="205" y="1224"/>
                    <a:pt x="242" y="1234"/>
                    <a:pt x="283" y="1234"/>
                  </a:cubicBezTo>
                  <a:cubicBezTo>
                    <a:pt x="333" y="1234"/>
                    <a:pt x="385" y="1220"/>
                    <a:pt x="435" y="1190"/>
                  </a:cubicBezTo>
                  <a:cubicBezTo>
                    <a:pt x="558" y="1118"/>
                    <a:pt x="667" y="969"/>
                    <a:pt x="732" y="792"/>
                  </a:cubicBezTo>
                  <a:lnTo>
                    <a:pt x="915" y="850"/>
                  </a:lnTo>
                  <a:cubicBezTo>
                    <a:pt x="922" y="853"/>
                    <a:pt x="929" y="853"/>
                    <a:pt x="936" y="853"/>
                  </a:cubicBezTo>
                  <a:cubicBezTo>
                    <a:pt x="966" y="853"/>
                    <a:pt x="994" y="833"/>
                    <a:pt x="1003" y="806"/>
                  </a:cubicBezTo>
                  <a:cubicBezTo>
                    <a:pt x="1014" y="768"/>
                    <a:pt x="994" y="731"/>
                    <a:pt x="956" y="721"/>
                  </a:cubicBezTo>
                  <a:lnTo>
                    <a:pt x="772" y="663"/>
                  </a:lnTo>
                  <a:cubicBezTo>
                    <a:pt x="793" y="584"/>
                    <a:pt x="803" y="503"/>
                    <a:pt x="803" y="425"/>
                  </a:cubicBezTo>
                  <a:cubicBezTo>
                    <a:pt x="803" y="238"/>
                    <a:pt x="741" y="95"/>
                    <a:pt x="636" y="30"/>
                  </a:cubicBezTo>
                  <a:cubicBezTo>
                    <a:pt x="599" y="10"/>
                    <a:pt x="559" y="0"/>
                    <a:pt x="51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gb18d1f7587_2_429"/>
            <p:cNvSpPr/>
            <p:nvPr/>
          </p:nvSpPr>
          <p:spPr>
            <a:xfrm>
              <a:off x="5690248" y="915632"/>
              <a:ext cx="2253632" cy="1431159"/>
            </a:xfrm>
            <a:custGeom>
              <a:rect b="b" l="l" r="r" t="t"/>
              <a:pathLst>
                <a:path extrusionOk="0" h="32414" w="51042">
                  <a:moveTo>
                    <a:pt x="49481" y="0"/>
                  </a:moveTo>
                  <a:cubicBezTo>
                    <a:pt x="49342" y="0"/>
                    <a:pt x="49184" y="46"/>
                    <a:pt x="49015" y="143"/>
                  </a:cubicBezTo>
                  <a:lnTo>
                    <a:pt x="1048" y="27838"/>
                  </a:lnTo>
                  <a:cubicBezTo>
                    <a:pt x="469" y="28171"/>
                    <a:pt x="0" y="28984"/>
                    <a:pt x="0" y="29650"/>
                  </a:cubicBezTo>
                  <a:lnTo>
                    <a:pt x="0" y="31843"/>
                  </a:lnTo>
                  <a:lnTo>
                    <a:pt x="983" y="32414"/>
                  </a:lnTo>
                  <a:lnTo>
                    <a:pt x="51041" y="3509"/>
                  </a:lnTo>
                  <a:lnTo>
                    <a:pt x="51041" y="1319"/>
                  </a:lnTo>
                  <a:cubicBezTo>
                    <a:pt x="51041" y="987"/>
                    <a:pt x="50926" y="755"/>
                    <a:pt x="50739" y="643"/>
                  </a:cubicBezTo>
                  <a:cubicBezTo>
                    <a:pt x="50562" y="541"/>
                    <a:pt x="49933" y="180"/>
                    <a:pt x="49764" y="78"/>
                  </a:cubicBezTo>
                  <a:cubicBezTo>
                    <a:pt x="49683" y="27"/>
                    <a:pt x="49588" y="0"/>
                    <a:pt x="494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gb18d1f7587_2_429"/>
            <p:cNvSpPr/>
            <p:nvPr/>
          </p:nvSpPr>
          <p:spPr>
            <a:xfrm>
              <a:off x="5733606" y="940843"/>
              <a:ext cx="2210274" cy="1405948"/>
            </a:xfrm>
            <a:custGeom>
              <a:rect b="b" l="l" r="r" t="t"/>
              <a:pathLst>
                <a:path extrusionOk="0" h="31843" w="50060">
                  <a:moveTo>
                    <a:pt x="49481" y="0"/>
                  </a:moveTo>
                  <a:cubicBezTo>
                    <a:pt x="49341" y="0"/>
                    <a:pt x="49183" y="46"/>
                    <a:pt x="49016" y="143"/>
                  </a:cubicBezTo>
                  <a:lnTo>
                    <a:pt x="1048" y="27838"/>
                  </a:lnTo>
                  <a:cubicBezTo>
                    <a:pt x="470" y="28171"/>
                    <a:pt x="1" y="28984"/>
                    <a:pt x="1" y="29650"/>
                  </a:cubicBezTo>
                  <a:lnTo>
                    <a:pt x="1" y="31843"/>
                  </a:lnTo>
                  <a:lnTo>
                    <a:pt x="50059" y="2938"/>
                  </a:lnTo>
                  <a:lnTo>
                    <a:pt x="50059" y="748"/>
                  </a:lnTo>
                  <a:cubicBezTo>
                    <a:pt x="50059" y="273"/>
                    <a:pt x="49823" y="0"/>
                    <a:pt x="49481"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gb18d1f7587_2_429"/>
            <p:cNvSpPr/>
            <p:nvPr/>
          </p:nvSpPr>
          <p:spPr>
            <a:xfrm>
              <a:off x="5703759" y="915632"/>
              <a:ext cx="2227229" cy="1288723"/>
            </a:xfrm>
            <a:custGeom>
              <a:rect b="b" l="l" r="r" t="t"/>
              <a:pathLst>
                <a:path extrusionOk="0" h="29188" w="50444">
                  <a:moveTo>
                    <a:pt x="49175" y="0"/>
                  </a:moveTo>
                  <a:cubicBezTo>
                    <a:pt x="49036" y="0"/>
                    <a:pt x="48878" y="46"/>
                    <a:pt x="48709" y="143"/>
                  </a:cubicBezTo>
                  <a:lnTo>
                    <a:pt x="742" y="27838"/>
                  </a:lnTo>
                  <a:cubicBezTo>
                    <a:pt x="452" y="28004"/>
                    <a:pt x="191" y="28290"/>
                    <a:pt x="0" y="28620"/>
                  </a:cubicBezTo>
                  <a:lnTo>
                    <a:pt x="983" y="29188"/>
                  </a:lnTo>
                  <a:cubicBezTo>
                    <a:pt x="1174" y="28861"/>
                    <a:pt x="1436" y="28576"/>
                    <a:pt x="1724" y="28409"/>
                  </a:cubicBezTo>
                  <a:lnTo>
                    <a:pt x="49688" y="714"/>
                  </a:lnTo>
                  <a:cubicBezTo>
                    <a:pt x="49859" y="618"/>
                    <a:pt x="50018" y="571"/>
                    <a:pt x="50158" y="571"/>
                  </a:cubicBezTo>
                  <a:cubicBezTo>
                    <a:pt x="50265" y="571"/>
                    <a:pt x="50361" y="598"/>
                    <a:pt x="50443" y="650"/>
                  </a:cubicBezTo>
                  <a:cubicBezTo>
                    <a:pt x="50440" y="646"/>
                    <a:pt x="50437" y="646"/>
                    <a:pt x="50433" y="643"/>
                  </a:cubicBezTo>
                  <a:cubicBezTo>
                    <a:pt x="50256" y="541"/>
                    <a:pt x="49631" y="180"/>
                    <a:pt x="49458" y="78"/>
                  </a:cubicBezTo>
                  <a:cubicBezTo>
                    <a:pt x="49377" y="27"/>
                    <a:pt x="49282" y="0"/>
                    <a:pt x="4917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gb18d1f7587_2_429"/>
            <p:cNvSpPr/>
            <p:nvPr/>
          </p:nvSpPr>
          <p:spPr>
            <a:xfrm>
              <a:off x="7662231" y="1117542"/>
              <a:ext cx="43269" cy="55985"/>
            </a:xfrm>
            <a:custGeom>
              <a:rect b="b" l="l" r="r" t="t"/>
              <a:pathLst>
                <a:path extrusionOk="0" h="1268" w="980">
                  <a:moveTo>
                    <a:pt x="710" y="1"/>
                  </a:moveTo>
                  <a:cubicBezTo>
                    <a:pt x="644" y="1"/>
                    <a:pt x="570" y="23"/>
                    <a:pt x="490" y="68"/>
                  </a:cubicBezTo>
                  <a:cubicBezTo>
                    <a:pt x="218" y="224"/>
                    <a:pt x="1" y="605"/>
                    <a:pt x="1" y="918"/>
                  </a:cubicBezTo>
                  <a:cubicBezTo>
                    <a:pt x="1" y="1140"/>
                    <a:pt x="110" y="1267"/>
                    <a:pt x="270" y="1267"/>
                  </a:cubicBezTo>
                  <a:cubicBezTo>
                    <a:pt x="336" y="1267"/>
                    <a:pt x="411" y="1246"/>
                    <a:pt x="490" y="1200"/>
                  </a:cubicBezTo>
                  <a:cubicBezTo>
                    <a:pt x="762" y="1044"/>
                    <a:pt x="980" y="663"/>
                    <a:pt x="980" y="351"/>
                  </a:cubicBezTo>
                  <a:cubicBezTo>
                    <a:pt x="980" y="129"/>
                    <a:pt x="871" y="1"/>
                    <a:pt x="7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gb18d1f7587_2_429"/>
            <p:cNvSpPr/>
            <p:nvPr/>
          </p:nvSpPr>
          <p:spPr>
            <a:xfrm>
              <a:off x="7738041" y="1073875"/>
              <a:ext cx="43446" cy="55941"/>
            </a:xfrm>
            <a:custGeom>
              <a:rect b="b" l="l" r="r" t="t"/>
              <a:pathLst>
                <a:path extrusionOk="0" h="1267" w="984">
                  <a:moveTo>
                    <a:pt x="710" y="1"/>
                  </a:moveTo>
                  <a:cubicBezTo>
                    <a:pt x="644" y="1"/>
                    <a:pt x="569" y="22"/>
                    <a:pt x="490" y="67"/>
                  </a:cubicBezTo>
                  <a:cubicBezTo>
                    <a:pt x="222" y="224"/>
                    <a:pt x="1" y="605"/>
                    <a:pt x="1" y="918"/>
                  </a:cubicBezTo>
                  <a:cubicBezTo>
                    <a:pt x="1" y="1139"/>
                    <a:pt x="112" y="1267"/>
                    <a:pt x="272" y="1267"/>
                  </a:cubicBezTo>
                  <a:cubicBezTo>
                    <a:pt x="338" y="1267"/>
                    <a:pt x="412" y="1245"/>
                    <a:pt x="490" y="1200"/>
                  </a:cubicBezTo>
                  <a:cubicBezTo>
                    <a:pt x="762" y="1043"/>
                    <a:pt x="983" y="662"/>
                    <a:pt x="983" y="350"/>
                  </a:cubicBezTo>
                  <a:cubicBezTo>
                    <a:pt x="983" y="128"/>
                    <a:pt x="872" y="1"/>
                    <a:pt x="7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gb18d1f7587_2_429"/>
            <p:cNvSpPr/>
            <p:nvPr/>
          </p:nvSpPr>
          <p:spPr>
            <a:xfrm>
              <a:off x="7813851" y="1030208"/>
              <a:ext cx="43402" cy="55941"/>
            </a:xfrm>
            <a:custGeom>
              <a:rect b="b" l="l" r="r" t="t"/>
              <a:pathLst>
                <a:path extrusionOk="0" h="1267" w="983">
                  <a:moveTo>
                    <a:pt x="711" y="0"/>
                  </a:moveTo>
                  <a:cubicBezTo>
                    <a:pt x="644" y="0"/>
                    <a:pt x="569" y="22"/>
                    <a:pt x="490" y="68"/>
                  </a:cubicBezTo>
                  <a:cubicBezTo>
                    <a:pt x="221" y="223"/>
                    <a:pt x="0" y="604"/>
                    <a:pt x="0" y="917"/>
                  </a:cubicBezTo>
                  <a:cubicBezTo>
                    <a:pt x="0" y="1139"/>
                    <a:pt x="111" y="1267"/>
                    <a:pt x="271" y="1267"/>
                  </a:cubicBezTo>
                  <a:cubicBezTo>
                    <a:pt x="337" y="1267"/>
                    <a:pt x="412" y="1245"/>
                    <a:pt x="490" y="1199"/>
                  </a:cubicBezTo>
                  <a:cubicBezTo>
                    <a:pt x="762" y="1043"/>
                    <a:pt x="983" y="662"/>
                    <a:pt x="983" y="350"/>
                  </a:cubicBezTo>
                  <a:cubicBezTo>
                    <a:pt x="983" y="128"/>
                    <a:pt x="872" y="0"/>
                    <a:pt x="7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gb18d1f7587_2_429"/>
            <p:cNvSpPr/>
            <p:nvPr/>
          </p:nvSpPr>
          <p:spPr>
            <a:xfrm>
              <a:off x="5733959" y="2297076"/>
              <a:ext cx="432783" cy="1930436"/>
            </a:xfrm>
            <a:custGeom>
              <a:rect b="b" l="l" r="r" t="t"/>
              <a:pathLst>
                <a:path extrusionOk="0" h="43722" w="9802">
                  <a:moveTo>
                    <a:pt x="9801" y="1"/>
                  </a:moveTo>
                  <a:lnTo>
                    <a:pt x="0" y="5658"/>
                  </a:lnTo>
                  <a:lnTo>
                    <a:pt x="0" y="42984"/>
                  </a:lnTo>
                  <a:cubicBezTo>
                    <a:pt x="0" y="43440"/>
                    <a:pt x="217" y="43722"/>
                    <a:pt x="571" y="43722"/>
                  </a:cubicBezTo>
                  <a:cubicBezTo>
                    <a:pt x="717" y="43722"/>
                    <a:pt x="874" y="43675"/>
                    <a:pt x="1037" y="43579"/>
                  </a:cubicBezTo>
                  <a:lnTo>
                    <a:pt x="9801" y="38520"/>
                  </a:lnTo>
                  <a:lnTo>
                    <a:pt x="980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gb18d1f7587_2_429"/>
            <p:cNvSpPr/>
            <p:nvPr/>
          </p:nvSpPr>
          <p:spPr>
            <a:xfrm>
              <a:off x="5733606" y="2296458"/>
              <a:ext cx="433445" cy="1931407"/>
            </a:xfrm>
            <a:custGeom>
              <a:rect b="b" l="l" r="r" t="t"/>
              <a:pathLst>
                <a:path extrusionOk="0" h="43744" w="9817">
                  <a:moveTo>
                    <a:pt x="9803" y="25"/>
                  </a:moveTo>
                  <a:lnTo>
                    <a:pt x="9803" y="38531"/>
                  </a:lnTo>
                  <a:lnTo>
                    <a:pt x="1041" y="43590"/>
                  </a:lnTo>
                  <a:cubicBezTo>
                    <a:pt x="878" y="43682"/>
                    <a:pt x="722" y="43729"/>
                    <a:pt x="579" y="43729"/>
                  </a:cubicBezTo>
                  <a:cubicBezTo>
                    <a:pt x="413" y="43729"/>
                    <a:pt x="273" y="43665"/>
                    <a:pt x="171" y="43539"/>
                  </a:cubicBezTo>
                  <a:cubicBezTo>
                    <a:pt x="69" y="43410"/>
                    <a:pt x="15" y="43223"/>
                    <a:pt x="15" y="42998"/>
                  </a:cubicBezTo>
                  <a:lnTo>
                    <a:pt x="15" y="5676"/>
                  </a:lnTo>
                  <a:lnTo>
                    <a:pt x="9803" y="25"/>
                  </a:lnTo>
                  <a:close/>
                  <a:moveTo>
                    <a:pt x="9817" y="1"/>
                  </a:moveTo>
                  <a:lnTo>
                    <a:pt x="1" y="5668"/>
                  </a:lnTo>
                  <a:lnTo>
                    <a:pt x="1" y="42998"/>
                  </a:lnTo>
                  <a:cubicBezTo>
                    <a:pt x="1" y="43471"/>
                    <a:pt x="236" y="43743"/>
                    <a:pt x="579" y="43743"/>
                  </a:cubicBezTo>
                  <a:cubicBezTo>
                    <a:pt x="722" y="43743"/>
                    <a:pt x="878" y="43699"/>
                    <a:pt x="1048" y="43600"/>
                  </a:cubicBezTo>
                  <a:lnTo>
                    <a:pt x="9817" y="38538"/>
                  </a:lnTo>
                  <a:lnTo>
                    <a:pt x="981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gb18d1f7587_2_429"/>
            <p:cNvSpPr/>
            <p:nvPr/>
          </p:nvSpPr>
          <p:spPr>
            <a:xfrm>
              <a:off x="5863635" y="2442028"/>
              <a:ext cx="235112" cy="173740"/>
            </a:xfrm>
            <a:custGeom>
              <a:rect b="b" l="l" r="r" t="t"/>
              <a:pathLst>
                <a:path extrusionOk="0" h="3935" w="5325">
                  <a:moveTo>
                    <a:pt x="5151" y="1"/>
                  </a:moveTo>
                  <a:cubicBezTo>
                    <a:pt x="5109" y="1"/>
                    <a:pt x="5061" y="14"/>
                    <a:pt x="5011" y="43"/>
                  </a:cubicBezTo>
                  <a:lnTo>
                    <a:pt x="313" y="2759"/>
                  </a:lnTo>
                  <a:cubicBezTo>
                    <a:pt x="140" y="2858"/>
                    <a:pt x="0" y="3102"/>
                    <a:pt x="0" y="3303"/>
                  </a:cubicBezTo>
                  <a:lnTo>
                    <a:pt x="0" y="3711"/>
                  </a:lnTo>
                  <a:cubicBezTo>
                    <a:pt x="0" y="3853"/>
                    <a:pt x="70" y="3934"/>
                    <a:pt x="173" y="3934"/>
                  </a:cubicBezTo>
                  <a:cubicBezTo>
                    <a:pt x="215" y="3934"/>
                    <a:pt x="262" y="3920"/>
                    <a:pt x="313" y="3892"/>
                  </a:cubicBezTo>
                  <a:lnTo>
                    <a:pt x="5011" y="1178"/>
                  </a:lnTo>
                  <a:cubicBezTo>
                    <a:pt x="5185" y="1076"/>
                    <a:pt x="5325" y="832"/>
                    <a:pt x="5325" y="634"/>
                  </a:cubicBezTo>
                  <a:lnTo>
                    <a:pt x="5325" y="223"/>
                  </a:lnTo>
                  <a:cubicBezTo>
                    <a:pt x="5325" y="83"/>
                    <a:pt x="5254" y="1"/>
                    <a:pt x="515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gb18d1f7587_2_429"/>
            <p:cNvSpPr/>
            <p:nvPr/>
          </p:nvSpPr>
          <p:spPr>
            <a:xfrm>
              <a:off x="5777008" y="2602876"/>
              <a:ext cx="43314" cy="62917"/>
            </a:xfrm>
            <a:custGeom>
              <a:rect b="b" l="l" r="r" t="t"/>
              <a:pathLst>
                <a:path extrusionOk="0" h="1425" w="981">
                  <a:moveTo>
                    <a:pt x="808" y="1"/>
                  </a:moveTo>
                  <a:cubicBezTo>
                    <a:pt x="766" y="1"/>
                    <a:pt x="718" y="15"/>
                    <a:pt x="667" y="45"/>
                  </a:cubicBezTo>
                  <a:lnTo>
                    <a:pt x="313" y="249"/>
                  </a:lnTo>
                  <a:cubicBezTo>
                    <a:pt x="140" y="347"/>
                    <a:pt x="1" y="592"/>
                    <a:pt x="1" y="792"/>
                  </a:cubicBezTo>
                  <a:lnTo>
                    <a:pt x="1" y="1200"/>
                  </a:lnTo>
                  <a:cubicBezTo>
                    <a:pt x="1" y="1342"/>
                    <a:pt x="70" y="1424"/>
                    <a:pt x="172" y="1424"/>
                  </a:cubicBezTo>
                  <a:cubicBezTo>
                    <a:pt x="215" y="1424"/>
                    <a:pt x="263" y="1410"/>
                    <a:pt x="313" y="1380"/>
                  </a:cubicBezTo>
                  <a:lnTo>
                    <a:pt x="667" y="1176"/>
                  </a:lnTo>
                  <a:cubicBezTo>
                    <a:pt x="841" y="1078"/>
                    <a:pt x="980" y="833"/>
                    <a:pt x="980" y="633"/>
                  </a:cubicBezTo>
                  <a:lnTo>
                    <a:pt x="980" y="225"/>
                  </a:lnTo>
                  <a:cubicBezTo>
                    <a:pt x="980" y="83"/>
                    <a:pt x="910" y="1"/>
                    <a:pt x="8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gb18d1f7587_2_429"/>
            <p:cNvSpPr/>
            <p:nvPr/>
          </p:nvSpPr>
          <p:spPr>
            <a:xfrm>
              <a:off x="5863635" y="2541725"/>
              <a:ext cx="235112" cy="173740"/>
            </a:xfrm>
            <a:custGeom>
              <a:rect b="b" l="l" r="r" t="t"/>
              <a:pathLst>
                <a:path extrusionOk="0" h="3935" w="5325">
                  <a:moveTo>
                    <a:pt x="5150" y="1"/>
                  </a:moveTo>
                  <a:cubicBezTo>
                    <a:pt x="5108" y="1"/>
                    <a:pt x="5061" y="14"/>
                    <a:pt x="5011" y="42"/>
                  </a:cubicBezTo>
                  <a:lnTo>
                    <a:pt x="313" y="2759"/>
                  </a:lnTo>
                  <a:cubicBezTo>
                    <a:pt x="140" y="2857"/>
                    <a:pt x="0" y="3102"/>
                    <a:pt x="0" y="3303"/>
                  </a:cubicBezTo>
                  <a:lnTo>
                    <a:pt x="0" y="3711"/>
                  </a:lnTo>
                  <a:cubicBezTo>
                    <a:pt x="0" y="3852"/>
                    <a:pt x="70" y="3934"/>
                    <a:pt x="172" y="3934"/>
                  </a:cubicBezTo>
                  <a:cubicBezTo>
                    <a:pt x="214" y="3934"/>
                    <a:pt x="262" y="3920"/>
                    <a:pt x="313" y="3890"/>
                  </a:cubicBezTo>
                  <a:lnTo>
                    <a:pt x="5011" y="1177"/>
                  </a:lnTo>
                  <a:cubicBezTo>
                    <a:pt x="5185" y="1075"/>
                    <a:pt x="5325" y="835"/>
                    <a:pt x="5325" y="634"/>
                  </a:cubicBezTo>
                  <a:lnTo>
                    <a:pt x="5325" y="226"/>
                  </a:lnTo>
                  <a:cubicBezTo>
                    <a:pt x="5325" y="83"/>
                    <a:pt x="5254" y="1"/>
                    <a:pt x="515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gb18d1f7587_2_429"/>
            <p:cNvSpPr/>
            <p:nvPr/>
          </p:nvSpPr>
          <p:spPr>
            <a:xfrm>
              <a:off x="5777008" y="2702661"/>
              <a:ext cx="43314" cy="62873"/>
            </a:xfrm>
            <a:custGeom>
              <a:rect b="b" l="l" r="r" t="t"/>
              <a:pathLst>
                <a:path extrusionOk="0" h="1424" w="981">
                  <a:moveTo>
                    <a:pt x="805" y="0"/>
                  </a:moveTo>
                  <a:cubicBezTo>
                    <a:pt x="764" y="0"/>
                    <a:pt x="717" y="13"/>
                    <a:pt x="667" y="41"/>
                  </a:cubicBezTo>
                  <a:lnTo>
                    <a:pt x="313" y="245"/>
                  </a:lnTo>
                  <a:cubicBezTo>
                    <a:pt x="140" y="347"/>
                    <a:pt x="1" y="589"/>
                    <a:pt x="1" y="790"/>
                  </a:cubicBezTo>
                  <a:lnTo>
                    <a:pt x="1" y="1198"/>
                  </a:lnTo>
                  <a:cubicBezTo>
                    <a:pt x="1" y="1341"/>
                    <a:pt x="71" y="1423"/>
                    <a:pt x="175" y="1423"/>
                  </a:cubicBezTo>
                  <a:cubicBezTo>
                    <a:pt x="216" y="1423"/>
                    <a:pt x="263" y="1410"/>
                    <a:pt x="313" y="1381"/>
                  </a:cubicBezTo>
                  <a:lnTo>
                    <a:pt x="667" y="1177"/>
                  </a:lnTo>
                  <a:cubicBezTo>
                    <a:pt x="841" y="1075"/>
                    <a:pt x="980" y="834"/>
                    <a:pt x="980" y="633"/>
                  </a:cubicBezTo>
                  <a:lnTo>
                    <a:pt x="980" y="225"/>
                  </a:lnTo>
                  <a:cubicBezTo>
                    <a:pt x="980" y="82"/>
                    <a:pt x="909" y="0"/>
                    <a:pt x="80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gb18d1f7587_2_429"/>
            <p:cNvSpPr/>
            <p:nvPr/>
          </p:nvSpPr>
          <p:spPr>
            <a:xfrm>
              <a:off x="5863635" y="2641465"/>
              <a:ext cx="235112" cy="173740"/>
            </a:xfrm>
            <a:custGeom>
              <a:rect b="b" l="l" r="r" t="t"/>
              <a:pathLst>
                <a:path extrusionOk="0" h="3935" w="5325">
                  <a:moveTo>
                    <a:pt x="5153" y="0"/>
                  </a:moveTo>
                  <a:cubicBezTo>
                    <a:pt x="5110" y="0"/>
                    <a:pt x="5062" y="15"/>
                    <a:pt x="5011" y="44"/>
                  </a:cubicBezTo>
                  <a:lnTo>
                    <a:pt x="313" y="2757"/>
                  </a:lnTo>
                  <a:cubicBezTo>
                    <a:pt x="140" y="2859"/>
                    <a:pt x="0" y="3100"/>
                    <a:pt x="0" y="3301"/>
                  </a:cubicBezTo>
                  <a:lnTo>
                    <a:pt x="0" y="3709"/>
                  </a:lnTo>
                  <a:cubicBezTo>
                    <a:pt x="0" y="3852"/>
                    <a:pt x="71" y="3934"/>
                    <a:pt x="174" y="3934"/>
                  </a:cubicBezTo>
                  <a:cubicBezTo>
                    <a:pt x="216" y="3934"/>
                    <a:pt x="263" y="3921"/>
                    <a:pt x="313" y="3892"/>
                  </a:cubicBezTo>
                  <a:lnTo>
                    <a:pt x="5011" y="1176"/>
                  </a:lnTo>
                  <a:cubicBezTo>
                    <a:pt x="5185" y="1077"/>
                    <a:pt x="5325" y="833"/>
                    <a:pt x="5325" y="632"/>
                  </a:cubicBezTo>
                  <a:lnTo>
                    <a:pt x="5325" y="224"/>
                  </a:lnTo>
                  <a:cubicBezTo>
                    <a:pt x="5325" y="83"/>
                    <a:pt x="5255" y="0"/>
                    <a:pt x="515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gb18d1f7587_2_429"/>
            <p:cNvSpPr/>
            <p:nvPr/>
          </p:nvSpPr>
          <p:spPr>
            <a:xfrm>
              <a:off x="5777008" y="2802313"/>
              <a:ext cx="43314" cy="62917"/>
            </a:xfrm>
            <a:custGeom>
              <a:rect b="b" l="l" r="r" t="t"/>
              <a:pathLst>
                <a:path extrusionOk="0" h="1425" w="981">
                  <a:moveTo>
                    <a:pt x="806" y="0"/>
                  </a:moveTo>
                  <a:cubicBezTo>
                    <a:pt x="764" y="0"/>
                    <a:pt x="717" y="14"/>
                    <a:pt x="667" y="42"/>
                  </a:cubicBezTo>
                  <a:lnTo>
                    <a:pt x="313" y="249"/>
                  </a:lnTo>
                  <a:cubicBezTo>
                    <a:pt x="140" y="348"/>
                    <a:pt x="1" y="593"/>
                    <a:pt x="1" y="790"/>
                  </a:cubicBezTo>
                  <a:lnTo>
                    <a:pt x="1" y="1202"/>
                  </a:lnTo>
                  <a:cubicBezTo>
                    <a:pt x="1" y="1344"/>
                    <a:pt x="70" y="1425"/>
                    <a:pt x="173" y="1425"/>
                  </a:cubicBezTo>
                  <a:cubicBezTo>
                    <a:pt x="215" y="1425"/>
                    <a:pt x="263" y="1411"/>
                    <a:pt x="313" y="1382"/>
                  </a:cubicBezTo>
                  <a:lnTo>
                    <a:pt x="667" y="1178"/>
                  </a:lnTo>
                  <a:cubicBezTo>
                    <a:pt x="841" y="1076"/>
                    <a:pt x="980" y="834"/>
                    <a:pt x="980" y="634"/>
                  </a:cubicBezTo>
                  <a:lnTo>
                    <a:pt x="980" y="226"/>
                  </a:lnTo>
                  <a:cubicBezTo>
                    <a:pt x="980" y="83"/>
                    <a:pt x="909" y="0"/>
                    <a:pt x="8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gb18d1f7587_2_429"/>
            <p:cNvSpPr/>
            <p:nvPr/>
          </p:nvSpPr>
          <p:spPr>
            <a:xfrm>
              <a:off x="5863635" y="2972167"/>
              <a:ext cx="235112" cy="173652"/>
            </a:xfrm>
            <a:custGeom>
              <a:rect b="b" l="l" r="r" t="t"/>
              <a:pathLst>
                <a:path extrusionOk="0" h="3933" w="5325">
                  <a:moveTo>
                    <a:pt x="5152" y="0"/>
                  </a:moveTo>
                  <a:cubicBezTo>
                    <a:pt x="5110" y="0"/>
                    <a:pt x="5062" y="14"/>
                    <a:pt x="5011" y="44"/>
                  </a:cubicBezTo>
                  <a:lnTo>
                    <a:pt x="313" y="2757"/>
                  </a:lnTo>
                  <a:cubicBezTo>
                    <a:pt x="140" y="2856"/>
                    <a:pt x="0" y="3101"/>
                    <a:pt x="0" y="3301"/>
                  </a:cubicBezTo>
                  <a:lnTo>
                    <a:pt x="0" y="3709"/>
                  </a:lnTo>
                  <a:cubicBezTo>
                    <a:pt x="0" y="3850"/>
                    <a:pt x="70" y="3933"/>
                    <a:pt x="172" y="3933"/>
                  </a:cubicBezTo>
                  <a:cubicBezTo>
                    <a:pt x="215" y="3933"/>
                    <a:pt x="262" y="3919"/>
                    <a:pt x="313" y="3889"/>
                  </a:cubicBezTo>
                  <a:lnTo>
                    <a:pt x="5011" y="1176"/>
                  </a:lnTo>
                  <a:cubicBezTo>
                    <a:pt x="5185" y="1074"/>
                    <a:pt x="5325" y="832"/>
                    <a:pt x="5325" y="632"/>
                  </a:cubicBezTo>
                  <a:lnTo>
                    <a:pt x="5325" y="224"/>
                  </a:lnTo>
                  <a:cubicBezTo>
                    <a:pt x="5325" y="82"/>
                    <a:pt x="5255" y="0"/>
                    <a:pt x="51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gb18d1f7587_2_429"/>
            <p:cNvSpPr/>
            <p:nvPr/>
          </p:nvSpPr>
          <p:spPr>
            <a:xfrm>
              <a:off x="5777008" y="3132971"/>
              <a:ext cx="43314" cy="62917"/>
            </a:xfrm>
            <a:custGeom>
              <a:rect b="b" l="l" r="r" t="t"/>
              <a:pathLst>
                <a:path extrusionOk="0" h="1425" w="981">
                  <a:moveTo>
                    <a:pt x="806" y="1"/>
                  </a:moveTo>
                  <a:cubicBezTo>
                    <a:pt x="764" y="1"/>
                    <a:pt x="717" y="14"/>
                    <a:pt x="667" y="43"/>
                  </a:cubicBezTo>
                  <a:lnTo>
                    <a:pt x="313" y="247"/>
                  </a:lnTo>
                  <a:cubicBezTo>
                    <a:pt x="140" y="349"/>
                    <a:pt x="1" y="590"/>
                    <a:pt x="1" y="791"/>
                  </a:cubicBezTo>
                  <a:lnTo>
                    <a:pt x="1" y="1199"/>
                  </a:lnTo>
                  <a:cubicBezTo>
                    <a:pt x="1" y="1342"/>
                    <a:pt x="71" y="1425"/>
                    <a:pt x="175" y="1425"/>
                  </a:cubicBezTo>
                  <a:cubicBezTo>
                    <a:pt x="216" y="1425"/>
                    <a:pt x="263" y="1411"/>
                    <a:pt x="313" y="1383"/>
                  </a:cubicBezTo>
                  <a:lnTo>
                    <a:pt x="667" y="1179"/>
                  </a:lnTo>
                  <a:cubicBezTo>
                    <a:pt x="841" y="1077"/>
                    <a:pt x="980" y="835"/>
                    <a:pt x="980" y="634"/>
                  </a:cubicBezTo>
                  <a:lnTo>
                    <a:pt x="980" y="226"/>
                  </a:lnTo>
                  <a:cubicBezTo>
                    <a:pt x="980" y="83"/>
                    <a:pt x="909" y="1"/>
                    <a:pt x="80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gb18d1f7587_2_429"/>
            <p:cNvSpPr/>
            <p:nvPr/>
          </p:nvSpPr>
          <p:spPr>
            <a:xfrm>
              <a:off x="5863635" y="3060428"/>
              <a:ext cx="235112" cy="173740"/>
            </a:xfrm>
            <a:custGeom>
              <a:rect b="b" l="l" r="r" t="t"/>
              <a:pathLst>
                <a:path extrusionOk="0" h="3935" w="5325">
                  <a:moveTo>
                    <a:pt x="5152" y="0"/>
                  </a:moveTo>
                  <a:cubicBezTo>
                    <a:pt x="5110" y="0"/>
                    <a:pt x="5062" y="14"/>
                    <a:pt x="5011" y="44"/>
                  </a:cubicBezTo>
                  <a:lnTo>
                    <a:pt x="313" y="2757"/>
                  </a:lnTo>
                  <a:cubicBezTo>
                    <a:pt x="140" y="2859"/>
                    <a:pt x="0" y="3101"/>
                    <a:pt x="0" y="3301"/>
                  </a:cubicBezTo>
                  <a:lnTo>
                    <a:pt x="0" y="3709"/>
                  </a:lnTo>
                  <a:cubicBezTo>
                    <a:pt x="0" y="3852"/>
                    <a:pt x="71" y="3934"/>
                    <a:pt x="174" y="3934"/>
                  </a:cubicBezTo>
                  <a:cubicBezTo>
                    <a:pt x="216" y="3934"/>
                    <a:pt x="263" y="3921"/>
                    <a:pt x="313" y="3892"/>
                  </a:cubicBezTo>
                  <a:lnTo>
                    <a:pt x="5011" y="1176"/>
                  </a:lnTo>
                  <a:cubicBezTo>
                    <a:pt x="5185" y="1077"/>
                    <a:pt x="5325" y="832"/>
                    <a:pt x="5325" y="632"/>
                  </a:cubicBezTo>
                  <a:lnTo>
                    <a:pt x="5325" y="224"/>
                  </a:lnTo>
                  <a:cubicBezTo>
                    <a:pt x="5325" y="83"/>
                    <a:pt x="5255" y="0"/>
                    <a:pt x="51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gb18d1f7587_2_429"/>
            <p:cNvSpPr/>
            <p:nvPr/>
          </p:nvSpPr>
          <p:spPr>
            <a:xfrm>
              <a:off x="5777008" y="3221320"/>
              <a:ext cx="43314" cy="62917"/>
            </a:xfrm>
            <a:custGeom>
              <a:rect b="b" l="l" r="r" t="t"/>
              <a:pathLst>
                <a:path extrusionOk="0" h="1425" w="981">
                  <a:moveTo>
                    <a:pt x="808" y="0"/>
                  </a:moveTo>
                  <a:cubicBezTo>
                    <a:pt x="766" y="0"/>
                    <a:pt x="718" y="14"/>
                    <a:pt x="667" y="44"/>
                  </a:cubicBezTo>
                  <a:lnTo>
                    <a:pt x="313" y="248"/>
                  </a:lnTo>
                  <a:cubicBezTo>
                    <a:pt x="140" y="347"/>
                    <a:pt x="1" y="592"/>
                    <a:pt x="1" y="792"/>
                  </a:cubicBezTo>
                  <a:lnTo>
                    <a:pt x="1" y="1200"/>
                  </a:lnTo>
                  <a:cubicBezTo>
                    <a:pt x="1" y="1342"/>
                    <a:pt x="70" y="1425"/>
                    <a:pt x="172" y="1425"/>
                  </a:cubicBezTo>
                  <a:cubicBezTo>
                    <a:pt x="215" y="1425"/>
                    <a:pt x="263" y="1411"/>
                    <a:pt x="313" y="1381"/>
                  </a:cubicBezTo>
                  <a:lnTo>
                    <a:pt x="667" y="1177"/>
                  </a:lnTo>
                  <a:cubicBezTo>
                    <a:pt x="841" y="1078"/>
                    <a:pt x="980" y="833"/>
                    <a:pt x="980" y="632"/>
                  </a:cubicBezTo>
                  <a:lnTo>
                    <a:pt x="980" y="225"/>
                  </a:lnTo>
                  <a:cubicBezTo>
                    <a:pt x="980" y="83"/>
                    <a:pt x="910"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gb18d1f7587_2_429"/>
            <p:cNvSpPr/>
            <p:nvPr/>
          </p:nvSpPr>
          <p:spPr>
            <a:xfrm>
              <a:off x="5863635" y="3148777"/>
              <a:ext cx="235112" cy="173652"/>
            </a:xfrm>
            <a:custGeom>
              <a:rect b="b" l="l" r="r" t="t"/>
              <a:pathLst>
                <a:path extrusionOk="0" h="3933" w="5325">
                  <a:moveTo>
                    <a:pt x="5150" y="0"/>
                  </a:moveTo>
                  <a:cubicBezTo>
                    <a:pt x="5108" y="0"/>
                    <a:pt x="5061" y="14"/>
                    <a:pt x="5011" y="42"/>
                  </a:cubicBezTo>
                  <a:lnTo>
                    <a:pt x="313" y="2759"/>
                  </a:lnTo>
                  <a:cubicBezTo>
                    <a:pt x="140" y="2857"/>
                    <a:pt x="0" y="3102"/>
                    <a:pt x="0" y="3303"/>
                  </a:cubicBezTo>
                  <a:lnTo>
                    <a:pt x="0" y="3711"/>
                  </a:lnTo>
                  <a:cubicBezTo>
                    <a:pt x="0" y="3852"/>
                    <a:pt x="70" y="3933"/>
                    <a:pt x="173" y="3933"/>
                  </a:cubicBezTo>
                  <a:cubicBezTo>
                    <a:pt x="215" y="3933"/>
                    <a:pt x="262" y="3919"/>
                    <a:pt x="313" y="3890"/>
                  </a:cubicBezTo>
                  <a:lnTo>
                    <a:pt x="5011" y="1177"/>
                  </a:lnTo>
                  <a:cubicBezTo>
                    <a:pt x="5185" y="1075"/>
                    <a:pt x="5325" y="835"/>
                    <a:pt x="5325" y="634"/>
                  </a:cubicBezTo>
                  <a:lnTo>
                    <a:pt x="5325" y="226"/>
                  </a:lnTo>
                  <a:cubicBezTo>
                    <a:pt x="5325" y="83"/>
                    <a:pt x="5254" y="0"/>
                    <a:pt x="515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gb18d1f7587_2_429"/>
            <p:cNvSpPr/>
            <p:nvPr/>
          </p:nvSpPr>
          <p:spPr>
            <a:xfrm>
              <a:off x="5777008" y="3309669"/>
              <a:ext cx="43314" cy="62829"/>
            </a:xfrm>
            <a:custGeom>
              <a:rect b="b" l="l" r="r" t="t"/>
              <a:pathLst>
                <a:path extrusionOk="0" h="1423" w="981">
                  <a:moveTo>
                    <a:pt x="807" y="0"/>
                  </a:moveTo>
                  <a:cubicBezTo>
                    <a:pt x="765" y="0"/>
                    <a:pt x="717" y="14"/>
                    <a:pt x="667" y="42"/>
                  </a:cubicBezTo>
                  <a:lnTo>
                    <a:pt x="313" y="246"/>
                  </a:lnTo>
                  <a:cubicBezTo>
                    <a:pt x="140" y="345"/>
                    <a:pt x="1" y="590"/>
                    <a:pt x="1" y="791"/>
                  </a:cubicBezTo>
                  <a:lnTo>
                    <a:pt x="1" y="1198"/>
                  </a:lnTo>
                  <a:cubicBezTo>
                    <a:pt x="1" y="1340"/>
                    <a:pt x="70" y="1423"/>
                    <a:pt x="172" y="1423"/>
                  </a:cubicBezTo>
                  <a:cubicBezTo>
                    <a:pt x="215" y="1423"/>
                    <a:pt x="263" y="1409"/>
                    <a:pt x="313" y="1379"/>
                  </a:cubicBezTo>
                  <a:lnTo>
                    <a:pt x="667" y="1175"/>
                  </a:lnTo>
                  <a:cubicBezTo>
                    <a:pt x="841" y="1076"/>
                    <a:pt x="980" y="831"/>
                    <a:pt x="980" y="631"/>
                  </a:cubicBezTo>
                  <a:lnTo>
                    <a:pt x="980" y="223"/>
                  </a:lnTo>
                  <a:cubicBezTo>
                    <a:pt x="980" y="80"/>
                    <a:pt x="910" y="0"/>
                    <a:pt x="8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gb18d1f7587_2_429"/>
            <p:cNvSpPr/>
            <p:nvPr/>
          </p:nvSpPr>
          <p:spPr>
            <a:xfrm>
              <a:off x="5863635" y="2871985"/>
              <a:ext cx="27065" cy="31128"/>
            </a:xfrm>
            <a:custGeom>
              <a:rect b="b" l="l" r="r" t="t"/>
              <a:pathLst>
                <a:path extrusionOk="0" h="705" w="613">
                  <a:moveTo>
                    <a:pt x="0" y="1"/>
                  </a:moveTo>
                  <a:lnTo>
                    <a:pt x="0" y="705"/>
                  </a:lnTo>
                  <a:lnTo>
                    <a:pt x="6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gb18d1f7587_2_429"/>
            <p:cNvSpPr/>
            <p:nvPr/>
          </p:nvSpPr>
          <p:spPr>
            <a:xfrm>
              <a:off x="5906992" y="2748535"/>
              <a:ext cx="191754" cy="123539"/>
            </a:xfrm>
            <a:custGeom>
              <a:rect b="b" l="l" r="r" t="t"/>
              <a:pathLst>
                <a:path extrusionOk="0" h="2798" w="4343">
                  <a:moveTo>
                    <a:pt x="4226" y="0"/>
                  </a:moveTo>
                  <a:cubicBezTo>
                    <a:pt x="4198" y="0"/>
                    <a:pt x="4165" y="10"/>
                    <a:pt x="4131" y="30"/>
                  </a:cubicBezTo>
                  <a:lnTo>
                    <a:pt x="208" y="2294"/>
                  </a:lnTo>
                  <a:cubicBezTo>
                    <a:pt x="92" y="2362"/>
                    <a:pt x="1" y="2522"/>
                    <a:pt x="1" y="2651"/>
                  </a:cubicBezTo>
                  <a:cubicBezTo>
                    <a:pt x="1" y="2745"/>
                    <a:pt x="47" y="2798"/>
                    <a:pt x="114" y="2798"/>
                  </a:cubicBezTo>
                  <a:cubicBezTo>
                    <a:pt x="142" y="2798"/>
                    <a:pt x="174" y="2789"/>
                    <a:pt x="208" y="2770"/>
                  </a:cubicBezTo>
                  <a:lnTo>
                    <a:pt x="4131" y="509"/>
                  </a:lnTo>
                  <a:cubicBezTo>
                    <a:pt x="4247" y="444"/>
                    <a:pt x="4343" y="281"/>
                    <a:pt x="4343" y="149"/>
                  </a:cubicBezTo>
                  <a:cubicBezTo>
                    <a:pt x="4343" y="55"/>
                    <a:pt x="4295" y="0"/>
                    <a:pt x="422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gb18d1f7587_2_429"/>
            <p:cNvSpPr/>
            <p:nvPr/>
          </p:nvSpPr>
          <p:spPr>
            <a:xfrm>
              <a:off x="5863635" y="2922010"/>
              <a:ext cx="27065" cy="31260"/>
            </a:xfrm>
            <a:custGeom>
              <a:rect b="b" l="l" r="r" t="t"/>
              <a:pathLst>
                <a:path extrusionOk="0" h="708" w="613">
                  <a:moveTo>
                    <a:pt x="0" y="0"/>
                  </a:moveTo>
                  <a:lnTo>
                    <a:pt x="0" y="708"/>
                  </a:lnTo>
                  <a:lnTo>
                    <a:pt x="6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gb18d1f7587_2_429"/>
            <p:cNvSpPr/>
            <p:nvPr/>
          </p:nvSpPr>
          <p:spPr>
            <a:xfrm>
              <a:off x="5906992" y="2798560"/>
              <a:ext cx="191754" cy="123583"/>
            </a:xfrm>
            <a:custGeom>
              <a:rect b="b" l="l" r="r" t="t"/>
              <a:pathLst>
                <a:path extrusionOk="0" h="2799" w="4343">
                  <a:moveTo>
                    <a:pt x="4225" y="1"/>
                  </a:moveTo>
                  <a:cubicBezTo>
                    <a:pt x="4197" y="1"/>
                    <a:pt x="4165" y="10"/>
                    <a:pt x="4131" y="28"/>
                  </a:cubicBezTo>
                  <a:lnTo>
                    <a:pt x="208" y="2296"/>
                  </a:lnTo>
                  <a:cubicBezTo>
                    <a:pt x="92" y="2361"/>
                    <a:pt x="1" y="2520"/>
                    <a:pt x="1" y="2653"/>
                  </a:cubicBezTo>
                  <a:cubicBezTo>
                    <a:pt x="1" y="2744"/>
                    <a:pt x="46" y="2798"/>
                    <a:pt x="114" y="2798"/>
                  </a:cubicBezTo>
                  <a:cubicBezTo>
                    <a:pt x="142" y="2798"/>
                    <a:pt x="174" y="2789"/>
                    <a:pt x="208" y="2769"/>
                  </a:cubicBezTo>
                  <a:lnTo>
                    <a:pt x="4131" y="508"/>
                  </a:lnTo>
                  <a:cubicBezTo>
                    <a:pt x="4247" y="444"/>
                    <a:pt x="4343" y="281"/>
                    <a:pt x="4343" y="148"/>
                  </a:cubicBezTo>
                  <a:cubicBezTo>
                    <a:pt x="4343" y="54"/>
                    <a:pt x="4295" y="1"/>
                    <a:pt x="42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gb18d1f7587_2_429"/>
            <p:cNvSpPr/>
            <p:nvPr/>
          </p:nvSpPr>
          <p:spPr>
            <a:xfrm>
              <a:off x="5863635" y="2972123"/>
              <a:ext cx="27065" cy="31128"/>
            </a:xfrm>
            <a:custGeom>
              <a:rect b="b" l="l" r="r" t="t"/>
              <a:pathLst>
                <a:path extrusionOk="0" h="705" w="613">
                  <a:moveTo>
                    <a:pt x="0" y="1"/>
                  </a:moveTo>
                  <a:lnTo>
                    <a:pt x="0" y="704"/>
                  </a:lnTo>
                  <a:lnTo>
                    <a:pt x="6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gb18d1f7587_2_429"/>
            <p:cNvSpPr/>
            <p:nvPr/>
          </p:nvSpPr>
          <p:spPr>
            <a:xfrm>
              <a:off x="5906992" y="2848629"/>
              <a:ext cx="191754" cy="123495"/>
            </a:xfrm>
            <a:custGeom>
              <a:rect b="b" l="l" r="r" t="t"/>
              <a:pathLst>
                <a:path extrusionOk="0" h="2797" w="4343">
                  <a:moveTo>
                    <a:pt x="4226" y="1"/>
                  </a:moveTo>
                  <a:cubicBezTo>
                    <a:pt x="4197" y="1"/>
                    <a:pt x="4165" y="10"/>
                    <a:pt x="4131" y="30"/>
                  </a:cubicBezTo>
                  <a:lnTo>
                    <a:pt x="208" y="2295"/>
                  </a:lnTo>
                  <a:cubicBezTo>
                    <a:pt x="92" y="2359"/>
                    <a:pt x="1" y="2522"/>
                    <a:pt x="1" y="2651"/>
                  </a:cubicBezTo>
                  <a:cubicBezTo>
                    <a:pt x="1" y="2744"/>
                    <a:pt x="46" y="2797"/>
                    <a:pt x="112" y="2797"/>
                  </a:cubicBezTo>
                  <a:cubicBezTo>
                    <a:pt x="141" y="2797"/>
                    <a:pt x="173" y="2787"/>
                    <a:pt x="208" y="2767"/>
                  </a:cubicBezTo>
                  <a:lnTo>
                    <a:pt x="4131" y="509"/>
                  </a:lnTo>
                  <a:cubicBezTo>
                    <a:pt x="4247" y="442"/>
                    <a:pt x="4343" y="282"/>
                    <a:pt x="4343" y="149"/>
                  </a:cubicBezTo>
                  <a:cubicBezTo>
                    <a:pt x="4343" y="55"/>
                    <a:pt x="4295" y="1"/>
                    <a:pt x="422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gb18d1f7587_2_429"/>
            <p:cNvSpPr/>
            <p:nvPr/>
          </p:nvSpPr>
          <p:spPr>
            <a:xfrm>
              <a:off x="5863635" y="3022104"/>
              <a:ext cx="27065" cy="31128"/>
            </a:xfrm>
            <a:custGeom>
              <a:rect b="b" l="l" r="r" t="t"/>
              <a:pathLst>
                <a:path extrusionOk="0" h="705" w="613">
                  <a:moveTo>
                    <a:pt x="0" y="1"/>
                  </a:moveTo>
                  <a:lnTo>
                    <a:pt x="0" y="705"/>
                  </a:lnTo>
                  <a:lnTo>
                    <a:pt x="6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gb18d1f7587_2_429"/>
            <p:cNvSpPr/>
            <p:nvPr/>
          </p:nvSpPr>
          <p:spPr>
            <a:xfrm>
              <a:off x="5906992" y="2898609"/>
              <a:ext cx="191754" cy="123539"/>
            </a:xfrm>
            <a:custGeom>
              <a:rect b="b" l="l" r="r" t="t"/>
              <a:pathLst>
                <a:path extrusionOk="0" h="2798" w="4343">
                  <a:moveTo>
                    <a:pt x="4226" y="1"/>
                  </a:moveTo>
                  <a:cubicBezTo>
                    <a:pt x="4197" y="1"/>
                    <a:pt x="4165" y="10"/>
                    <a:pt x="4131" y="30"/>
                  </a:cubicBezTo>
                  <a:lnTo>
                    <a:pt x="208" y="2294"/>
                  </a:lnTo>
                  <a:cubicBezTo>
                    <a:pt x="92" y="2363"/>
                    <a:pt x="1" y="2523"/>
                    <a:pt x="1" y="2652"/>
                  </a:cubicBezTo>
                  <a:cubicBezTo>
                    <a:pt x="1" y="2744"/>
                    <a:pt x="46" y="2797"/>
                    <a:pt x="113" y="2797"/>
                  </a:cubicBezTo>
                  <a:cubicBezTo>
                    <a:pt x="141" y="2797"/>
                    <a:pt x="174" y="2788"/>
                    <a:pt x="208" y="2768"/>
                  </a:cubicBezTo>
                  <a:lnTo>
                    <a:pt x="4131" y="510"/>
                  </a:lnTo>
                  <a:cubicBezTo>
                    <a:pt x="4247" y="442"/>
                    <a:pt x="4343" y="282"/>
                    <a:pt x="4343" y="149"/>
                  </a:cubicBezTo>
                  <a:cubicBezTo>
                    <a:pt x="4343" y="56"/>
                    <a:pt x="4295" y="1"/>
                    <a:pt x="422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gb18d1f7587_2_429"/>
            <p:cNvSpPr/>
            <p:nvPr/>
          </p:nvSpPr>
          <p:spPr>
            <a:xfrm>
              <a:off x="6296992" y="2204929"/>
              <a:ext cx="320989" cy="424217"/>
            </a:xfrm>
            <a:custGeom>
              <a:rect b="b" l="l" r="r" t="t"/>
              <a:pathLst>
                <a:path extrusionOk="0" h="9608" w="7270">
                  <a:moveTo>
                    <a:pt x="7055" y="0"/>
                  </a:moveTo>
                  <a:cubicBezTo>
                    <a:pt x="7003" y="0"/>
                    <a:pt x="6944" y="18"/>
                    <a:pt x="6881" y="54"/>
                  </a:cubicBezTo>
                  <a:lnTo>
                    <a:pt x="3115" y="2230"/>
                  </a:lnTo>
                  <a:cubicBezTo>
                    <a:pt x="3053" y="2266"/>
                    <a:pt x="2994" y="2283"/>
                    <a:pt x="2942" y="2283"/>
                  </a:cubicBezTo>
                  <a:cubicBezTo>
                    <a:pt x="2815" y="2283"/>
                    <a:pt x="2727" y="2182"/>
                    <a:pt x="2727" y="2006"/>
                  </a:cubicBezTo>
                  <a:lnTo>
                    <a:pt x="2727" y="1849"/>
                  </a:lnTo>
                  <a:cubicBezTo>
                    <a:pt x="2727" y="1676"/>
                    <a:pt x="2641" y="1575"/>
                    <a:pt x="2514" y="1575"/>
                  </a:cubicBezTo>
                  <a:cubicBezTo>
                    <a:pt x="2462" y="1575"/>
                    <a:pt x="2402" y="1592"/>
                    <a:pt x="2340" y="1629"/>
                  </a:cubicBezTo>
                  <a:lnTo>
                    <a:pt x="388" y="2754"/>
                  </a:lnTo>
                  <a:cubicBezTo>
                    <a:pt x="174" y="2877"/>
                    <a:pt x="1" y="3179"/>
                    <a:pt x="1" y="3424"/>
                  </a:cubicBezTo>
                  <a:lnTo>
                    <a:pt x="1" y="9329"/>
                  </a:lnTo>
                  <a:cubicBezTo>
                    <a:pt x="1" y="9505"/>
                    <a:pt x="87" y="9608"/>
                    <a:pt x="214" y="9608"/>
                  </a:cubicBezTo>
                  <a:cubicBezTo>
                    <a:pt x="267" y="9608"/>
                    <a:pt x="326" y="9590"/>
                    <a:pt x="388" y="9554"/>
                  </a:cubicBezTo>
                  <a:lnTo>
                    <a:pt x="6881" y="5804"/>
                  </a:lnTo>
                  <a:cubicBezTo>
                    <a:pt x="7096" y="5681"/>
                    <a:pt x="7269" y="5382"/>
                    <a:pt x="7269" y="5134"/>
                  </a:cubicBezTo>
                  <a:lnTo>
                    <a:pt x="7269" y="279"/>
                  </a:lnTo>
                  <a:cubicBezTo>
                    <a:pt x="7269" y="103"/>
                    <a:pt x="7182" y="0"/>
                    <a:pt x="70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gb18d1f7587_2_429"/>
            <p:cNvSpPr/>
            <p:nvPr/>
          </p:nvSpPr>
          <p:spPr>
            <a:xfrm>
              <a:off x="6353463" y="2517971"/>
              <a:ext cx="240631" cy="174005"/>
            </a:xfrm>
            <a:custGeom>
              <a:rect b="b" l="l" r="r" t="t"/>
              <a:pathLst>
                <a:path extrusionOk="0" h="3941" w="5450">
                  <a:moveTo>
                    <a:pt x="5290" y="0"/>
                  </a:moveTo>
                  <a:cubicBezTo>
                    <a:pt x="5251" y="0"/>
                    <a:pt x="5207" y="13"/>
                    <a:pt x="5161" y="39"/>
                  </a:cubicBezTo>
                  <a:lnTo>
                    <a:pt x="289" y="2851"/>
                  </a:lnTo>
                  <a:cubicBezTo>
                    <a:pt x="129" y="2943"/>
                    <a:pt x="0" y="3171"/>
                    <a:pt x="0" y="3355"/>
                  </a:cubicBezTo>
                  <a:lnTo>
                    <a:pt x="0" y="3732"/>
                  </a:lnTo>
                  <a:cubicBezTo>
                    <a:pt x="0" y="3865"/>
                    <a:pt x="65" y="3941"/>
                    <a:pt x="161" y="3941"/>
                  </a:cubicBezTo>
                  <a:cubicBezTo>
                    <a:pt x="199" y="3941"/>
                    <a:pt x="243" y="3928"/>
                    <a:pt x="289" y="3902"/>
                  </a:cubicBezTo>
                  <a:lnTo>
                    <a:pt x="5161" y="1090"/>
                  </a:lnTo>
                  <a:cubicBezTo>
                    <a:pt x="5320" y="995"/>
                    <a:pt x="5450" y="771"/>
                    <a:pt x="5450" y="587"/>
                  </a:cubicBezTo>
                  <a:lnTo>
                    <a:pt x="5450" y="206"/>
                  </a:lnTo>
                  <a:cubicBezTo>
                    <a:pt x="5450" y="76"/>
                    <a:pt x="5385"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gb18d1f7587_2_429"/>
            <p:cNvSpPr/>
            <p:nvPr/>
          </p:nvSpPr>
          <p:spPr>
            <a:xfrm>
              <a:off x="6695689" y="1975999"/>
              <a:ext cx="320989" cy="424261"/>
            </a:xfrm>
            <a:custGeom>
              <a:rect b="b" l="l" r="r" t="t"/>
              <a:pathLst>
                <a:path extrusionOk="0" h="9609" w="7270">
                  <a:moveTo>
                    <a:pt x="7055" y="1"/>
                  </a:moveTo>
                  <a:cubicBezTo>
                    <a:pt x="7003" y="1"/>
                    <a:pt x="6944" y="18"/>
                    <a:pt x="6882" y="55"/>
                  </a:cubicBezTo>
                  <a:lnTo>
                    <a:pt x="3114" y="2231"/>
                  </a:lnTo>
                  <a:cubicBezTo>
                    <a:pt x="3052" y="2266"/>
                    <a:pt x="2994" y="2283"/>
                    <a:pt x="2941" y="2283"/>
                  </a:cubicBezTo>
                  <a:cubicBezTo>
                    <a:pt x="2814" y="2283"/>
                    <a:pt x="2727" y="2182"/>
                    <a:pt x="2727" y="2006"/>
                  </a:cubicBezTo>
                  <a:lnTo>
                    <a:pt x="2727" y="1853"/>
                  </a:lnTo>
                  <a:cubicBezTo>
                    <a:pt x="2727" y="1677"/>
                    <a:pt x="2640" y="1575"/>
                    <a:pt x="2513" y="1575"/>
                  </a:cubicBezTo>
                  <a:cubicBezTo>
                    <a:pt x="2461" y="1575"/>
                    <a:pt x="2402" y="1592"/>
                    <a:pt x="2339" y="1629"/>
                  </a:cubicBezTo>
                  <a:lnTo>
                    <a:pt x="388" y="2755"/>
                  </a:lnTo>
                  <a:cubicBezTo>
                    <a:pt x="174" y="2877"/>
                    <a:pt x="1" y="3179"/>
                    <a:pt x="1" y="3424"/>
                  </a:cubicBezTo>
                  <a:lnTo>
                    <a:pt x="1" y="9333"/>
                  </a:lnTo>
                  <a:cubicBezTo>
                    <a:pt x="1" y="9506"/>
                    <a:pt x="87" y="9608"/>
                    <a:pt x="214" y="9608"/>
                  </a:cubicBezTo>
                  <a:cubicBezTo>
                    <a:pt x="267" y="9608"/>
                    <a:pt x="326" y="9591"/>
                    <a:pt x="388" y="9554"/>
                  </a:cubicBezTo>
                  <a:lnTo>
                    <a:pt x="6882" y="5807"/>
                  </a:lnTo>
                  <a:cubicBezTo>
                    <a:pt x="7095" y="5682"/>
                    <a:pt x="7269" y="5382"/>
                    <a:pt x="7269" y="5134"/>
                  </a:cubicBezTo>
                  <a:lnTo>
                    <a:pt x="7269" y="279"/>
                  </a:lnTo>
                  <a:cubicBezTo>
                    <a:pt x="7269" y="103"/>
                    <a:pt x="7182" y="1"/>
                    <a:pt x="705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gb18d1f7587_2_429"/>
            <p:cNvSpPr/>
            <p:nvPr/>
          </p:nvSpPr>
          <p:spPr>
            <a:xfrm>
              <a:off x="6751983" y="2289040"/>
              <a:ext cx="240808" cy="174049"/>
            </a:xfrm>
            <a:custGeom>
              <a:rect b="b" l="l" r="r" t="t"/>
              <a:pathLst>
                <a:path extrusionOk="0" h="3942" w="5454">
                  <a:moveTo>
                    <a:pt x="5293" y="1"/>
                  </a:moveTo>
                  <a:cubicBezTo>
                    <a:pt x="5255" y="1"/>
                    <a:pt x="5211" y="13"/>
                    <a:pt x="5164" y="40"/>
                  </a:cubicBezTo>
                  <a:lnTo>
                    <a:pt x="292" y="2852"/>
                  </a:lnTo>
                  <a:cubicBezTo>
                    <a:pt x="133" y="2943"/>
                    <a:pt x="0" y="3171"/>
                    <a:pt x="0" y="3355"/>
                  </a:cubicBezTo>
                  <a:lnTo>
                    <a:pt x="0" y="3735"/>
                  </a:lnTo>
                  <a:cubicBezTo>
                    <a:pt x="0" y="3866"/>
                    <a:pt x="67" y="3941"/>
                    <a:pt x="163" y="3941"/>
                  </a:cubicBezTo>
                  <a:cubicBezTo>
                    <a:pt x="202" y="3941"/>
                    <a:pt x="246" y="3929"/>
                    <a:pt x="292" y="3902"/>
                  </a:cubicBezTo>
                  <a:lnTo>
                    <a:pt x="5164" y="1091"/>
                  </a:lnTo>
                  <a:cubicBezTo>
                    <a:pt x="5324" y="995"/>
                    <a:pt x="5453" y="771"/>
                    <a:pt x="5453" y="587"/>
                  </a:cubicBezTo>
                  <a:lnTo>
                    <a:pt x="5453" y="206"/>
                  </a:lnTo>
                  <a:cubicBezTo>
                    <a:pt x="5453" y="76"/>
                    <a:pt x="5388" y="1"/>
                    <a:pt x="529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gb18d1f7587_2_429"/>
            <p:cNvSpPr/>
            <p:nvPr/>
          </p:nvSpPr>
          <p:spPr>
            <a:xfrm>
              <a:off x="6296992" y="2728755"/>
              <a:ext cx="320989" cy="424217"/>
            </a:xfrm>
            <a:custGeom>
              <a:rect b="b" l="l" r="r" t="t"/>
              <a:pathLst>
                <a:path extrusionOk="0" h="9608" w="7270">
                  <a:moveTo>
                    <a:pt x="7053" y="1"/>
                  </a:moveTo>
                  <a:cubicBezTo>
                    <a:pt x="7002" y="1"/>
                    <a:pt x="6943" y="17"/>
                    <a:pt x="6881" y="53"/>
                  </a:cubicBezTo>
                  <a:lnTo>
                    <a:pt x="3115" y="2229"/>
                  </a:lnTo>
                  <a:cubicBezTo>
                    <a:pt x="3052" y="2265"/>
                    <a:pt x="2993" y="2283"/>
                    <a:pt x="2941" y="2283"/>
                  </a:cubicBezTo>
                  <a:cubicBezTo>
                    <a:pt x="2814" y="2283"/>
                    <a:pt x="2727" y="2181"/>
                    <a:pt x="2727" y="2008"/>
                  </a:cubicBezTo>
                  <a:lnTo>
                    <a:pt x="2727" y="1851"/>
                  </a:lnTo>
                  <a:cubicBezTo>
                    <a:pt x="2727" y="1677"/>
                    <a:pt x="2639" y="1575"/>
                    <a:pt x="2511" y="1575"/>
                  </a:cubicBezTo>
                  <a:cubicBezTo>
                    <a:pt x="2460" y="1575"/>
                    <a:pt x="2401" y="1591"/>
                    <a:pt x="2340" y="1627"/>
                  </a:cubicBezTo>
                  <a:lnTo>
                    <a:pt x="388" y="2755"/>
                  </a:lnTo>
                  <a:cubicBezTo>
                    <a:pt x="174" y="2877"/>
                    <a:pt x="1" y="3177"/>
                    <a:pt x="1" y="3425"/>
                  </a:cubicBezTo>
                  <a:lnTo>
                    <a:pt x="1" y="9331"/>
                  </a:lnTo>
                  <a:cubicBezTo>
                    <a:pt x="1" y="9507"/>
                    <a:pt x="88" y="9608"/>
                    <a:pt x="215" y="9608"/>
                  </a:cubicBezTo>
                  <a:cubicBezTo>
                    <a:pt x="267" y="9608"/>
                    <a:pt x="326" y="9591"/>
                    <a:pt x="388" y="9555"/>
                  </a:cubicBezTo>
                  <a:lnTo>
                    <a:pt x="6881" y="5805"/>
                  </a:lnTo>
                  <a:cubicBezTo>
                    <a:pt x="7096" y="5683"/>
                    <a:pt x="7269" y="5380"/>
                    <a:pt x="7269" y="5135"/>
                  </a:cubicBezTo>
                  <a:lnTo>
                    <a:pt x="7269" y="277"/>
                  </a:lnTo>
                  <a:cubicBezTo>
                    <a:pt x="7269" y="103"/>
                    <a:pt x="7181" y="1"/>
                    <a:pt x="705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gb18d1f7587_2_429"/>
            <p:cNvSpPr/>
            <p:nvPr/>
          </p:nvSpPr>
          <p:spPr>
            <a:xfrm>
              <a:off x="6353463" y="3041796"/>
              <a:ext cx="240631" cy="174093"/>
            </a:xfrm>
            <a:custGeom>
              <a:rect b="b" l="l" r="r" t="t"/>
              <a:pathLst>
                <a:path extrusionOk="0" h="3943" w="5450">
                  <a:moveTo>
                    <a:pt x="5290" y="0"/>
                  </a:moveTo>
                  <a:cubicBezTo>
                    <a:pt x="5251" y="0"/>
                    <a:pt x="5207" y="13"/>
                    <a:pt x="5161" y="41"/>
                  </a:cubicBezTo>
                  <a:lnTo>
                    <a:pt x="289" y="2853"/>
                  </a:lnTo>
                  <a:cubicBezTo>
                    <a:pt x="129" y="2944"/>
                    <a:pt x="0" y="3169"/>
                    <a:pt x="0" y="3355"/>
                  </a:cubicBezTo>
                  <a:lnTo>
                    <a:pt x="0" y="3733"/>
                  </a:lnTo>
                  <a:cubicBezTo>
                    <a:pt x="0" y="3866"/>
                    <a:pt x="65" y="3942"/>
                    <a:pt x="160" y="3942"/>
                  </a:cubicBezTo>
                  <a:cubicBezTo>
                    <a:pt x="199" y="3942"/>
                    <a:pt x="243" y="3930"/>
                    <a:pt x="289" y="3903"/>
                  </a:cubicBezTo>
                  <a:lnTo>
                    <a:pt x="5161" y="1088"/>
                  </a:lnTo>
                  <a:cubicBezTo>
                    <a:pt x="5320" y="997"/>
                    <a:pt x="5450" y="772"/>
                    <a:pt x="5450" y="585"/>
                  </a:cubicBezTo>
                  <a:lnTo>
                    <a:pt x="5450" y="207"/>
                  </a:lnTo>
                  <a:cubicBezTo>
                    <a:pt x="5450" y="77"/>
                    <a:pt x="5385"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gb18d1f7587_2_429"/>
            <p:cNvSpPr/>
            <p:nvPr/>
          </p:nvSpPr>
          <p:spPr>
            <a:xfrm>
              <a:off x="6695689" y="2499912"/>
              <a:ext cx="320989" cy="424173"/>
            </a:xfrm>
            <a:custGeom>
              <a:rect b="b" l="l" r="r" t="t"/>
              <a:pathLst>
                <a:path extrusionOk="0" h="9607" w="7270">
                  <a:moveTo>
                    <a:pt x="7055" y="0"/>
                  </a:moveTo>
                  <a:cubicBezTo>
                    <a:pt x="7003" y="0"/>
                    <a:pt x="6944" y="18"/>
                    <a:pt x="6882" y="54"/>
                  </a:cubicBezTo>
                  <a:lnTo>
                    <a:pt x="3114" y="2226"/>
                  </a:lnTo>
                  <a:cubicBezTo>
                    <a:pt x="3052" y="2263"/>
                    <a:pt x="2993" y="2281"/>
                    <a:pt x="2940" y="2281"/>
                  </a:cubicBezTo>
                  <a:cubicBezTo>
                    <a:pt x="2814" y="2281"/>
                    <a:pt x="2727" y="2179"/>
                    <a:pt x="2727" y="2006"/>
                  </a:cubicBezTo>
                  <a:lnTo>
                    <a:pt x="2727" y="1849"/>
                  </a:lnTo>
                  <a:cubicBezTo>
                    <a:pt x="2727" y="1675"/>
                    <a:pt x="2639" y="1573"/>
                    <a:pt x="2511" y="1573"/>
                  </a:cubicBezTo>
                  <a:cubicBezTo>
                    <a:pt x="2459" y="1573"/>
                    <a:pt x="2401" y="1590"/>
                    <a:pt x="2339" y="1625"/>
                  </a:cubicBezTo>
                  <a:lnTo>
                    <a:pt x="388" y="2753"/>
                  </a:lnTo>
                  <a:cubicBezTo>
                    <a:pt x="174" y="2876"/>
                    <a:pt x="1" y="3179"/>
                    <a:pt x="1" y="3423"/>
                  </a:cubicBezTo>
                  <a:lnTo>
                    <a:pt x="1" y="9329"/>
                  </a:lnTo>
                  <a:cubicBezTo>
                    <a:pt x="1" y="9505"/>
                    <a:pt x="88" y="9606"/>
                    <a:pt x="215" y="9606"/>
                  </a:cubicBezTo>
                  <a:cubicBezTo>
                    <a:pt x="267" y="9606"/>
                    <a:pt x="326" y="9589"/>
                    <a:pt x="388" y="9554"/>
                  </a:cubicBezTo>
                  <a:lnTo>
                    <a:pt x="6882" y="5804"/>
                  </a:lnTo>
                  <a:cubicBezTo>
                    <a:pt x="7095" y="5681"/>
                    <a:pt x="7269" y="5382"/>
                    <a:pt x="7269" y="5134"/>
                  </a:cubicBezTo>
                  <a:lnTo>
                    <a:pt x="7269" y="275"/>
                  </a:lnTo>
                  <a:cubicBezTo>
                    <a:pt x="7269" y="102"/>
                    <a:pt x="7182" y="0"/>
                    <a:pt x="70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gb18d1f7587_2_429"/>
            <p:cNvSpPr/>
            <p:nvPr/>
          </p:nvSpPr>
          <p:spPr>
            <a:xfrm>
              <a:off x="6751983" y="2812865"/>
              <a:ext cx="240808" cy="174093"/>
            </a:xfrm>
            <a:custGeom>
              <a:rect b="b" l="l" r="r" t="t"/>
              <a:pathLst>
                <a:path extrusionOk="0" h="3943" w="5454">
                  <a:moveTo>
                    <a:pt x="5294" y="1"/>
                  </a:moveTo>
                  <a:cubicBezTo>
                    <a:pt x="5255" y="1"/>
                    <a:pt x="5211" y="14"/>
                    <a:pt x="5164" y="41"/>
                  </a:cubicBezTo>
                  <a:lnTo>
                    <a:pt x="292" y="2853"/>
                  </a:lnTo>
                  <a:cubicBezTo>
                    <a:pt x="133" y="2945"/>
                    <a:pt x="0" y="3169"/>
                    <a:pt x="0" y="3356"/>
                  </a:cubicBezTo>
                  <a:lnTo>
                    <a:pt x="0" y="3734"/>
                  </a:lnTo>
                  <a:cubicBezTo>
                    <a:pt x="0" y="3866"/>
                    <a:pt x="67" y="3943"/>
                    <a:pt x="163" y="3943"/>
                  </a:cubicBezTo>
                  <a:cubicBezTo>
                    <a:pt x="202" y="3943"/>
                    <a:pt x="246" y="3930"/>
                    <a:pt x="292" y="3903"/>
                  </a:cubicBezTo>
                  <a:lnTo>
                    <a:pt x="5164" y="1088"/>
                  </a:lnTo>
                  <a:cubicBezTo>
                    <a:pt x="5324" y="997"/>
                    <a:pt x="5453" y="773"/>
                    <a:pt x="5453" y="585"/>
                  </a:cubicBezTo>
                  <a:lnTo>
                    <a:pt x="5453" y="208"/>
                  </a:lnTo>
                  <a:cubicBezTo>
                    <a:pt x="5453" y="78"/>
                    <a:pt x="5388" y="1"/>
                    <a:pt x="529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gb18d1f7587_2_429"/>
            <p:cNvSpPr/>
            <p:nvPr/>
          </p:nvSpPr>
          <p:spPr>
            <a:xfrm>
              <a:off x="7099022" y="1734573"/>
              <a:ext cx="320989" cy="424217"/>
            </a:xfrm>
            <a:custGeom>
              <a:rect b="b" l="l" r="r" t="t"/>
              <a:pathLst>
                <a:path extrusionOk="0" h="9608" w="7270">
                  <a:moveTo>
                    <a:pt x="7055" y="0"/>
                  </a:moveTo>
                  <a:cubicBezTo>
                    <a:pt x="7003" y="0"/>
                    <a:pt x="6944" y="17"/>
                    <a:pt x="6882" y="53"/>
                  </a:cubicBezTo>
                  <a:lnTo>
                    <a:pt x="3111" y="2229"/>
                  </a:lnTo>
                  <a:cubicBezTo>
                    <a:pt x="3049" y="2264"/>
                    <a:pt x="2990" y="2281"/>
                    <a:pt x="2938" y="2281"/>
                  </a:cubicBezTo>
                  <a:cubicBezTo>
                    <a:pt x="2811" y="2281"/>
                    <a:pt x="2724" y="2180"/>
                    <a:pt x="2724" y="2004"/>
                  </a:cubicBezTo>
                  <a:lnTo>
                    <a:pt x="2724" y="1851"/>
                  </a:lnTo>
                  <a:cubicBezTo>
                    <a:pt x="2724" y="1675"/>
                    <a:pt x="2636" y="1574"/>
                    <a:pt x="2509" y="1574"/>
                  </a:cubicBezTo>
                  <a:cubicBezTo>
                    <a:pt x="2457" y="1574"/>
                    <a:pt x="2398" y="1591"/>
                    <a:pt x="2336" y="1627"/>
                  </a:cubicBezTo>
                  <a:lnTo>
                    <a:pt x="388" y="2752"/>
                  </a:lnTo>
                  <a:cubicBezTo>
                    <a:pt x="174" y="2878"/>
                    <a:pt x="0" y="3177"/>
                    <a:pt x="0" y="3425"/>
                  </a:cubicBezTo>
                  <a:lnTo>
                    <a:pt x="0" y="9331"/>
                  </a:lnTo>
                  <a:cubicBezTo>
                    <a:pt x="0" y="9505"/>
                    <a:pt x="88" y="9607"/>
                    <a:pt x="216" y="9607"/>
                  </a:cubicBezTo>
                  <a:cubicBezTo>
                    <a:pt x="268" y="9607"/>
                    <a:pt x="326" y="9590"/>
                    <a:pt x="388" y="9555"/>
                  </a:cubicBezTo>
                  <a:lnTo>
                    <a:pt x="6882" y="5805"/>
                  </a:lnTo>
                  <a:cubicBezTo>
                    <a:pt x="7096" y="5679"/>
                    <a:pt x="7270" y="5380"/>
                    <a:pt x="7270" y="5132"/>
                  </a:cubicBezTo>
                  <a:lnTo>
                    <a:pt x="7270" y="277"/>
                  </a:lnTo>
                  <a:cubicBezTo>
                    <a:pt x="7270" y="101"/>
                    <a:pt x="7182" y="0"/>
                    <a:pt x="70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gb18d1f7587_2_429"/>
            <p:cNvSpPr/>
            <p:nvPr/>
          </p:nvSpPr>
          <p:spPr>
            <a:xfrm>
              <a:off x="7150680" y="2060109"/>
              <a:ext cx="240808" cy="174049"/>
            </a:xfrm>
            <a:custGeom>
              <a:rect b="b" l="l" r="r" t="t"/>
              <a:pathLst>
                <a:path extrusionOk="0" h="3942" w="5454">
                  <a:moveTo>
                    <a:pt x="5291" y="1"/>
                  </a:moveTo>
                  <a:cubicBezTo>
                    <a:pt x="5252" y="1"/>
                    <a:pt x="5208" y="14"/>
                    <a:pt x="5161" y="40"/>
                  </a:cubicBezTo>
                  <a:lnTo>
                    <a:pt x="289" y="2852"/>
                  </a:lnTo>
                  <a:cubicBezTo>
                    <a:pt x="129" y="2947"/>
                    <a:pt x="0" y="3171"/>
                    <a:pt x="0" y="3355"/>
                  </a:cubicBezTo>
                  <a:lnTo>
                    <a:pt x="0" y="3736"/>
                  </a:lnTo>
                  <a:cubicBezTo>
                    <a:pt x="0" y="3866"/>
                    <a:pt x="65" y="3942"/>
                    <a:pt x="160" y="3942"/>
                  </a:cubicBezTo>
                  <a:cubicBezTo>
                    <a:pt x="199" y="3942"/>
                    <a:pt x="243" y="3929"/>
                    <a:pt x="289" y="3902"/>
                  </a:cubicBezTo>
                  <a:lnTo>
                    <a:pt x="5161" y="1090"/>
                  </a:lnTo>
                  <a:cubicBezTo>
                    <a:pt x="5321" y="996"/>
                    <a:pt x="5453" y="771"/>
                    <a:pt x="5453" y="588"/>
                  </a:cubicBezTo>
                  <a:lnTo>
                    <a:pt x="5453" y="207"/>
                  </a:lnTo>
                  <a:cubicBezTo>
                    <a:pt x="5453" y="76"/>
                    <a:pt x="5387" y="1"/>
                    <a:pt x="529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gb18d1f7587_2_429"/>
            <p:cNvSpPr/>
            <p:nvPr/>
          </p:nvSpPr>
          <p:spPr>
            <a:xfrm>
              <a:off x="7492906" y="1518270"/>
              <a:ext cx="320989" cy="424217"/>
            </a:xfrm>
            <a:custGeom>
              <a:rect b="b" l="l" r="r" t="t"/>
              <a:pathLst>
                <a:path extrusionOk="0" h="9608" w="7270">
                  <a:moveTo>
                    <a:pt x="7055" y="0"/>
                  </a:moveTo>
                  <a:cubicBezTo>
                    <a:pt x="7003" y="0"/>
                    <a:pt x="6944" y="17"/>
                    <a:pt x="6882" y="53"/>
                  </a:cubicBezTo>
                  <a:lnTo>
                    <a:pt x="3115" y="2229"/>
                  </a:lnTo>
                  <a:cubicBezTo>
                    <a:pt x="3052" y="2264"/>
                    <a:pt x="2994" y="2281"/>
                    <a:pt x="2942" y="2281"/>
                  </a:cubicBezTo>
                  <a:cubicBezTo>
                    <a:pt x="2814" y="2281"/>
                    <a:pt x="2727" y="2180"/>
                    <a:pt x="2727" y="2004"/>
                  </a:cubicBezTo>
                  <a:lnTo>
                    <a:pt x="2727" y="1851"/>
                  </a:lnTo>
                  <a:cubicBezTo>
                    <a:pt x="2727" y="1675"/>
                    <a:pt x="2640" y="1574"/>
                    <a:pt x="2513" y="1574"/>
                  </a:cubicBezTo>
                  <a:cubicBezTo>
                    <a:pt x="2461" y="1574"/>
                    <a:pt x="2402" y="1591"/>
                    <a:pt x="2339" y="1627"/>
                  </a:cubicBezTo>
                  <a:lnTo>
                    <a:pt x="388" y="2752"/>
                  </a:lnTo>
                  <a:cubicBezTo>
                    <a:pt x="174" y="2877"/>
                    <a:pt x="1" y="3177"/>
                    <a:pt x="1" y="3425"/>
                  </a:cubicBezTo>
                  <a:lnTo>
                    <a:pt x="1" y="9331"/>
                  </a:lnTo>
                  <a:cubicBezTo>
                    <a:pt x="1" y="9505"/>
                    <a:pt x="89" y="9607"/>
                    <a:pt x="217" y="9607"/>
                  </a:cubicBezTo>
                  <a:cubicBezTo>
                    <a:pt x="268" y="9607"/>
                    <a:pt x="327" y="9590"/>
                    <a:pt x="388" y="9555"/>
                  </a:cubicBezTo>
                  <a:lnTo>
                    <a:pt x="6882" y="5805"/>
                  </a:lnTo>
                  <a:cubicBezTo>
                    <a:pt x="7096" y="5679"/>
                    <a:pt x="7269" y="5380"/>
                    <a:pt x="7269" y="5132"/>
                  </a:cubicBezTo>
                  <a:lnTo>
                    <a:pt x="7269" y="277"/>
                  </a:lnTo>
                  <a:cubicBezTo>
                    <a:pt x="7269" y="101"/>
                    <a:pt x="7182" y="0"/>
                    <a:pt x="70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gb18d1f7587_2_429"/>
            <p:cNvSpPr/>
            <p:nvPr/>
          </p:nvSpPr>
          <p:spPr>
            <a:xfrm>
              <a:off x="7549333" y="1831223"/>
              <a:ext cx="240719" cy="174049"/>
            </a:xfrm>
            <a:custGeom>
              <a:rect b="b" l="l" r="r" t="t"/>
              <a:pathLst>
                <a:path extrusionOk="0" h="3942" w="5452">
                  <a:moveTo>
                    <a:pt x="5290" y="0"/>
                  </a:moveTo>
                  <a:cubicBezTo>
                    <a:pt x="5252" y="0"/>
                    <a:pt x="5208" y="13"/>
                    <a:pt x="5162" y="40"/>
                  </a:cubicBezTo>
                  <a:lnTo>
                    <a:pt x="290" y="2851"/>
                  </a:lnTo>
                  <a:cubicBezTo>
                    <a:pt x="130" y="2946"/>
                    <a:pt x="1" y="3171"/>
                    <a:pt x="1" y="3354"/>
                  </a:cubicBezTo>
                  <a:lnTo>
                    <a:pt x="1" y="3735"/>
                  </a:lnTo>
                  <a:cubicBezTo>
                    <a:pt x="1" y="3865"/>
                    <a:pt x="66" y="3941"/>
                    <a:pt x="161" y="3941"/>
                  </a:cubicBezTo>
                  <a:cubicBezTo>
                    <a:pt x="200" y="3941"/>
                    <a:pt x="244" y="3928"/>
                    <a:pt x="290" y="3902"/>
                  </a:cubicBezTo>
                  <a:lnTo>
                    <a:pt x="5162" y="1090"/>
                  </a:lnTo>
                  <a:cubicBezTo>
                    <a:pt x="5321" y="998"/>
                    <a:pt x="5451" y="771"/>
                    <a:pt x="5451" y="587"/>
                  </a:cubicBezTo>
                  <a:lnTo>
                    <a:pt x="5451" y="209"/>
                  </a:lnTo>
                  <a:cubicBezTo>
                    <a:pt x="5451" y="77"/>
                    <a:pt x="5386"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gb18d1f7587_2_429"/>
            <p:cNvSpPr/>
            <p:nvPr/>
          </p:nvSpPr>
          <p:spPr>
            <a:xfrm>
              <a:off x="7150680" y="2583714"/>
              <a:ext cx="240808" cy="174093"/>
            </a:xfrm>
            <a:custGeom>
              <a:rect b="b" l="l" r="r" t="t"/>
              <a:pathLst>
                <a:path extrusionOk="0" h="3943" w="5454">
                  <a:moveTo>
                    <a:pt x="5290" y="1"/>
                  </a:moveTo>
                  <a:cubicBezTo>
                    <a:pt x="5251" y="1"/>
                    <a:pt x="5207" y="13"/>
                    <a:pt x="5161" y="40"/>
                  </a:cubicBezTo>
                  <a:lnTo>
                    <a:pt x="289" y="2855"/>
                  </a:lnTo>
                  <a:cubicBezTo>
                    <a:pt x="129" y="2947"/>
                    <a:pt x="0" y="3171"/>
                    <a:pt x="0" y="3358"/>
                  </a:cubicBezTo>
                  <a:lnTo>
                    <a:pt x="0" y="3735"/>
                  </a:lnTo>
                  <a:cubicBezTo>
                    <a:pt x="0" y="3865"/>
                    <a:pt x="65" y="3943"/>
                    <a:pt x="160" y="3943"/>
                  </a:cubicBezTo>
                  <a:cubicBezTo>
                    <a:pt x="199" y="3943"/>
                    <a:pt x="243" y="3930"/>
                    <a:pt x="289" y="3902"/>
                  </a:cubicBezTo>
                  <a:lnTo>
                    <a:pt x="5161" y="1090"/>
                  </a:lnTo>
                  <a:cubicBezTo>
                    <a:pt x="5321" y="998"/>
                    <a:pt x="5453" y="774"/>
                    <a:pt x="5453" y="587"/>
                  </a:cubicBezTo>
                  <a:lnTo>
                    <a:pt x="5453" y="210"/>
                  </a:lnTo>
                  <a:cubicBezTo>
                    <a:pt x="5453" y="77"/>
                    <a:pt x="5387" y="1"/>
                    <a:pt x="529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gb18d1f7587_2_429"/>
            <p:cNvSpPr/>
            <p:nvPr/>
          </p:nvSpPr>
          <p:spPr>
            <a:xfrm>
              <a:off x="7137611" y="2234070"/>
              <a:ext cx="260014" cy="434152"/>
            </a:xfrm>
            <a:custGeom>
              <a:rect b="b" l="l" r="r" t="t"/>
              <a:pathLst>
                <a:path extrusionOk="0" h="9833" w="5889">
                  <a:moveTo>
                    <a:pt x="5657" y="1"/>
                  </a:moveTo>
                  <a:cubicBezTo>
                    <a:pt x="5601" y="1"/>
                    <a:pt x="5537" y="19"/>
                    <a:pt x="5470" y="58"/>
                  </a:cubicBezTo>
                  <a:lnTo>
                    <a:pt x="419" y="2975"/>
                  </a:lnTo>
                  <a:cubicBezTo>
                    <a:pt x="187" y="3111"/>
                    <a:pt x="0" y="3433"/>
                    <a:pt x="0" y="3703"/>
                  </a:cubicBezTo>
                  <a:lnTo>
                    <a:pt x="0" y="9533"/>
                  </a:lnTo>
                  <a:cubicBezTo>
                    <a:pt x="0" y="9723"/>
                    <a:pt x="94" y="9833"/>
                    <a:pt x="230" y="9833"/>
                  </a:cubicBezTo>
                  <a:cubicBezTo>
                    <a:pt x="287" y="9833"/>
                    <a:pt x="351" y="9814"/>
                    <a:pt x="419" y="9774"/>
                  </a:cubicBezTo>
                  <a:lnTo>
                    <a:pt x="5470" y="6857"/>
                  </a:lnTo>
                  <a:cubicBezTo>
                    <a:pt x="5702" y="6725"/>
                    <a:pt x="5889" y="6402"/>
                    <a:pt x="5889" y="6133"/>
                  </a:cubicBezTo>
                  <a:lnTo>
                    <a:pt x="5889" y="299"/>
                  </a:lnTo>
                  <a:cubicBezTo>
                    <a:pt x="5889" y="111"/>
                    <a:pt x="5795" y="1"/>
                    <a:pt x="565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gb18d1f7587_2_429"/>
            <p:cNvSpPr/>
            <p:nvPr/>
          </p:nvSpPr>
          <p:spPr>
            <a:xfrm>
              <a:off x="7137302" y="2233805"/>
              <a:ext cx="260632" cy="434681"/>
            </a:xfrm>
            <a:custGeom>
              <a:rect b="b" l="l" r="r" t="t"/>
              <a:pathLst>
                <a:path extrusionOk="0" h="9845" w="5903">
                  <a:moveTo>
                    <a:pt x="5665" y="16"/>
                  </a:moveTo>
                  <a:cubicBezTo>
                    <a:pt x="5702" y="16"/>
                    <a:pt x="5739" y="23"/>
                    <a:pt x="5770" y="43"/>
                  </a:cubicBezTo>
                  <a:cubicBezTo>
                    <a:pt x="5849" y="87"/>
                    <a:pt x="5889" y="180"/>
                    <a:pt x="5889" y="305"/>
                  </a:cubicBezTo>
                  <a:lnTo>
                    <a:pt x="5889" y="6139"/>
                  </a:lnTo>
                  <a:cubicBezTo>
                    <a:pt x="5889" y="6404"/>
                    <a:pt x="5702" y="6728"/>
                    <a:pt x="5474" y="6860"/>
                  </a:cubicBezTo>
                  <a:lnTo>
                    <a:pt x="422" y="9777"/>
                  </a:lnTo>
                  <a:cubicBezTo>
                    <a:pt x="358" y="9813"/>
                    <a:pt x="295" y="9831"/>
                    <a:pt x="239" y="9831"/>
                  </a:cubicBezTo>
                  <a:cubicBezTo>
                    <a:pt x="200" y="9831"/>
                    <a:pt x="164" y="9822"/>
                    <a:pt x="133" y="9804"/>
                  </a:cubicBezTo>
                  <a:cubicBezTo>
                    <a:pt x="55" y="9760"/>
                    <a:pt x="14" y="9668"/>
                    <a:pt x="14" y="9539"/>
                  </a:cubicBezTo>
                  <a:lnTo>
                    <a:pt x="14" y="3709"/>
                  </a:lnTo>
                  <a:cubicBezTo>
                    <a:pt x="14" y="3443"/>
                    <a:pt x="201" y="3120"/>
                    <a:pt x="429" y="2987"/>
                  </a:cubicBezTo>
                  <a:lnTo>
                    <a:pt x="5481" y="70"/>
                  </a:lnTo>
                  <a:cubicBezTo>
                    <a:pt x="5546" y="33"/>
                    <a:pt x="5607" y="16"/>
                    <a:pt x="5665" y="16"/>
                  </a:cubicBezTo>
                  <a:close/>
                  <a:moveTo>
                    <a:pt x="5664" y="0"/>
                  </a:moveTo>
                  <a:cubicBezTo>
                    <a:pt x="5605" y="0"/>
                    <a:pt x="5540" y="20"/>
                    <a:pt x="5474" y="60"/>
                  </a:cubicBezTo>
                  <a:lnTo>
                    <a:pt x="422" y="2977"/>
                  </a:lnTo>
                  <a:cubicBezTo>
                    <a:pt x="187" y="3110"/>
                    <a:pt x="1" y="3439"/>
                    <a:pt x="1" y="3709"/>
                  </a:cubicBezTo>
                  <a:lnTo>
                    <a:pt x="1" y="9539"/>
                  </a:lnTo>
                  <a:cubicBezTo>
                    <a:pt x="1" y="9672"/>
                    <a:pt x="45" y="9770"/>
                    <a:pt x="126" y="9818"/>
                  </a:cubicBezTo>
                  <a:cubicBezTo>
                    <a:pt x="161" y="9835"/>
                    <a:pt x="198" y="9844"/>
                    <a:pt x="239" y="9844"/>
                  </a:cubicBezTo>
                  <a:cubicBezTo>
                    <a:pt x="296" y="9844"/>
                    <a:pt x="361" y="9828"/>
                    <a:pt x="429" y="9787"/>
                  </a:cubicBezTo>
                  <a:lnTo>
                    <a:pt x="5481" y="6870"/>
                  </a:lnTo>
                  <a:cubicBezTo>
                    <a:pt x="5712" y="6737"/>
                    <a:pt x="5902" y="6408"/>
                    <a:pt x="5902" y="6139"/>
                  </a:cubicBezTo>
                  <a:lnTo>
                    <a:pt x="5902" y="305"/>
                  </a:lnTo>
                  <a:cubicBezTo>
                    <a:pt x="5902" y="175"/>
                    <a:pt x="5858" y="78"/>
                    <a:pt x="5777" y="29"/>
                  </a:cubicBezTo>
                  <a:cubicBezTo>
                    <a:pt x="5743" y="10"/>
                    <a:pt x="5705" y="0"/>
                    <a:pt x="566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gb18d1f7587_2_429"/>
            <p:cNvSpPr/>
            <p:nvPr/>
          </p:nvSpPr>
          <p:spPr>
            <a:xfrm>
              <a:off x="7337092" y="2268906"/>
              <a:ext cx="86804" cy="133870"/>
            </a:xfrm>
            <a:custGeom>
              <a:rect b="b" l="l" r="r" t="t"/>
              <a:pathLst>
                <a:path extrusionOk="0" h="3032" w="1966">
                  <a:moveTo>
                    <a:pt x="1734" y="1"/>
                  </a:moveTo>
                  <a:cubicBezTo>
                    <a:pt x="1678" y="1"/>
                    <a:pt x="1615" y="19"/>
                    <a:pt x="1548" y="58"/>
                  </a:cubicBezTo>
                  <a:lnTo>
                    <a:pt x="422" y="706"/>
                  </a:lnTo>
                  <a:cubicBezTo>
                    <a:pt x="191" y="843"/>
                    <a:pt x="1" y="1166"/>
                    <a:pt x="1" y="1434"/>
                  </a:cubicBezTo>
                  <a:lnTo>
                    <a:pt x="1" y="2733"/>
                  </a:lnTo>
                  <a:cubicBezTo>
                    <a:pt x="1" y="2923"/>
                    <a:pt x="96" y="3032"/>
                    <a:pt x="234" y="3032"/>
                  </a:cubicBezTo>
                  <a:cubicBezTo>
                    <a:pt x="291" y="3032"/>
                    <a:pt x="355" y="3013"/>
                    <a:pt x="422" y="2975"/>
                  </a:cubicBezTo>
                  <a:lnTo>
                    <a:pt x="1548" y="2325"/>
                  </a:lnTo>
                  <a:cubicBezTo>
                    <a:pt x="1779" y="2192"/>
                    <a:pt x="1966" y="1866"/>
                    <a:pt x="1966" y="1601"/>
                  </a:cubicBezTo>
                  <a:lnTo>
                    <a:pt x="1966" y="298"/>
                  </a:lnTo>
                  <a:cubicBezTo>
                    <a:pt x="1966" y="110"/>
                    <a:pt x="1872" y="1"/>
                    <a:pt x="17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gb18d1f7587_2_429"/>
            <p:cNvSpPr/>
            <p:nvPr/>
          </p:nvSpPr>
          <p:spPr>
            <a:xfrm>
              <a:off x="7163838" y="2327718"/>
              <a:ext cx="130206" cy="91837"/>
            </a:xfrm>
            <a:custGeom>
              <a:rect b="b" l="l" r="r" t="t"/>
              <a:pathLst>
                <a:path extrusionOk="0" h="2080" w="2949">
                  <a:moveTo>
                    <a:pt x="2833" y="0"/>
                  </a:moveTo>
                  <a:cubicBezTo>
                    <a:pt x="2805" y="0"/>
                    <a:pt x="2775" y="9"/>
                    <a:pt x="2742" y="27"/>
                  </a:cubicBezTo>
                  <a:lnTo>
                    <a:pt x="209" y="1486"/>
                  </a:lnTo>
                  <a:cubicBezTo>
                    <a:pt x="93" y="1551"/>
                    <a:pt x="1" y="1714"/>
                    <a:pt x="1" y="1847"/>
                  </a:cubicBezTo>
                  <a:lnTo>
                    <a:pt x="1" y="1932"/>
                  </a:lnTo>
                  <a:cubicBezTo>
                    <a:pt x="1" y="2025"/>
                    <a:pt x="47" y="2080"/>
                    <a:pt x="115" y="2080"/>
                  </a:cubicBezTo>
                  <a:cubicBezTo>
                    <a:pt x="143" y="2080"/>
                    <a:pt x="175" y="2070"/>
                    <a:pt x="209" y="2051"/>
                  </a:cubicBezTo>
                  <a:lnTo>
                    <a:pt x="2742" y="592"/>
                  </a:lnTo>
                  <a:cubicBezTo>
                    <a:pt x="2857" y="527"/>
                    <a:pt x="2949" y="364"/>
                    <a:pt x="2949" y="231"/>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gb18d1f7587_2_429"/>
            <p:cNvSpPr/>
            <p:nvPr/>
          </p:nvSpPr>
          <p:spPr>
            <a:xfrm>
              <a:off x="7163838" y="2377698"/>
              <a:ext cx="130206" cy="91837"/>
            </a:xfrm>
            <a:custGeom>
              <a:rect b="b" l="l" r="r" t="t"/>
              <a:pathLst>
                <a:path extrusionOk="0" h="2080" w="2949">
                  <a:moveTo>
                    <a:pt x="2833" y="0"/>
                  </a:moveTo>
                  <a:cubicBezTo>
                    <a:pt x="2806" y="0"/>
                    <a:pt x="2775" y="9"/>
                    <a:pt x="2742" y="28"/>
                  </a:cubicBezTo>
                  <a:lnTo>
                    <a:pt x="209" y="1486"/>
                  </a:lnTo>
                  <a:cubicBezTo>
                    <a:pt x="93" y="1551"/>
                    <a:pt x="1" y="1714"/>
                    <a:pt x="1" y="1846"/>
                  </a:cubicBezTo>
                  <a:lnTo>
                    <a:pt x="1" y="1931"/>
                  </a:lnTo>
                  <a:cubicBezTo>
                    <a:pt x="1" y="2025"/>
                    <a:pt x="47" y="2080"/>
                    <a:pt x="115" y="2080"/>
                  </a:cubicBezTo>
                  <a:cubicBezTo>
                    <a:pt x="143" y="2080"/>
                    <a:pt x="175" y="2070"/>
                    <a:pt x="209" y="2050"/>
                  </a:cubicBezTo>
                  <a:lnTo>
                    <a:pt x="2742" y="592"/>
                  </a:lnTo>
                  <a:cubicBezTo>
                    <a:pt x="2857" y="527"/>
                    <a:pt x="2949" y="364"/>
                    <a:pt x="2949" y="232"/>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gb18d1f7587_2_429"/>
            <p:cNvSpPr/>
            <p:nvPr/>
          </p:nvSpPr>
          <p:spPr>
            <a:xfrm>
              <a:off x="7163838" y="2427679"/>
              <a:ext cx="130206" cy="91881"/>
            </a:xfrm>
            <a:custGeom>
              <a:rect b="b" l="l" r="r" t="t"/>
              <a:pathLst>
                <a:path extrusionOk="0" h="2081" w="2949">
                  <a:moveTo>
                    <a:pt x="2833" y="0"/>
                  </a:moveTo>
                  <a:cubicBezTo>
                    <a:pt x="2805" y="0"/>
                    <a:pt x="2775" y="9"/>
                    <a:pt x="2742" y="27"/>
                  </a:cubicBezTo>
                  <a:lnTo>
                    <a:pt x="209" y="1486"/>
                  </a:lnTo>
                  <a:cubicBezTo>
                    <a:pt x="93" y="1551"/>
                    <a:pt x="1" y="1714"/>
                    <a:pt x="1" y="1847"/>
                  </a:cubicBezTo>
                  <a:lnTo>
                    <a:pt x="1" y="1932"/>
                  </a:lnTo>
                  <a:cubicBezTo>
                    <a:pt x="1" y="2025"/>
                    <a:pt x="47" y="2080"/>
                    <a:pt x="115" y="2080"/>
                  </a:cubicBezTo>
                  <a:cubicBezTo>
                    <a:pt x="143" y="2080"/>
                    <a:pt x="175" y="2071"/>
                    <a:pt x="209" y="2051"/>
                  </a:cubicBezTo>
                  <a:lnTo>
                    <a:pt x="2742" y="592"/>
                  </a:lnTo>
                  <a:cubicBezTo>
                    <a:pt x="2857" y="528"/>
                    <a:pt x="2949" y="364"/>
                    <a:pt x="2949" y="231"/>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gb18d1f7587_2_429"/>
            <p:cNvSpPr/>
            <p:nvPr/>
          </p:nvSpPr>
          <p:spPr>
            <a:xfrm>
              <a:off x="7163838" y="2434964"/>
              <a:ext cx="204205" cy="134533"/>
            </a:xfrm>
            <a:custGeom>
              <a:rect b="b" l="l" r="r" t="t"/>
              <a:pathLst>
                <a:path extrusionOk="0" h="3047" w="4625">
                  <a:moveTo>
                    <a:pt x="4509" y="0"/>
                  </a:moveTo>
                  <a:cubicBezTo>
                    <a:pt x="4480" y="0"/>
                    <a:pt x="4448" y="10"/>
                    <a:pt x="4414" y="30"/>
                  </a:cubicBezTo>
                  <a:lnTo>
                    <a:pt x="209" y="2453"/>
                  </a:lnTo>
                  <a:cubicBezTo>
                    <a:pt x="93" y="2518"/>
                    <a:pt x="1" y="2682"/>
                    <a:pt x="1" y="2814"/>
                  </a:cubicBezTo>
                  <a:lnTo>
                    <a:pt x="1" y="2899"/>
                  </a:lnTo>
                  <a:cubicBezTo>
                    <a:pt x="1" y="2993"/>
                    <a:pt x="47" y="3047"/>
                    <a:pt x="115" y="3047"/>
                  </a:cubicBezTo>
                  <a:cubicBezTo>
                    <a:pt x="143" y="3047"/>
                    <a:pt x="175" y="3038"/>
                    <a:pt x="209" y="3018"/>
                  </a:cubicBezTo>
                  <a:lnTo>
                    <a:pt x="4414" y="590"/>
                  </a:lnTo>
                  <a:cubicBezTo>
                    <a:pt x="4530" y="526"/>
                    <a:pt x="4625" y="363"/>
                    <a:pt x="4625" y="230"/>
                  </a:cubicBezTo>
                  <a:lnTo>
                    <a:pt x="4625" y="148"/>
                  </a:lnTo>
                  <a:cubicBezTo>
                    <a:pt x="4625" y="55"/>
                    <a:pt x="4577" y="0"/>
                    <a:pt x="450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gb18d1f7587_2_429"/>
            <p:cNvSpPr/>
            <p:nvPr/>
          </p:nvSpPr>
          <p:spPr>
            <a:xfrm>
              <a:off x="7163838" y="2484945"/>
              <a:ext cx="204205" cy="134577"/>
            </a:xfrm>
            <a:custGeom>
              <a:rect b="b" l="l" r="r" t="t"/>
              <a:pathLst>
                <a:path extrusionOk="0" h="3048" w="4625">
                  <a:moveTo>
                    <a:pt x="4509" y="0"/>
                  </a:moveTo>
                  <a:cubicBezTo>
                    <a:pt x="4480" y="0"/>
                    <a:pt x="4448" y="10"/>
                    <a:pt x="4414" y="29"/>
                  </a:cubicBezTo>
                  <a:lnTo>
                    <a:pt x="209" y="2450"/>
                  </a:lnTo>
                  <a:cubicBezTo>
                    <a:pt x="93" y="2518"/>
                    <a:pt x="1" y="2681"/>
                    <a:pt x="1" y="2814"/>
                  </a:cubicBezTo>
                  <a:lnTo>
                    <a:pt x="1" y="2899"/>
                  </a:lnTo>
                  <a:cubicBezTo>
                    <a:pt x="1" y="2993"/>
                    <a:pt x="47" y="3047"/>
                    <a:pt x="115" y="3047"/>
                  </a:cubicBezTo>
                  <a:cubicBezTo>
                    <a:pt x="143" y="3047"/>
                    <a:pt x="175" y="3038"/>
                    <a:pt x="209" y="3018"/>
                  </a:cubicBezTo>
                  <a:lnTo>
                    <a:pt x="4414" y="591"/>
                  </a:lnTo>
                  <a:cubicBezTo>
                    <a:pt x="4530" y="526"/>
                    <a:pt x="4625" y="362"/>
                    <a:pt x="4625" y="230"/>
                  </a:cubicBezTo>
                  <a:lnTo>
                    <a:pt x="4625" y="149"/>
                  </a:lnTo>
                  <a:cubicBezTo>
                    <a:pt x="4625" y="55"/>
                    <a:pt x="4577" y="0"/>
                    <a:pt x="450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b18d1f7587_2_429"/>
            <p:cNvSpPr/>
            <p:nvPr/>
          </p:nvSpPr>
          <p:spPr>
            <a:xfrm>
              <a:off x="7540679" y="2358536"/>
              <a:ext cx="240808" cy="174049"/>
            </a:xfrm>
            <a:custGeom>
              <a:rect b="b" l="l" r="r" t="t"/>
              <a:pathLst>
                <a:path extrusionOk="0" h="3942" w="5454">
                  <a:moveTo>
                    <a:pt x="5293" y="1"/>
                  </a:moveTo>
                  <a:cubicBezTo>
                    <a:pt x="5254" y="1"/>
                    <a:pt x="5210" y="13"/>
                    <a:pt x="5164" y="40"/>
                  </a:cubicBezTo>
                  <a:lnTo>
                    <a:pt x="292" y="2855"/>
                  </a:lnTo>
                  <a:cubicBezTo>
                    <a:pt x="132" y="2947"/>
                    <a:pt x="0" y="3171"/>
                    <a:pt x="0" y="3358"/>
                  </a:cubicBezTo>
                  <a:lnTo>
                    <a:pt x="0" y="3735"/>
                  </a:lnTo>
                  <a:cubicBezTo>
                    <a:pt x="0" y="3866"/>
                    <a:pt x="67" y="3941"/>
                    <a:pt x="163" y="3941"/>
                  </a:cubicBezTo>
                  <a:cubicBezTo>
                    <a:pt x="202" y="3941"/>
                    <a:pt x="246" y="3929"/>
                    <a:pt x="292" y="3903"/>
                  </a:cubicBezTo>
                  <a:lnTo>
                    <a:pt x="5164" y="1091"/>
                  </a:lnTo>
                  <a:cubicBezTo>
                    <a:pt x="5324" y="999"/>
                    <a:pt x="5453" y="771"/>
                    <a:pt x="5453" y="587"/>
                  </a:cubicBezTo>
                  <a:lnTo>
                    <a:pt x="5453" y="210"/>
                  </a:lnTo>
                  <a:cubicBezTo>
                    <a:pt x="5453" y="77"/>
                    <a:pt x="5388" y="1"/>
                    <a:pt x="529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gb18d1f7587_2_429"/>
            <p:cNvSpPr/>
            <p:nvPr/>
          </p:nvSpPr>
          <p:spPr>
            <a:xfrm>
              <a:off x="7527566" y="2008937"/>
              <a:ext cx="260058" cy="434152"/>
            </a:xfrm>
            <a:custGeom>
              <a:rect b="b" l="l" r="r" t="t"/>
              <a:pathLst>
                <a:path extrusionOk="0" h="9833" w="5890">
                  <a:moveTo>
                    <a:pt x="5657" y="0"/>
                  </a:moveTo>
                  <a:cubicBezTo>
                    <a:pt x="5601" y="0"/>
                    <a:pt x="5538" y="18"/>
                    <a:pt x="5471" y="57"/>
                  </a:cubicBezTo>
                  <a:lnTo>
                    <a:pt x="419" y="2974"/>
                  </a:lnTo>
                  <a:cubicBezTo>
                    <a:pt x="188" y="3110"/>
                    <a:pt x="1" y="3433"/>
                    <a:pt x="1" y="3698"/>
                  </a:cubicBezTo>
                  <a:lnTo>
                    <a:pt x="1" y="9532"/>
                  </a:lnTo>
                  <a:cubicBezTo>
                    <a:pt x="1" y="9722"/>
                    <a:pt x="94" y="9832"/>
                    <a:pt x="231" y="9832"/>
                  </a:cubicBezTo>
                  <a:cubicBezTo>
                    <a:pt x="287" y="9832"/>
                    <a:pt x="351" y="9813"/>
                    <a:pt x="419" y="9773"/>
                  </a:cubicBezTo>
                  <a:lnTo>
                    <a:pt x="5471" y="6856"/>
                  </a:lnTo>
                  <a:cubicBezTo>
                    <a:pt x="5703" y="6724"/>
                    <a:pt x="5890" y="6401"/>
                    <a:pt x="5890" y="6133"/>
                  </a:cubicBezTo>
                  <a:lnTo>
                    <a:pt x="5890" y="298"/>
                  </a:lnTo>
                  <a:cubicBezTo>
                    <a:pt x="5890" y="110"/>
                    <a:pt x="5795" y="0"/>
                    <a:pt x="565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gb18d1f7587_2_429"/>
            <p:cNvSpPr/>
            <p:nvPr/>
          </p:nvSpPr>
          <p:spPr>
            <a:xfrm>
              <a:off x="7527301" y="2008627"/>
              <a:ext cx="260632" cy="434681"/>
            </a:xfrm>
            <a:custGeom>
              <a:rect b="b" l="l" r="r" t="t"/>
              <a:pathLst>
                <a:path extrusionOk="0" h="9845" w="5903">
                  <a:moveTo>
                    <a:pt x="5666" y="13"/>
                  </a:moveTo>
                  <a:cubicBezTo>
                    <a:pt x="5704" y="13"/>
                    <a:pt x="5739" y="22"/>
                    <a:pt x="5770" y="40"/>
                  </a:cubicBezTo>
                  <a:cubicBezTo>
                    <a:pt x="5848" y="84"/>
                    <a:pt x="5889" y="180"/>
                    <a:pt x="5889" y="305"/>
                  </a:cubicBezTo>
                  <a:lnTo>
                    <a:pt x="5889" y="6140"/>
                  </a:lnTo>
                  <a:cubicBezTo>
                    <a:pt x="5889" y="6405"/>
                    <a:pt x="5705" y="6728"/>
                    <a:pt x="5474" y="6860"/>
                  </a:cubicBezTo>
                  <a:lnTo>
                    <a:pt x="422" y="9777"/>
                  </a:lnTo>
                  <a:cubicBezTo>
                    <a:pt x="358" y="9813"/>
                    <a:pt x="296" y="9832"/>
                    <a:pt x="240" y="9832"/>
                  </a:cubicBezTo>
                  <a:cubicBezTo>
                    <a:pt x="201" y="9832"/>
                    <a:pt x="165" y="9822"/>
                    <a:pt x="132" y="9804"/>
                  </a:cubicBezTo>
                  <a:cubicBezTo>
                    <a:pt x="58" y="9760"/>
                    <a:pt x="14" y="9665"/>
                    <a:pt x="14" y="9539"/>
                  </a:cubicBezTo>
                  <a:lnTo>
                    <a:pt x="14" y="3705"/>
                  </a:lnTo>
                  <a:cubicBezTo>
                    <a:pt x="14" y="3444"/>
                    <a:pt x="201" y="3121"/>
                    <a:pt x="429" y="2988"/>
                  </a:cubicBezTo>
                  <a:lnTo>
                    <a:pt x="5481" y="70"/>
                  </a:lnTo>
                  <a:cubicBezTo>
                    <a:pt x="5547" y="32"/>
                    <a:pt x="5610" y="13"/>
                    <a:pt x="5666" y="13"/>
                  </a:cubicBezTo>
                  <a:close/>
                  <a:moveTo>
                    <a:pt x="5664" y="0"/>
                  </a:moveTo>
                  <a:cubicBezTo>
                    <a:pt x="5606" y="0"/>
                    <a:pt x="5542" y="20"/>
                    <a:pt x="5474" y="61"/>
                  </a:cubicBezTo>
                  <a:lnTo>
                    <a:pt x="422" y="2978"/>
                  </a:lnTo>
                  <a:cubicBezTo>
                    <a:pt x="190" y="3110"/>
                    <a:pt x="0" y="3436"/>
                    <a:pt x="0" y="3705"/>
                  </a:cubicBezTo>
                  <a:lnTo>
                    <a:pt x="0" y="9539"/>
                  </a:lnTo>
                  <a:cubicBezTo>
                    <a:pt x="0" y="9672"/>
                    <a:pt x="44" y="9771"/>
                    <a:pt x="126" y="9818"/>
                  </a:cubicBezTo>
                  <a:cubicBezTo>
                    <a:pt x="160" y="9835"/>
                    <a:pt x="198" y="9845"/>
                    <a:pt x="239" y="9845"/>
                  </a:cubicBezTo>
                  <a:cubicBezTo>
                    <a:pt x="300" y="9845"/>
                    <a:pt x="364" y="9824"/>
                    <a:pt x="429" y="9788"/>
                  </a:cubicBezTo>
                  <a:lnTo>
                    <a:pt x="5481" y="6871"/>
                  </a:lnTo>
                  <a:cubicBezTo>
                    <a:pt x="5715" y="6738"/>
                    <a:pt x="5902" y="6408"/>
                    <a:pt x="5902" y="6140"/>
                  </a:cubicBezTo>
                  <a:lnTo>
                    <a:pt x="5902" y="305"/>
                  </a:lnTo>
                  <a:cubicBezTo>
                    <a:pt x="5902" y="176"/>
                    <a:pt x="5858" y="78"/>
                    <a:pt x="5776" y="30"/>
                  </a:cubicBezTo>
                  <a:cubicBezTo>
                    <a:pt x="5743" y="10"/>
                    <a:pt x="5705" y="0"/>
                    <a:pt x="566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gb18d1f7587_2_429"/>
            <p:cNvSpPr/>
            <p:nvPr/>
          </p:nvSpPr>
          <p:spPr>
            <a:xfrm>
              <a:off x="7727223" y="2043773"/>
              <a:ext cx="86671" cy="133826"/>
            </a:xfrm>
            <a:custGeom>
              <a:rect b="b" l="l" r="r" t="t"/>
              <a:pathLst>
                <a:path extrusionOk="0" h="3031" w="1963">
                  <a:moveTo>
                    <a:pt x="1731" y="0"/>
                  </a:moveTo>
                  <a:cubicBezTo>
                    <a:pt x="1675" y="0"/>
                    <a:pt x="1612" y="18"/>
                    <a:pt x="1545" y="57"/>
                  </a:cubicBezTo>
                  <a:lnTo>
                    <a:pt x="419" y="706"/>
                  </a:lnTo>
                  <a:cubicBezTo>
                    <a:pt x="188" y="839"/>
                    <a:pt x="1" y="1165"/>
                    <a:pt x="1" y="1430"/>
                  </a:cubicBezTo>
                  <a:lnTo>
                    <a:pt x="1" y="2732"/>
                  </a:lnTo>
                  <a:cubicBezTo>
                    <a:pt x="1" y="2921"/>
                    <a:pt x="95" y="3030"/>
                    <a:pt x="233" y="3030"/>
                  </a:cubicBezTo>
                  <a:cubicBezTo>
                    <a:pt x="289" y="3030"/>
                    <a:pt x="352" y="3012"/>
                    <a:pt x="419" y="2974"/>
                  </a:cubicBezTo>
                  <a:lnTo>
                    <a:pt x="1545" y="2325"/>
                  </a:lnTo>
                  <a:cubicBezTo>
                    <a:pt x="1776" y="2188"/>
                    <a:pt x="1962" y="1865"/>
                    <a:pt x="1962" y="1600"/>
                  </a:cubicBezTo>
                  <a:lnTo>
                    <a:pt x="1962" y="298"/>
                  </a:lnTo>
                  <a:cubicBezTo>
                    <a:pt x="1962" y="109"/>
                    <a:pt x="1868"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gb18d1f7587_2_429"/>
            <p:cNvSpPr/>
            <p:nvPr/>
          </p:nvSpPr>
          <p:spPr>
            <a:xfrm>
              <a:off x="7553837" y="2102540"/>
              <a:ext cx="130338" cy="91881"/>
            </a:xfrm>
            <a:custGeom>
              <a:rect b="b" l="l" r="r" t="t"/>
              <a:pathLst>
                <a:path extrusionOk="0" h="2081" w="2952">
                  <a:moveTo>
                    <a:pt x="2833" y="0"/>
                  </a:moveTo>
                  <a:cubicBezTo>
                    <a:pt x="2805" y="0"/>
                    <a:pt x="2774" y="9"/>
                    <a:pt x="2741" y="27"/>
                  </a:cubicBezTo>
                  <a:lnTo>
                    <a:pt x="212" y="1486"/>
                  </a:lnTo>
                  <a:cubicBezTo>
                    <a:pt x="96" y="1551"/>
                    <a:pt x="1" y="1714"/>
                    <a:pt x="1" y="1847"/>
                  </a:cubicBezTo>
                  <a:lnTo>
                    <a:pt x="1" y="1932"/>
                  </a:lnTo>
                  <a:cubicBezTo>
                    <a:pt x="1" y="2025"/>
                    <a:pt x="48" y="2080"/>
                    <a:pt x="117" y="2080"/>
                  </a:cubicBezTo>
                  <a:cubicBezTo>
                    <a:pt x="146" y="2080"/>
                    <a:pt x="178" y="2071"/>
                    <a:pt x="212" y="2051"/>
                  </a:cubicBezTo>
                  <a:lnTo>
                    <a:pt x="2741" y="592"/>
                  </a:lnTo>
                  <a:cubicBezTo>
                    <a:pt x="2856" y="528"/>
                    <a:pt x="2952" y="364"/>
                    <a:pt x="2952" y="231"/>
                  </a:cubicBezTo>
                  <a:lnTo>
                    <a:pt x="2952" y="150"/>
                  </a:lnTo>
                  <a:cubicBezTo>
                    <a:pt x="2952" y="55"/>
                    <a:pt x="2903"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gb18d1f7587_2_429"/>
            <p:cNvSpPr/>
            <p:nvPr/>
          </p:nvSpPr>
          <p:spPr>
            <a:xfrm>
              <a:off x="7553837" y="2152520"/>
              <a:ext cx="130338" cy="91837"/>
            </a:xfrm>
            <a:custGeom>
              <a:rect b="b" l="l" r="r" t="t"/>
              <a:pathLst>
                <a:path extrusionOk="0" h="2080" w="2952">
                  <a:moveTo>
                    <a:pt x="2834" y="1"/>
                  </a:moveTo>
                  <a:cubicBezTo>
                    <a:pt x="2806" y="1"/>
                    <a:pt x="2774" y="10"/>
                    <a:pt x="2741" y="28"/>
                  </a:cubicBezTo>
                  <a:lnTo>
                    <a:pt x="212" y="1486"/>
                  </a:lnTo>
                  <a:cubicBezTo>
                    <a:pt x="96" y="1551"/>
                    <a:pt x="1" y="1715"/>
                    <a:pt x="1" y="1847"/>
                  </a:cubicBezTo>
                  <a:lnTo>
                    <a:pt x="1" y="1932"/>
                  </a:lnTo>
                  <a:cubicBezTo>
                    <a:pt x="1" y="2026"/>
                    <a:pt x="48" y="2080"/>
                    <a:pt x="117" y="2080"/>
                  </a:cubicBezTo>
                  <a:cubicBezTo>
                    <a:pt x="146" y="2080"/>
                    <a:pt x="178" y="2071"/>
                    <a:pt x="212" y="2051"/>
                  </a:cubicBezTo>
                  <a:lnTo>
                    <a:pt x="2741" y="593"/>
                  </a:lnTo>
                  <a:cubicBezTo>
                    <a:pt x="2856" y="524"/>
                    <a:pt x="2952" y="364"/>
                    <a:pt x="2952" y="232"/>
                  </a:cubicBezTo>
                  <a:lnTo>
                    <a:pt x="2952" y="150"/>
                  </a:lnTo>
                  <a:cubicBezTo>
                    <a:pt x="2952" y="55"/>
                    <a:pt x="2903" y="1"/>
                    <a:pt x="283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gb18d1f7587_2_429"/>
            <p:cNvSpPr/>
            <p:nvPr/>
          </p:nvSpPr>
          <p:spPr>
            <a:xfrm>
              <a:off x="7553837" y="2202501"/>
              <a:ext cx="130338" cy="91881"/>
            </a:xfrm>
            <a:custGeom>
              <a:rect b="b" l="l" r="r" t="t"/>
              <a:pathLst>
                <a:path extrusionOk="0" h="2081" w="2952">
                  <a:moveTo>
                    <a:pt x="2833" y="1"/>
                  </a:moveTo>
                  <a:cubicBezTo>
                    <a:pt x="2805" y="1"/>
                    <a:pt x="2774" y="9"/>
                    <a:pt x="2741" y="28"/>
                  </a:cubicBezTo>
                  <a:lnTo>
                    <a:pt x="212" y="1483"/>
                  </a:lnTo>
                  <a:cubicBezTo>
                    <a:pt x="96" y="1551"/>
                    <a:pt x="1" y="1714"/>
                    <a:pt x="1" y="1847"/>
                  </a:cubicBezTo>
                  <a:lnTo>
                    <a:pt x="1" y="1932"/>
                  </a:lnTo>
                  <a:cubicBezTo>
                    <a:pt x="1" y="2026"/>
                    <a:pt x="48" y="2080"/>
                    <a:pt x="117" y="2080"/>
                  </a:cubicBezTo>
                  <a:cubicBezTo>
                    <a:pt x="146" y="2080"/>
                    <a:pt x="178" y="2071"/>
                    <a:pt x="212" y="2051"/>
                  </a:cubicBezTo>
                  <a:lnTo>
                    <a:pt x="2741" y="592"/>
                  </a:lnTo>
                  <a:cubicBezTo>
                    <a:pt x="2856" y="525"/>
                    <a:pt x="2952" y="365"/>
                    <a:pt x="2952" y="228"/>
                  </a:cubicBezTo>
                  <a:lnTo>
                    <a:pt x="2952" y="150"/>
                  </a:lnTo>
                  <a:cubicBezTo>
                    <a:pt x="2952" y="56"/>
                    <a:pt x="2903"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gb18d1f7587_2_429"/>
            <p:cNvSpPr/>
            <p:nvPr/>
          </p:nvSpPr>
          <p:spPr>
            <a:xfrm>
              <a:off x="7553837" y="2209698"/>
              <a:ext cx="204205" cy="134665"/>
            </a:xfrm>
            <a:custGeom>
              <a:rect b="b" l="l" r="r" t="t"/>
              <a:pathLst>
                <a:path extrusionOk="0" h="3050" w="4625">
                  <a:moveTo>
                    <a:pt x="4506" y="1"/>
                  </a:moveTo>
                  <a:cubicBezTo>
                    <a:pt x="4478" y="1"/>
                    <a:pt x="4447" y="10"/>
                    <a:pt x="4414" y="28"/>
                  </a:cubicBezTo>
                  <a:lnTo>
                    <a:pt x="212" y="2452"/>
                  </a:lnTo>
                  <a:cubicBezTo>
                    <a:pt x="96" y="2521"/>
                    <a:pt x="1" y="2684"/>
                    <a:pt x="1" y="2816"/>
                  </a:cubicBezTo>
                  <a:lnTo>
                    <a:pt x="1" y="2898"/>
                  </a:lnTo>
                  <a:cubicBezTo>
                    <a:pt x="1" y="2994"/>
                    <a:pt x="48" y="3049"/>
                    <a:pt x="117" y="3049"/>
                  </a:cubicBezTo>
                  <a:cubicBezTo>
                    <a:pt x="146" y="3049"/>
                    <a:pt x="178" y="3040"/>
                    <a:pt x="212" y="3020"/>
                  </a:cubicBezTo>
                  <a:lnTo>
                    <a:pt x="4414" y="593"/>
                  </a:lnTo>
                  <a:cubicBezTo>
                    <a:pt x="4529" y="528"/>
                    <a:pt x="4625" y="365"/>
                    <a:pt x="4625" y="232"/>
                  </a:cubicBezTo>
                  <a:lnTo>
                    <a:pt x="4625" y="150"/>
                  </a:lnTo>
                  <a:cubicBezTo>
                    <a:pt x="4625" y="56"/>
                    <a:pt x="4576" y="1"/>
                    <a:pt x="45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gb18d1f7587_2_429"/>
            <p:cNvSpPr/>
            <p:nvPr/>
          </p:nvSpPr>
          <p:spPr>
            <a:xfrm>
              <a:off x="7553837" y="2259723"/>
              <a:ext cx="204205" cy="134621"/>
            </a:xfrm>
            <a:custGeom>
              <a:rect b="b" l="l" r="r" t="t"/>
              <a:pathLst>
                <a:path extrusionOk="0" h="3049" w="4625">
                  <a:moveTo>
                    <a:pt x="4506" y="0"/>
                  </a:moveTo>
                  <a:cubicBezTo>
                    <a:pt x="4478" y="0"/>
                    <a:pt x="4447" y="9"/>
                    <a:pt x="4414" y="27"/>
                  </a:cubicBezTo>
                  <a:lnTo>
                    <a:pt x="212" y="2452"/>
                  </a:lnTo>
                  <a:cubicBezTo>
                    <a:pt x="96" y="2519"/>
                    <a:pt x="1" y="2683"/>
                    <a:pt x="1" y="2816"/>
                  </a:cubicBezTo>
                  <a:lnTo>
                    <a:pt x="1" y="2897"/>
                  </a:lnTo>
                  <a:cubicBezTo>
                    <a:pt x="1" y="2993"/>
                    <a:pt x="49" y="3049"/>
                    <a:pt x="118" y="3049"/>
                  </a:cubicBezTo>
                  <a:cubicBezTo>
                    <a:pt x="146" y="3049"/>
                    <a:pt x="178" y="3039"/>
                    <a:pt x="212" y="3020"/>
                  </a:cubicBezTo>
                  <a:lnTo>
                    <a:pt x="4414" y="592"/>
                  </a:lnTo>
                  <a:cubicBezTo>
                    <a:pt x="4529" y="527"/>
                    <a:pt x="4625" y="364"/>
                    <a:pt x="4625" y="231"/>
                  </a:cubicBezTo>
                  <a:lnTo>
                    <a:pt x="4625" y="150"/>
                  </a:lnTo>
                  <a:cubicBezTo>
                    <a:pt x="4625" y="55"/>
                    <a:pt x="4576" y="0"/>
                    <a:pt x="4506"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gb18d1f7587_2_429"/>
            <p:cNvSpPr/>
            <p:nvPr/>
          </p:nvSpPr>
          <p:spPr>
            <a:xfrm>
              <a:off x="7150680" y="3115266"/>
              <a:ext cx="240808" cy="174093"/>
            </a:xfrm>
            <a:custGeom>
              <a:rect b="b" l="l" r="r" t="t"/>
              <a:pathLst>
                <a:path extrusionOk="0" h="3943" w="5454">
                  <a:moveTo>
                    <a:pt x="5290" y="0"/>
                  </a:moveTo>
                  <a:cubicBezTo>
                    <a:pt x="5251" y="0"/>
                    <a:pt x="5207" y="13"/>
                    <a:pt x="5161" y="39"/>
                  </a:cubicBezTo>
                  <a:lnTo>
                    <a:pt x="289" y="2854"/>
                  </a:lnTo>
                  <a:cubicBezTo>
                    <a:pt x="129" y="2946"/>
                    <a:pt x="0" y="3171"/>
                    <a:pt x="0" y="3358"/>
                  </a:cubicBezTo>
                  <a:lnTo>
                    <a:pt x="0" y="3735"/>
                  </a:lnTo>
                  <a:cubicBezTo>
                    <a:pt x="0" y="3866"/>
                    <a:pt x="65" y="3942"/>
                    <a:pt x="160" y="3942"/>
                  </a:cubicBezTo>
                  <a:cubicBezTo>
                    <a:pt x="199" y="3942"/>
                    <a:pt x="243" y="3929"/>
                    <a:pt x="289" y="3902"/>
                  </a:cubicBezTo>
                  <a:lnTo>
                    <a:pt x="5161" y="1090"/>
                  </a:lnTo>
                  <a:cubicBezTo>
                    <a:pt x="5321" y="998"/>
                    <a:pt x="5453" y="770"/>
                    <a:pt x="5453" y="587"/>
                  </a:cubicBezTo>
                  <a:lnTo>
                    <a:pt x="5453" y="210"/>
                  </a:lnTo>
                  <a:cubicBezTo>
                    <a:pt x="5453" y="77"/>
                    <a:pt x="5386"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gb18d1f7587_2_429"/>
            <p:cNvSpPr/>
            <p:nvPr/>
          </p:nvSpPr>
          <p:spPr>
            <a:xfrm>
              <a:off x="7137611" y="2765622"/>
              <a:ext cx="260014" cy="434152"/>
            </a:xfrm>
            <a:custGeom>
              <a:rect b="b" l="l" r="r" t="t"/>
              <a:pathLst>
                <a:path extrusionOk="0" h="9833" w="5889">
                  <a:moveTo>
                    <a:pt x="5657" y="1"/>
                  </a:moveTo>
                  <a:cubicBezTo>
                    <a:pt x="5601" y="1"/>
                    <a:pt x="5537" y="19"/>
                    <a:pt x="5470" y="57"/>
                  </a:cubicBezTo>
                  <a:lnTo>
                    <a:pt x="419" y="2974"/>
                  </a:lnTo>
                  <a:cubicBezTo>
                    <a:pt x="187" y="3111"/>
                    <a:pt x="0" y="3434"/>
                    <a:pt x="0" y="3702"/>
                  </a:cubicBezTo>
                  <a:lnTo>
                    <a:pt x="0" y="9533"/>
                  </a:lnTo>
                  <a:cubicBezTo>
                    <a:pt x="0" y="9723"/>
                    <a:pt x="93" y="9832"/>
                    <a:pt x="230" y="9832"/>
                  </a:cubicBezTo>
                  <a:cubicBezTo>
                    <a:pt x="287" y="9832"/>
                    <a:pt x="351" y="9814"/>
                    <a:pt x="419" y="9774"/>
                  </a:cubicBezTo>
                  <a:lnTo>
                    <a:pt x="5470" y="6857"/>
                  </a:lnTo>
                  <a:cubicBezTo>
                    <a:pt x="5702" y="6724"/>
                    <a:pt x="5889" y="6401"/>
                    <a:pt x="5889" y="6133"/>
                  </a:cubicBezTo>
                  <a:lnTo>
                    <a:pt x="5889" y="299"/>
                  </a:lnTo>
                  <a:cubicBezTo>
                    <a:pt x="5889" y="110"/>
                    <a:pt x="5794" y="1"/>
                    <a:pt x="565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gb18d1f7587_2_429"/>
            <p:cNvSpPr/>
            <p:nvPr/>
          </p:nvSpPr>
          <p:spPr>
            <a:xfrm>
              <a:off x="7137302" y="2765313"/>
              <a:ext cx="260632" cy="434726"/>
            </a:xfrm>
            <a:custGeom>
              <a:rect b="b" l="l" r="r" t="t"/>
              <a:pathLst>
                <a:path extrusionOk="0" h="9846" w="5903">
                  <a:moveTo>
                    <a:pt x="5664" y="14"/>
                  </a:moveTo>
                  <a:cubicBezTo>
                    <a:pt x="5702" y="14"/>
                    <a:pt x="5738" y="23"/>
                    <a:pt x="5770" y="41"/>
                  </a:cubicBezTo>
                  <a:cubicBezTo>
                    <a:pt x="5849" y="88"/>
                    <a:pt x="5889" y="180"/>
                    <a:pt x="5889" y="306"/>
                  </a:cubicBezTo>
                  <a:lnTo>
                    <a:pt x="5889" y="6140"/>
                  </a:lnTo>
                  <a:cubicBezTo>
                    <a:pt x="5889" y="6405"/>
                    <a:pt x="5702" y="6728"/>
                    <a:pt x="5474" y="6860"/>
                  </a:cubicBezTo>
                  <a:lnTo>
                    <a:pt x="422" y="9777"/>
                  </a:lnTo>
                  <a:cubicBezTo>
                    <a:pt x="358" y="9814"/>
                    <a:pt x="295" y="9832"/>
                    <a:pt x="238" y="9832"/>
                  </a:cubicBezTo>
                  <a:cubicBezTo>
                    <a:pt x="199" y="9832"/>
                    <a:pt x="164" y="9823"/>
                    <a:pt x="133" y="9805"/>
                  </a:cubicBezTo>
                  <a:cubicBezTo>
                    <a:pt x="55" y="9760"/>
                    <a:pt x="14" y="9666"/>
                    <a:pt x="14" y="9540"/>
                  </a:cubicBezTo>
                  <a:lnTo>
                    <a:pt x="14" y="3709"/>
                  </a:lnTo>
                  <a:cubicBezTo>
                    <a:pt x="14" y="3444"/>
                    <a:pt x="201" y="3121"/>
                    <a:pt x="429" y="2988"/>
                  </a:cubicBezTo>
                  <a:lnTo>
                    <a:pt x="5481" y="71"/>
                  </a:lnTo>
                  <a:cubicBezTo>
                    <a:pt x="5546" y="33"/>
                    <a:pt x="5608" y="14"/>
                    <a:pt x="5664" y="14"/>
                  </a:cubicBezTo>
                  <a:close/>
                  <a:moveTo>
                    <a:pt x="5664" y="1"/>
                  </a:moveTo>
                  <a:cubicBezTo>
                    <a:pt x="5606" y="1"/>
                    <a:pt x="5540" y="21"/>
                    <a:pt x="5474" y="61"/>
                  </a:cubicBezTo>
                  <a:lnTo>
                    <a:pt x="422" y="2978"/>
                  </a:lnTo>
                  <a:cubicBezTo>
                    <a:pt x="187" y="3110"/>
                    <a:pt x="1" y="3441"/>
                    <a:pt x="1" y="3709"/>
                  </a:cubicBezTo>
                  <a:lnTo>
                    <a:pt x="1" y="9540"/>
                  </a:lnTo>
                  <a:cubicBezTo>
                    <a:pt x="1" y="9672"/>
                    <a:pt x="45" y="9771"/>
                    <a:pt x="126" y="9818"/>
                  </a:cubicBezTo>
                  <a:cubicBezTo>
                    <a:pt x="161" y="9835"/>
                    <a:pt x="198" y="9846"/>
                    <a:pt x="239" y="9846"/>
                  </a:cubicBezTo>
                  <a:cubicBezTo>
                    <a:pt x="296" y="9846"/>
                    <a:pt x="361" y="9826"/>
                    <a:pt x="429" y="9788"/>
                  </a:cubicBezTo>
                  <a:lnTo>
                    <a:pt x="5481" y="6871"/>
                  </a:lnTo>
                  <a:cubicBezTo>
                    <a:pt x="5712" y="6738"/>
                    <a:pt x="5902" y="6408"/>
                    <a:pt x="5902" y="6140"/>
                  </a:cubicBezTo>
                  <a:lnTo>
                    <a:pt x="5902" y="306"/>
                  </a:lnTo>
                  <a:cubicBezTo>
                    <a:pt x="5902" y="177"/>
                    <a:pt x="5858" y="78"/>
                    <a:pt x="5777" y="30"/>
                  </a:cubicBezTo>
                  <a:cubicBezTo>
                    <a:pt x="5743" y="11"/>
                    <a:pt x="5705" y="1"/>
                    <a:pt x="566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gb18d1f7587_2_429"/>
            <p:cNvSpPr/>
            <p:nvPr/>
          </p:nvSpPr>
          <p:spPr>
            <a:xfrm>
              <a:off x="7337092" y="2800458"/>
              <a:ext cx="86804" cy="133826"/>
            </a:xfrm>
            <a:custGeom>
              <a:rect b="b" l="l" r="r" t="t"/>
              <a:pathLst>
                <a:path extrusionOk="0" h="3031" w="1966">
                  <a:moveTo>
                    <a:pt x="1734" y="1"/>
                  </a:moveTo>
                  <a:cubicBezTo>
                    <a:pt x="1678" y="1"/>
                    <a:pt x="1615" y="19"/>
                    <a:pt x="1548" y="57"/>
                  </a:cubicBezTo>
                  <a:lnTo>
                    <a:pt x="422" y="707"/>
                  </a:lnTo>
                  <a:cubicBezTo>
                    <a:pt x="191" y="842"/>
                    <a:pt x="1" y="1165"/>
                    <a:pt x="1" y="1434"/>
                  </a:cubicBezTo>
                  <a:lnTo>
                    <a:pt x="1" y="2733"/>
                  </a:lnTo>
                  <a:cubicBezTo>
                    <a:pt x="1" y="2921"/>
                    <a:pt x="97" y="3031"/>
                    <a:pt x="235" y="3031"/>
                  </a:cubicBezTo>
                  <a:cubicBezTo>
                    <a:pt x="292" y="3031"/>
                    <a:pt x="355" y="3013"/>
                    <a:pt x="422" y="2974"/>
                  </a:cubicBezTo>
                  <a:lnTo>
                    <a:pt x="1548" y="2325"/>
                  </a:lnTo>
                  <a:cubicBezTo>
                    <a:pt x="1779" y="2192"/>
                    <a:pt x="1966" y="1865"/>
                    <a:pt x="1966" y="1600"/>
                  </a:cubicBezTo>
                  <a:lnTo>
                    <a:pt x="1966" y="299"/>
                  </a:lnTo>
                  <a:cubicBezTo>
                    <a:pt x="1966" y="110"/>
                    <a:pt x="1871" y="1"/>
                    <a:pt x="17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gb18d1f7587_2_429"/>
            <p:cNvSpPr/>
            <p:nvPr/>
          </p:nvSpPr>
          <p:spPr>
            <a:xfrm>
              <a:off x="7163838" y="2859225"/>
              <a:ext cx="130206" cy="91881"/>
            </a:xfrm>
            <a:custGeom>
              <a:rect b="b" l="l" r="r" t="t"/>
              <a:pathLst>
                <a:path extrusionOk="0" h="2081" w="2949">
                  <a:moveTo>
                    <a:pt x="2833" y="1"/>
                  </a:moveTo>
                  <a:cubicBezTo>
                    <a:pt x="2806" y="1"/>
                    <a:pt x="2775" y="10"/>
                    <a:pt x="2742" y="29"/>
                  </a:cubicBezTo>
                  <a:lnTo>
                    <a:pt x="209" y="1487"/>
                  </a:lnTo>
                  <a:cubicBezTo>
                    <a:pt x="93" y="1551"/>
                    <a:pt x="1" y="1714"/>
                    <a:pt x="1" y="1847"/>
                  </a:cubicBezTo>
                  <a:lnTo>
                    <a:pt x="1" y="1932"/>
                  </a:lnTo>
                  <a:cubicBezTo>
                    <a:pt x="1" y="2026"/>
                    <a:pt x="47" y="2080"/>
                    <a:pt x="115" y="2080"/>
                  </a:cubicBezTo>
                  <a:cubicBezTo>
                    <a:pt x="143" y="2080"/>
                    <a:pt x="175" y="2071"/>
                    <a:pt x="209" y="2051"/>
                  </a:cubicBezTo>
                  <a:lnTo>
                    <a:pt x="2742" y="592"/>
                  </a:lnTo>
                  <a:cubicBezTo>
                    <a:pt x="2857" y="528"/>
                    <a:pt x="2949" y="365"/>
                    <a:pt x="2949" y="233"/>
                  </a:cubicBezTo>
                  <a:lnTo>
                    <a:pt x="2949" y="151"/>
                  </a:lnTo>
                  <a:cubicBezTo>
                    <a:pt x="2949" y="56"/>
                    <a:pt x="2902"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gb18d1f7587_2_429"/>
            <p:cNvSpPr/>
            <p:nvPr/>
          </p:nvSpPr>
          <p:spPr>
            <a:xfrm>
              <a:off x="7163838" y="2909250"/>
              <a:ext cx="130206" cy="91837"/>
            </a:xfrm>
            <a:custGeom>
              <a:rect b="b" l="l" r="r" t="t"/>
              <a:pathLst>
                <a:path extrusionOk="0" h="2080" w="2949">
                  <a:moveTo>
                    <a:pt x="2833" y="0"/>
                  </a:moveTo>
                  <a:cubicBezTo>
                    <a:pt x="2805" y="0"/>
                    <a:pt x="2775" y="9"/>
                    <a:pt x="2742" y="27"/>
                  </a:cubicBezTo>
                  <a:lnTo>
                    <a:pt x="209" y="1486"/>
                  </a:lnTo>
                  <a:cubicBezTo>
                    <a:pt x="93" y="1551"/>
                    <a:pt x="1" y="1714"/>
                    <a:pt x="1" y="1846"/>
                  </a:cubicBezTo>
                  <a:lnTo>
                    <a:pt x="1" y="1931"/>
                  </a:lnTo>
                  <a:cubicBezTo>
                    <a:pt x="1" y="2025"/>
                    <a:pt x="47" y="2080"/>
                    <a:pt x="115" y="2080"/>
                  </a:cubicBezTo>
                  <a:cubicBezTo>
                    <a:pt x="143" y="2080"/>
                    <a:pt x="175" y="2070"/>
                    <a:pt x="209" y="2050"/>
                  </a:cubicBezTo>
                  <a:lnTo>
                    <a:pt x="2742" y="592"/>
                  </a:lnTo>
                  <a:cubicBezTo>
                    <a:pt x="2857" y="527"/>
                    <a:pt x="2949" y="364"/>
                    <a:pt x="2949" y="231"/>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gb18d1f7587_2_429"/>
            <p:cNvSpPr/>
            <p:nvPr/>
          </p:nvSpPr>
          <p:spPr>
            <a:xfrm>
              <a:off x="7163838" y="2959231"/>
              <a:ext cx="130206" cy="91837"/>
            </a:xfrm>
            <a:custGeom>
              <a:rect b="b" l="l" r="r" t="t"/>
              <a:pathLst>
                <a:path extrusionOk="0" h="2080" w="2949">
                  <a:moveTo>
                    <a:pt x="2833" y="0"/>
                  </a:moveTo>
                  <a:cubicBezTo>
                    <a:pt x="2806" y="0"/>
                    <a:pt x="2775" y="9"/>
                    <a:pt x="2742" y="28"/>
                  </a:cubicBezTo>
                  <a:lnTo>
                    <a:pt x="209" y="1486"/>
                  </a:lnTo>
                  <a:cubicBezTo>
                    <a:pt x="93" y="1550"/>
                    <a:pt x="1" y="1714"/>
                    <a:pt x="1" y="1847"/>
                  </a:cubicBezTo>
                  <a:lnTo>
                    <a:pt x="1" y="1931"/>
                  </a:lnTo>
                  <a:cubicBezTo>
                    <a:pt x="1" y="2025"/>
                    <a:pt x="47" y="2080"/>
                    <a:pt x="115" y="2080"/>
                  </a:cubicBezTo>
                  <a:cubicBezTo>
                    <a:pt x="143" y="2080"/>
                    <a:pt x="175" y="2070"/>
                    <a:pt x="209" y="2051"/>
                  </a:cubicBezTo>
                  <a:lnTo>
                    <a:pt x="2742" y="592"/>
                  </a:lnTo>
                  <a:cubicBezTo>
                    <a:pt x="2857" y="524"/>
                    <a:pt x="2949" y="364"/>
                    <a:pt x="2949" y="232"/>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gb18d1f7587_2_429"/>
            <p:cNvSpPr/>
            <p:nvPr/>
          </p:nvSpPr>
          <p:spPr>
            <a:xfrm>
              <a:off x="7163838" y="2966428"/>
              <a:ext cx="204205" cy="134621"/>
            </a:xfrm>
            <a:custGeom>
              <a:rect b="b" l="l" r="r" t="t"/>
              <a:pathLst>
                <a:path extrusionOk="0" h="3049" w="4625">
                  <a:moveTo>
                    <a:pt x="4507" y="0"/>
                  </a:moveTo>
                  <a:cubicBezTo>
                    <a:pt x="4479" y="0"/>
                    <a:pt x="4447" y="9"/>
                    <a:pt x="4414" y="28"/>
                  </a:cubicBezTo>
                  <a:lnTo>
                    <a:pt x="209" y="2451"/>
                  </a:lnTo>
                  <a:cubicBezTo>
                    <a:pt x="93" y="2520"/>
                    <a:pt x="1" y="2683"/>
                    <a:pt x="1" y="2815"/>
                  </a:cubicBezTo>
                  <a:lnTo>
                    <a:pt x="1" y="2900"/>
                  </a:lnTo>
                  <a:cubicBezTo>
                    <a:pt x="1" y="2994"/>
                    <a:pt x="47" y="3049"/>
                    <a:pt x="115" y="3049"/>
                  </a:cubicBezTo>
                  <a:cubicBezTo>
                    <a:pt x="143" y="3049"/>
                    <a:pt x="175" y="3039"/>
                    <a:pt x="209" y="3019"/>
                  </a:cubicBezTo>
                  <a:lnTo>
                    <a:pt x="4414" y="592"/>
                  </a:lnTo>
                  <a:cubicBezTo>
                    <a:pt x="4530" y="527"/>
                    <a:pt x="4625" y="364"/>
                    <a:pt x="4625" y="232"/>
                  </a:cubicBezTo>
                  <a:lnTo>
                    <a:pt x="4625" y="150"/>
                  </a:lnTo>
                  <a:cubicBezTo>
                    <a:pt x="4625" y="55"/>
                    <a:pt x="4576" y="0"/>
                    <a:pt x="450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gb18d1f7587_2_429"/>
            <p:cNvSpPr/>
            <p:nvPr/>
          </p:nvSpPr>
          <p:spPr>
            <a:xfrm>
              <a:off x="7163838" y="3016408"/>
              <a:ext cx="204205" cy="134621"/>
            </a:xfrm>
            <a:custGeom>
              <a:rect b="b" l="l" r="r" t="t"/>
              <a:pathLst>
                <a:path extrusionOk="0" h="3049" w="4625">
                  <a:moveTo>
                    <a:pt x="4506" y="1"/>
                  </a:moveTo>
                  <a:cubicBezTo>
                    <a:pt x="4478" y="1"/>
                    <a:pt x="4447" y="9"/>
                    <a:pt x="4414" y="28"/>
                  </a:cubicBezTo>
                  <a:lnTo>
                    <a:pt x="209" y="2452"/>
                  </a:lnTo>
                  <a:cubicBezTo>
                    <a:pt x="93" y="2520"/>
                    <a:pt x="1" y="2683"/>
                    <a:pt x="1" y="2816"/>
                  </a:cubicBezTo>
                  <a:lnTo>
                    <a:pt x="1" y="2897"/>
                  </a:lnTo>
                  <a:cubicBezTo>
                    <a:pt x="1" y="2993"/>
                    <a:pt x="47" y="3049"/>
                    <a:pt x="116" y="3049"/>
                  </a:cubicBezTo>
                  <a:cubicBezTo>
                    <a:pt x="144" y="3049"/>
                    <a:pt x="175" y="3040"/>
                    <a:pt x="209" y="3020"/>
                  </a:cubicBezTo>
                  <a:lnTo>
                    <a:pt x="4414" y="592"/>
                  </a:lnTo>
                  <a:cubicBezTo>
                    <a:pt x="4530" y="528"/>
                    <a:pt x="4625" y="365"/>
                    <a:pt x="4625" y="232"/>
                  </a:cubicBezTo>
                  <a:lnTo>
                    <a:pt x="4625" y="150"/>
                  </a:lnTo>
                  <a:cubicBezTo>
                    <a:pt x="4625" y="56"/>
                    <a:pt x="4576" y="1"/>
                    <a:pt x="45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gb18d1f7587_2_429"/>
            <p:cNvSpPr/>
            <p:nvPr/>
          </p:nvSpPr>
          <p:spPr>
            <a:xfrm>
              <a:off x="7540679" y="2890088"/>
              <a:ext cx="240808" cy="174049"/>
            </a:xfrm>
            <a:custGeom>
              <a:rect b="b" l="l" r="r" t="t"/>
              <a:pathLst>
                <a:path extrusionOk="0" h="3942" w="5454">
                  <a:moveTo>
                    <a:pt x="5292" y="1"/>
                  </a:moveTo>
                  <a:cubicBezTo>
                    <a:pt x="5254" y="1"/>
                    <a:pt x="5210" y="13"/>
                    <a:pt x="5164" y="39"/>
                  </a:cubicBezTo>
                  <a:lnTo>
                    <a:pt x="292" y="2854"/>
                  </a:lnTo>
                  <a:cubicBezTo>
                    <a:pt x="132" y="2947"/>
                    <a:pt x="0" y="3171"/>
                    <a:pt x="0" y="3358"/>
                  </a:cubicBezTo>
                  <a:lnTo>
                    <a:pt x="0" y="3736"/>
                  </a:lnTo>
                  <a:cubicBezTo>
                    <a:pt x="0" y="3866"/>
                    <a:pt x="67" y="3941"/>
                    <a:pt x="162" y="3941"/>
                  </a:cubicBezTo>
                  <a:cubicBezTo>
                    <a:pt x="202" y="3941"/>
                    <a:pt x="246" y="3929"/>
                    <a:pt x="292" y="3902"/>
                  </a:cubicBezTo>
                  <a:lnTo>
                    <a:pt x="5164" y="1090"/>
                  </a:lnTo>
                  <a:cubicBezTo>
                    <a:pt x="5324" y="998"/>
                    <a:pt x="5453" y="771"/>
                    <a:pt x="5453" y="587"/>
                  </a:cubicBezTo>
                  <a:lnTo>
                    <a:pt x="5453" y="210"/>
                  </a:lnTo>
                  <a:cubicBezTo>
                    <a:pt x="5453" y="77"/>
                    <a:pt x="5388" y="1"/>
                    <a:pt x="529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gb18d1f7587_2_429"/>
            <p:cNvSpPr/>
            <p:nvPr/>
          </p:nvSpPr>
          <p:spPr>
            <a:xfrm>
              <a:off x="7527566" y="2540488"/>
              <a:ext cx="260058" cy="434063"/>
            </a:xfrm>
            <a:custGeom>
              <a:rect b="b" l="l" r="r" t="t"/>
              <a:pathLst>
                <a:path extrusionOk="0" h="9831" w="5890">
                  <a:moveTo>
                    <a:pt x="5657" y="0"/>
                  </a:moveTo>
                  <a:cubicBezTo>
                    <a:pt x="5601" y="0"/>
                    <a:pt x="5538" y="18"/>
                    <a:pt x="5471" y="57"/>
                  </a:cubicBezTo>
                  <a:lnTo>
                    <a:pt x="419" y="2974"/>
                  </a:lnTo>
                  <a:cubicBezTo>
                    <a:pt x="188" y="3107"/>
                    <a:pt x="1" y="3433"/>
                    <a:pt x="1" y="3698"/>
                  </a:cubicBezTo>
                  <a:lnTo>
                    <a:pt x="1" y="9532"/>
                  </a:lnTo>
                  <a:cubicBezTo>
                    <a:pt x="1" y="9722"/>
                    <a:pt x="94" y="9830"/>
                    <a:pt x="231" y="9830"/>
                  </a:cubicBezTo>
                  <a:cubicBezTo>
                    <a:pt x="288" y="9830"/>
                    <a:pt x="352" y="9812"/>
                    <a:pt x="419" y="9773"/>
                  </a:cubicBezTo>
                  <a:lnTo>
                    <a:pt x="5471" y="6856"/>
                  </a:lnTo>
                  <a:cubicBezTo>
                    <a:pt x="5703" y="6724"/>
                    <a:pt x="5890" y="6401"/>
                    <a:pt x="5890" y="6132"/>
                  </a:cubicBezTo>
                  <a:lnTo>
                    <a:pt x="5890" y="298"/>
                  </a:lnTo>
                  <a:cubicBezTo>
                    <a:pt x="5890" y="110"/>
                    <a:pt x="5795" y="0"/>
                    <a:pt x="565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gb18d1f7587_2_429"/>
            <p:cNvSpPr/>
            <p:nvPr/>
          </p:nvSpPr>
          <p:spPr>
            <a:xfrm>
              <a:off x="7527301" y="2540179"/>
              <a:ext cx="260632" cy="434726"/>
            </a:xfrm>
            <a:custGeom>
              <a:rect b="b" l="l" r="r" t="t"/>
              <a:pathLst>
                <a:path extrusionOk="0" h="9846" w="5903">
                  <a:moveTo>
                    <a:pt x="5666" y="13"/>
                  </a:moveTo>
                  <a:cubicBezTo>
                    <a:pt x="5704" y="13"/>
                    <a:pt x="5739" y="22"/>
                    <a:pt x="5770" y="40"/>
                  </a:cubicBezTo>
                  <a:cubicBezTo>
                    <a:pt x="5848" y="84"/>
                    <a:pt x="5889" y="179"/>
                    <a:pt x="5889" y="305"/>
                  </a:cubicBezTo>
                  <a:lnTo>
                    <a:pt x="5889" y="6139"/>
                  </a:lnTo>
                  <a:cubicBezTo>
                    <a:pt x="5889" y="6404"/>
                    <a:pt x="5705" y="6727"/>
                    <a:pt x="5474" y="6856"/>
                  </a:cubicBezTo>
                  <a:lnTo>
                    <a:pt x="422" y="9773"/>
                  </a:lnTo>
                  <a:cubicBezTo>
                    <a:pt x="357" y="9812"/>
                    <a:pt x="294" y="9831"/>
                    <a:pt x="238" y="9831"/>
                  </a:cubicBezTo>
                  <a:cubicBezTo>
                    <a:pt x="200" y="9831"/>
                    <a:pt x="164" y="9822"/>
                    <a:pt x="132" y="9804"/>
                  </a:cubicBezTo>
                  <a:cubicBezTo>
                    <a:pt x="58" y="9760"/>
                    <a:pt x="14" y="9665"/>
                    <a:pt x="14" y="9539"/>
                  </a:cubicBezTo>
                  <a:lnTo>
                    <a:pt x="14" y="3705"/>
                  </a:lnTo>
                  <a:cubicBezTo>
                    <a:pt x="14" y="3443"/>
                    <a:pt x="201" y="3120"/>
                    <a:pt x="429" y="2987"/>
                  </a:cubicBezTo>
                  <a:lnTo>
                    <a:pt x="5481" y="70"/>
                  </a:lnTo>
                  <a:cubicBezTo>
                    <a:pt x="5547" y="32"/>
                    <a:pt x="5610" y="13"/>
                    <a:pt x="5666" y="13"/>
                  </a:cubicBezTo>
                  <a:close/>
                  <a:moveTo>
                    <a:pt x="5667" y="0"/>
                  </a:moveTo>
                  <a:cubicBezTo>
                    <a:pt x="5608" y="0"/>
                    <a:pt x="5542" y="20"/>
                    <a:pt x="5474" y="60"/>
                  </a:cubicBezTo>
                  <a:lnTo>
                    <a:pt x="422" y="2974"/>
                  </a:lnTo>
                  <a:cubicBezTo>
                    <a:pt x="190" y="3109"/>
                    <a:pt x="0" y="3436"/>
                    <a:pt x="0" y="3705"/>
                  </a:cubicBezTo>
                  <a:lnTo>
                    <a:pt x="0" y="9539"/>
                  </a:lnTo>
                  <a:cubicBezTo>
                    <a:pt x="0" y="9671"/>
                    <a:pt x="44" y="9770"/>
                    <a:pt x="126" y="9817"/>
                  </a:cubicBezTo>
                  <a:cubicBezTo>
                    <a:pt x="160" y="9835"/>
                    <a:pt x="198" y="9845"/>
                    <a:pt x="239" y="9845"/>
                  </a:cubicBezTo>
                  <a:cubicBezTo>
                    <a:pt x="300" y="9845"/>
                    <a:pt x="364" y="9825"/>
                    <a:pt x="429" y="9787"/>
                  </a:cubicBezTo>
                  <a:lnTo>
                    <a:pt x="5481" y="6870"/>
                  </a:lnTo>
                  <a:cubicBezTo>
                    <a:pt x="5715" y="6734"/>
                    <a:pt x="5902" y="6408"/>
                    <a:pt x="5902" y="6139"/>
                  </a:cubicBezTo>
                  <a:lnTo>
                    <a:pt x="5902" y="305"/>
                  </a:lnTo>
                  <a:cubicBezTo>
                    <a:pt x="5902" y="176"/>
                    <a:pt x="5858" y="77"/>
                    <a:pt x="5776" y="29"/>
                  </a:cubicBezTo>
                  <a:cubicBezTo>
                    <a:pt x="5744" y="10"/>
                    <a:pt x="5707" y="0"/>
                    <a:pt x="566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gb18d1f7587_2_429"/>
            <p:cNvSpPr/>
            <p:nvPr/>
          </p:nvSpPr>
          <p:spPr>
            <a:xfrm>
              <a:off x="7727223" y="2575281"/>
              <a:ext cx="86671" cy="133826"/>
            </a:xfrm>
            <a:custGeom>
              <a:rect b="b" l="l" r="r" t="t"/>
              <a:pathLst>
                <a:path extrusionOk="0" h="3031" w="1963">
                  <a:moveTo>
                    <a:pt x="1732" y="0"/>
                  </a:moveTo>
                  <a:cubicBezTo>
                    <a:pt x="1676" y="0"/>
                    <a:pt x="1612" y="19"/>
                    <a:pt x="1545" y="58"/>
                  </a:cubicBezTo>
                  <a:lnTo>
                    <a:pt x="419" y="707"/>
                  </a:lnTo>
                  <a:cubicBezTo>
                    <a:pt x="188" y="839"/>
                    <a:pt x="1" y="1166"/>
                    <a:pt x="1" y="1431"/>
                  </a:cubicBezTo>
                  <a:lnTo>
                    <a:pt x="1" y="2733"/>
                  </a:lnTo>
                  <a:cubicBezTo>
                    <a:pt x="1" y="2922"/>
                    <a:pt x="95" y="3031"/>
                    <a:pt x="233" y="3031"/>
                  </a:cubicBezTo>
                  <a:cubicBezTo>
                    <a:pt x="289" y="3031"/>
                    <a:pt x="352" y="3013"/>
                    <a:pt x="419" y="2975"/>
                  </a:cubicBezTo>
                  <a:lnTo>
                    <a:pt x="1545" y="2325"/>
                  </a:lnTo>
                  <a:cubicBezTo>
                    <a:pt x="1776" y="2189"/>
                    <a:pt x="1962" y="1866"/>
                    <a:pt x="1962" y="1597"/>
                  </a:cubicBezTo>
                  <a:lnTo>
                    <a:pt x="1962" y="299"/>
                  </a:lnTo>
                  <a:cubicBezTo>
                    <a:pt x="1962" y="109"/>
                    <a:pt x="1869" y="0"/>
                    <a:pt x="17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gb18d1f7587_2_429"/>
            <p:cNvSpPr/>
            <p:nvPr/>
          </p:nvSpPr>
          <p:spPr>
            <a:xfrm>
              <a:off x="7553837" y="2634092"/>
              <a:ext cx="130338" cy="91837"/>
            </a:xfrm>
            <a:custGeom>
              <a:rect b="b" l="l" r="r" t="t"/>
              <a:pathLst>
                <a:path extrusionOk="0" h="2080" w="2952">
                  <a:moveTo>
                    <a:pt x="2834" y="0"/>
                  </a:moveTo>
                  <a:cubicBezTo>
                    <a:pt x="2806" y="0"/>
                    <a:pt x="2774" y="9"/>
                    <a:pt x="2741" y="28"/>
                  </a:cubicBezTo>
                  <a:lnTo>
                    <a:pt x="212" y="1483"/>
                  </a:lnTo>
                  <a:cubicBezTo>
                    <a:pt x="96" y="1550"/>
                    <a:pt x="1" y="1714"/>
                    <a:pt x="1" y="1847"/>
                  </a:cubicBezTo>
                  <a:lnTo>
                    <a:pt x="1" y="1931"/>
                  </a:lnTo>
                  <a:cubicBezTo>
                    <a:pt x="1" y="2025"/>
                    <a:pt x="48" y="2080"/>
                    <a:pt x="117" y="2080"/>
                  </a:cubicBezTo>
                  <a:cubicBezTo>
                    <a:pt x="146" y="2080"/>
                    <a:pt x="178" y="2070"/>
                    <a:pt x="212" y="2051"/>
                  </a:cubicBezTo>
                  <a:lnTo>
                    <a:pt x="2741" y="592"/>
                  </a:lnTo>
                  <a:cubicBezTo>
                    <a:pt x="2856" y="524"/>
                    <a:pt x="2952" y="364"/>
                    <a:pt x="2952" y="228"/>
                  </a:cubicBezTo>
                  <a:lnTo>
                    <a:pt x="2952" y="150"/>
                  </a:lnTo>
                  <a:cubicBezTo>
                    <a:pt x="2952" y="55"/>
                    <a:pt x="2903" y="0"/>
                    <a:pt x="283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gb18d1f7587_2_429"/>
            <p:cNvSpPr/>
            <p:nvPr/>
          </p:nvSpPr>
          <p:spPr>
            <a:xfrm>
              <a:off x="7553837" y="2684028"/>
              <a:ext cx="130338" cy="91881"/>
            </a:xfrm>
            <a:custGeom>
              <a:rect b="b" l="l" r="r" t="t"/>
              <a:pathLst>
                <a:path extrusionOk="0" h="2081" w="2952">
                  <a:moveTo>
                    <a:pt x="2835" y="1"/>
                  </a:moveTo>
                  <a:cubicBezTo>
                    <a:pt x="2807" y="1"/>
                    <a:pt x="2775" y="10"/>
                    <a:pt x="2741" y="29"/>
                  </a:cubicBezTo>
                  <a:lnTo>
                    <a:pt x="212" y="1483"/>
                  </a:lnTo>
                  <a:cubicBezTo>
                    <a:pt x="96" y="1552"/>
                    <a:pt x="1" y="1715"/>
                    <a:pt x="1" y="1847"/>
                  </a:cubicBezTo>
                  <a:lnTo>
                    <a:pt x="1" y="1932"/>
                  </a:lnTo>
                  <a:cubicBezTo>
                    <a:pt x="1" y="2026"/>
                    <a:pt x="48" y="2081"/>
                    <a:pt x="117" y="2081"/>
                  </a:cubicBezTo>
                  <a:cubicBezTo>
                    <a:pt x="146" y="2081"/>
                    <a:pt x="178" y="2071"/>
                    <a:pt x="212" y="2051"/>
                  </a:cubicBezTo>
                  <a:lnTo>
                    <a:pt x="2741" y="593"/>
                  </a:lnTo>
                  <a:cubicBezTo>
                    <a:pt x="2856" y="525"/>
                    <a:pt x="2952" y="366"/>
                    <a:pt x="2952" y="229"/>
                  </a:cubicBezTo>
                  <a:lnTo>
                    <a:pt x="2952" y="151"/>
                  </a:lnTo>
                  <a:cubicBezTo>
                    <a:pt x="2952" y="54"/>
                    <a:pt x="2904" y="1"/>
                    <a:pt x="283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gb18d1f7587_2_429"/>
            <p:cNvSpPr/>
            <p:nvPr/>
          </p:nvSpPr>
          <p:spPr>
            <a:xfrm>
              <a:off x="7553837" y="2733965"/>
              <a:ext cx="130338" cy="91926"/>
            </a:xfrm>
            <a:custGeom>
              <a:rect b="b" l="l" r="r" t="t"/>
              <a:pathLst>
                <a:path extrusionOk="0" h="2082" w="2952">
                  <a:moveTo>
                    <a:pt x="2835" y="1"/>
                  </a:moveTo>
                  <a:cubicBezTo>
                    <a:pt x="2807" y="1"/>
                    <a:pt x="2775" y="10"/>
                    <a:pt x="2741" y="30"/>
                  </a:cubicBezTo>
                  <a:lnTo>
                    <a:pt x="212" y="1485"/>
                  </a:lnTo>
                  <a:cubicBezTo>
                    <a:pt x="96" y="1553"/>
                    <a:pt x="1" y="1716"/>
                    <a:pt x="1" y="1849"/>
                  </a:cubicBezTo>
                  <a:lnTo>
                    <a:pt x="1" y="1930"/>
                  </a:lnTo>
                  <a:cubicBezTo>
                    <a:pt x="1" y="2026"/>
                    <a:pt x="49" y="2082"/>
                    <a:pt x="118" y="2082"/>
                  </a:cubicBezTo>
                  <a:cubicBezTo>
                    <a:pt x="146" y="2082"/>
                    <a:pt x="178" y="2073"/>
                    <a:pt x="212" y="2053"/>
                  </a:cubicBezTo>
                  <a:lnTo>
                    <a:pt x="2741" y="594"/>
                  </a:lnTo>
                  <a:cubicBezTo>
                    <a:pt x="2856" y="526"/>
                    <a:pt x="2952" y="366"/>
                    <a:pt x="2952" y="230"/>
                  </a:cubicBezTo>
                  <a:lnTo>
                    <a:pt x="2952" y="152"/>
                  </a:lnTo>
                  <a:cubicBezTo>
                    <a:pt x="2952" y="56"/>
                    <a:pt x="2904" y="1"/>
                    <a:pt x="283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gb18d1f7587_2_429"/>
            <p:cNvSpPr/>
            <p:nvPr/>
          </p:nvSpPr>
          <p:spPr>
            <a:xfrm>
              <a:off x="7553837" y="2741250"/>
              <a:ext cx="204205" cy="134665"/>
            </a:xfrm>
            <a:custGeom>
              <a:rect b="b" l="l" r="r" t="t"/>
              <a:pathLst>
                <a:path extrusionOk="0" h="3050" w="4625">
                  <a:moveTo>
                    <a:pt x="4506" y="1"/>
                  </a:moveTo>
                  <a:cubicBezTo>
                    <a:pt x="4478" y="1"/>
                    <a:pt x="4447" y="10"/>
                    <a:pt x="4414" y="28"/>
                  </a:cubicBezTo>
                  <a:lnTo>
                    <a:pt x="212" y="2452"/>
                  </a:lnTo>
                  <a:cubicBezTo>
                    <a:pt x="96" y="2520"/>
                    <a:pt x="1" y="2683"/>
                    <a:pt x="1" y="2816"/>
                  </a:cubicBezTo>
                  <a:lnTo>
                    <a:pt x="1" y="2897"/>
                  </a:lnTo>
                  <a:cubicBezTo>
                    <a:pt x="1" y="2994"/>
                    <a:pt x="48" y="3049"/>
                    <a:pt x="117" y="3049"/>
                  </a:cubicBezTo>
                  <a:cubicBezTo>
                    <a:pt x="146" y="3049"/>
                    <a:pt x="178" y="3040"/>
                    <a:pt x="212" y="3020"/>
                  </a:cubicBezTo>
                  <a:lnTo>
                    <a:pt x="4414" y="592"/>
                  </a:lnTo>
                  <a:cubicBezTo>
                    <a:pt x="4529" y="528"/>
                    <a:pt x="4625" y="364"/>
                    <a:pt x="4625" y="232"/>
                  </a:cubicBezTo>
                  <a:lnTo>
                    <a:pt x="4625" y="151"/>
                  </a:lnTo>
                  <a:cubicBezTo>
                    <a:pt x="4625" y="56"/>
                    <a:pt x="4576" y="1"/>
                    <a:pt x="45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gb18d1f7587_2_429"/>
            <p:cNvSpPr/>
            <p:nvPr/>
          </p:nvSpPr>
          <p:spPr>
            <a:xfrm>
              <a:off x="7553837" y="2791231"/>
              <a:ext cx="204205" cy="134665"/>
            </a:xfrm>
            <a:custGeom>
              <a:rect b="b" l="l" r="r" t="t"/>
              <a:pathLst>
                <a:path extrusionOk="0" h="3050" w="4625">
                  <a:moveTo>
                    <a:pt x="4506" y="1"/>
                  </a:moveTo>
                  <a:cubicBezTo>
                    <a:pt x="4478" y="1"/>
                    <a:pt x="4447" y="10"/>
                    <a:pt x="4414" y="28"/>
                  </a:cubicBezTo>
                  <a:lnTo>
                    <a:pt x="212" y="2452"/>
                  </a:lnTo>
                  <a:cubicBezTo>
                    <a:pt x="96" y="2520"/>
                    <a:pt x="1" y="2683"/>
                    <a:pt x="1" y="2816"/>
                  </a:cubicBezTo>
                  <a:lnTo>
                    <a:pt x="1" y="2898"/>
                  </a:lnTo>
                  <a:cubicBezTo>
                    <a:pt x="1" y="2994"/>
                    <a:pt x="49" y="3049"/>
                    <a:pt x="118" y="3049"/>
                  </a:cubicBezTo>
                  <a:cubicBezTo>
                    <a:pt x="146" y="3049"/>
                    <a:pt x="178" y="3040"/>
                    <a:pt x="212" y="3020"/>
                  </a:cubicBezTo>
                  <a:lnTo>
                    <a:pt x="4414" y="593"/>
                  </a:lnTo>
                  <a:cubicBezTo>
                    <a:pt x="4529" y="528"/>
                    <a:pt x="4625" y="365"/>
                    <a:pt x="4625" y="232"/>
                  </a:cubicBezTo>
                  <a:lnTo>
                    <a:pt x="4625" y="150"/>
                  </a:lnTo>
                  <a:cubicBezTo>
                    <a:pt x="4625" y="56"/>
                    <a:pt x="4576" y="1"/>
                    <a:pt x="45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gb18d1f7587_2_429"/>
            <p:cNvSpPr/>
            <p:nvPr/>
          </p:nvSpPr>
          <p:spPr>
            <a:xfrm>
              <a:off x="6353463" y="3575865"/>
              <a:ext cx="240808" cy="174049"/>
            </a:xfrm>
            <a:custGeom>
              <a:rect b="b" l="l" r="r" t="t"/>
              <a:pathLst>
                <a:path extrusionOk="0" h="3942" w="5454">
                  <a:moveTo>
                    <a:pt x="5294" y="0"/>
                  </a:moveTo>
                  <a:cubicBezTo>
                    <a:pt x="5254" y="0"/>
                    <a:pt x="5209" y="13"/>
                    <a:pt x="5161" y="42"/>
                  </a:cubicBezTo>
                  <a:lnTo>
                    <a:pt x="292" y="2853"/>
                  </a:lnTo>
                  <a:cubicBezTo>
                    <a:pt x="129" y="2945"/>
                    <a:pt x="0" y="3169"/>
                    <a:pt x="0" y="3356"/>
                  </a:cubicBezTo>
                  <a:lnTo>
                    <a:pt x="0" y="3734"/>
                  </a:lnTo>
                  <a:cubicBezTo>
                    <a:pt x="0" y="3865"/>
                    <a:pt x="64" y="3942"/>
                    <a:pt x="159" y="3942"/>
                  </a:cubicBezTo>
                  <a:cubicBezTo>
                    <a:pt x="199" y="3942"/>
                    <a:pt x="244" y="3928"/>
                    <a:pt x="292" y="3900"/>
                  </a:cubicBezTo>
                  <a:lnTo>
                    <a:pt x="5161" y="1088"/>
                  </a:lnTo>
                  <a:cubicBezTo>
                    <a:pt x="5324" y="997"/>
                    <a:pt x="5453" y="773"/>
                    <a:pt x="5453" y="586"/>
                  </a:cubicBezTo>
                  <a:lnTo>
                    <a:pt x="5453" y="208"/>
                  </a:lnTo>
                  <a:cubicBezTo>
                    <a:pt x="5453" y="76"/>
                    <a:pt x="5389" y="0"/>
                    <a:pt x="529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gb18d1f7587_2_429"/>
            <p:cNvSpPr/>
            <p:nvPr/>
          </p:nvSpPr>
          <p:spPr>
            <a:xfrm>
              <a:off x="6340349" y="3226221"/>
              <a:ext cx="260058" cy="434152"/>
            </a:xfrm>
            <a:custGeom>
              <a:rect b="b" l="l" r="r" t="t"/>
              <a:pathLst>
                <a:path extrusionOk="0" h="9833" w="5890">
                  <a:moveTo>
                    <a:pt x="5660" y="1"/>
                  </a:moveTo>
                  <a:cubicBezTo>
                    <a:pt x="5603" y="1"/>
                    <a:pt x="5539" y="20"/>
                    <a:pt x="5471" y="60"/>
                  </a:cubicBezTo>
                  <a:lnTo>
                    <a:pt x="420" y="2973"/>
                  </a:lnTo>
                  <a:cubicBezTo>
                    <a:pt x="188" y="3109"/>
                    <a:pt x="1" y="3432"/>
                    <a:pt x="1" y="3700"/>
                  </a:cubicBezTo>
                  <a:lnTo>
                    <a:pt x="1" y="9531"/>
                  </a:lnTo>
                  <a:cubicBezTo>
                    <a:pt x="1" y="9722"/>
                    <a:pt x="96" y="9832"/>
                    <a:pt x="234" y="9832"/>
                  </a:cubicBezTo>
                  <a:cubicBezTo>
                    <a:pt x="290" y="9832"/>
                    <a:pt x="353" y="9814"/>
                    <a:pt x="420" y="9776"/>
                  </a:cubicBezTo>
                  <a:lnTo>
                    <a:pt x="5471" y="6859"/>
                  </a:lnTo>
                  <a:cubicBezTo>
                    <a:pt x="5703" y="6723"/>
                    <a:pt x="5890" y="6400"/>
                    <a:pt x="5890" y="6131"/>
                  </a:cubicBezTo>
                  <a:lnTo>
                    <a:pt x="5890" y="300"/>
                  </a:lnTo>
                  <a:cubicBezTo>
                    <a:pt x="5890" y="111"/>
                    <a:pt x="5796" y="1"/>
                    <a:pt x="56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gb18d1f7587_2_429"/>
            <p:cNvSpPr/>
            <p:nvPr/>
          </p:nvSpPr>
          <p:spPr>
            <a:xfrm>
              <a:off x="6340084" y="3225868"/>
              <a:ext cx="260632" cy="434726"/>
            </a:xfrm>
            <a:custGeom>
              <a:rect b="b" l="l" r="r" t="t"/>
              <a:pathLst>
                <a:path extrusionOk="0" h="9846" w="5903">
                  <a:moveTo>
                    <a:pt x="5664" y="16"/>
                  </a:moveTo>
                  <a:cubicBezTo>
                    <a:pt x="5701" y="16"/>
                    <a:pt x="5739" y="23"/>
                    <a:pt x="5770" y="43"/>
                  </a:cubicBezTo>
                  <a:cubicBezTo>
                    <a:pt x="5848" y="88"/>
                    <a:pt x="5888" y="179"/>
                    <a:pt x="5888" y="308"/>
                  </a:cubicBezTo>
                  <a:lnTo>
                    <a:pt x="5888" y="6139"/>
                  </a:lnTo>
                  <a:cubicBezTo>
                    <a:pt x="5888" y="6404"/>
                    <a:pt x="5701" y="6727"/>
                    <a:pt x="5474" y="6860"/>
                  </a:cubicBezTo>
                  <a:lnTo>
                    <a:pt x="421" y="9778"/>
                  </a:lnTo>
                  <a:cubicBezTo>
                    <a:pt x="358" y="9813"/>
                    <a:pt x="296" y="9832"/>
                    <a:pt x="241" y="9832"/>
                  </a:cubicBezTo>
                  <a:cubicBezTo>
                    <a:pt x="201" y="9832"/>
                    <a:pt x="165" y="9823"/>
                    <a:pt x="133" y="9804"/>
                  </a:cubicBezTo>
                  <a:cubicBezTo>
                    <a:pt x="54" y="9760"/>
                    <a:pt x="13" y="9668"/>
                    <a:pt x="13" y="9539"/>
                  </a:cubicBezTo>
                  <a:lnTo>
                    <a:pt x="13" y="3708"/>
                  </a:lnTo>
                  <a:cubicBezTo>
                    <a:pt x="13" y="3443"/>
                    <a:pt x="201" y="3120"/>
                    <a:pt x="429" y="2988"/>
                  </a:cubicBezTo>
                  <a:lnTo>
                    <a:pt x="5480" y="71"/>
                  </a:lnTo>
                  <a:cubicBezTo>
                    <a:pt x="5546" y="33"/>
                    <a:pt x="5610" y="16"/>
                    <a:pt x="5664" y="16"/>
                  </a:cubicBezTo>
                  <a:close/>
                  <a:moveTo>
                    <a:pt x="5665" y="0"/>
                  </a:moveTo>
                  <a:cubicBezTo>
                    <a:pt x="5606" y="0"/>
                    <a:pt x="5542" y="21"/>
                    <a:pt x="5474" y="60"/>
                  </a:cubicBezTo>
                  <a:lnTo>
                    <a:pt x="421" y="2977"/>
                  </a:lnTo>
                  <a:cubicBezTo>
                    <a:pt x="191" y="3110"/>
                    <a:pt x="0" y="3440"/>
                    <a:pt x="0" y="3708"/>
                  </a:cubicBezTo>
                  <a:lnTo>
                    <a:pt x="0" y="9539"/>
                  </a:lnTo>
                  <a:cubicBezTo>
                    <a:pt x="0" y="9671"/>
                    <a:pt x="44" y="9770"/>
                    <a:pt x="126" y="9818"/>
                  </a:cubicBezTo>
                  <a:cubicBezTo>
                    <a:pt x="160" y="9839"/>
                    <a:pt x="197" y="9845"/>
                    <a:pt x="238" y="9845"/>
                  </a:cubicBezTo>
                  <a:cubicBezTo>
                    <a:pt x="296" y="9845"/>
                    <a:pt x="360" y="9828"/>
                    <a:pt x="429" y="9787"/>
                  </a:cubicBezTo>
                  <a:lnTo>
                    <a:pt x="5480" y="6870"/>
                  </a:lnTo>
                  <a:cubicBezTo>
                    <a:pt x="5715" y="6738"/>
                    <a:pt x="5902" y="6408"/>
                    <a:pt x="5902" y="6139"/>
                  </a:cubicBezTo>
                  <a:lnTo>
                    <a:pt x="5902" y="308"/>
                  </a:lnTo>
                  <a:cubicBezTo>
                    <a:pt x="5902" y="176"/>
                    <a:pt x="5858" y="77"/>
                    <a:pt x="5777" y="30"/>
                  </a:cubicBezTo>
                  <a:cubicBezTo>
                    <a:pt x="5743" y="10"/>
                    <a:pt x="5705" y="0"/>
                    <a:pt x="5665"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gb18d1f7587_2_429"/>
            <p:cNvSpPr/>
            <p:nvPr/>
          </p:nvSpPr>
          <p:spPr>
            <a:xfrm>
              <a:off x="6540007" y="3261013"/>
              <a:ext cx="86671" cy="133826"/>
            </a:xfrm>
            <a:custGeom>
              <a:rect b="b" l="l" r="r" t="t"/>
              <a:pathLst>
                <a:path extrusionOk="0" h="3031" w="1963">
                  <a:moveTo>
                    <a:pt x="1730" y="0"/>
                  </a:moveTo>
                  <a:cubicBezTo>
                    <a:pt x="1674" y="0"/>
                    <a:pt x="1611" y="18"/>
                    <a:pt x="1544" y="57"/>
                  </a:cubicBezTo>
                  <a:lnTo>
                    <a:pt x="419" y="706"/>
                  </a:lnTo>
                  <a:cubicBezTo>
                    <a:pt x="188" y="842"/>
                    <a:pt x="1" y="1165"/>
                    <a:pt x="1" y="1434"/>
                  </a:cubicBezTo>
                  <a:lnTo>
                    <a:pt x="1" y="2732"/>
                  </a:lnTo>
                  <a:cubicBezTo>
                    <a:pt x="1" y="2922"/>
                    <a:pt x="95" y="3031"/>
                    <a:pt x="231" y="3031"/>
                  </a:cubicBezTo>
                  <a:cubicBezTo>
                    <a:pt x="288" y="3031"/>
                    <a:pt x="351" y="3012"/>
                    <a:pt x="419" y="2974"/>
                  </a:cubicBezTo>
                  <a:lnTo>
                    <a:pt x="1544" y="2324"/>
                  </a:lnTo>
                  <a:cubicBezTo>
                    <a:pt x="1776" y="2192"/>
                    <a:pt x="1963" y="1866"/>
                    <a:pt x="1963" y="1600"/>
                  </a:cubicBezTo>
                  <a:lnTo>
                    <a:pt x="1963" y="298"/>
                  </a:lnTo>
                  <a:cubicBezTo>
                    <a:pt x="1963" y="110"/>
                    <a:pt x="1868" y="0"/>
                    <a:pt x="17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gb18d1f7587_2_429"/>
            <p:cNvSpPr/>
            <p:nvPr/>
          </p:nvSpPr>
          <p:spPr>
            <a:xfrm>
              <a:off x="6366620" y="3319780"/>
              <a:ext cx="130206" cy="91837"/>
            </a:xfrm>
            <a:custGeom>
              <a:rect b="b" l="l" r="r" t="t"/>
              <a:pathLst>
                <a:path extrusionOk="0" h="2080" w="2949">
                  <a:moveTo>
                    <a:pt x="2833" y="1"/>
                  </a:moveTo>
                  <a:cubicBezTo>
                    <a:pt x="2805" y="1"/>
                    <a:pt x="2774" y="9"/>
                    <a:pt x="2742" y="28"/>
                  </a:cubicBezTo>
                  <a:lnTo>
                    <a:pt x="208" y="1486"/>
                  </a:lnTo>
                  <a:cubicBezTo>
                    <a:pt x="93" y="1551"/>
                    <a:pt x="1" y="1714"/>
                    <a:pt x="1" y="1847"/>
                  </a:cubicBezTo>
                  <a:lnTo>
                    <a:pt x="1" y="1931"/>
                  </a:lnTo>
                  <a:cubicBezTo>
                    <a:pt x="1" y="2025"/>
                    <a:pt x="47" y="2080"/>
                    <a:pt x="114" y="2080"/>
                  </a:cubicBezTo>
                  <a:cubicBezTo>
                    <a:pt x="142" y="2080"/>
                    <a:pt x="174" y="2071"/>
                    <a:pt x="208" y="2051"/>
                  </a:cubicBezTo>
                  <a:lnTo>
                    <a:pt x="2742" y="593"/>
                  </a:lnTo>
                  <a:cubicBezTo>
                    <a:pt x="2857" y="527"/>
                    <a:pt x="2949" y="364"/>
                    <a:pt x="2949" y="232"/>
                  </a:cubicBezTo>
                  <a:lnTo>
                    <a:pt x="2949" y="150"/>
                  </a:lnTo>
                  <a:cubicBezTo>
                    <a:pt x="2949" y="55"/>
                    <a:pt x="2902"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gb18d1f7587_2_429"/>
            <p:cNvSpPr/>
            <p:nvPr/>
          </p:nvSpPr>
          <p:spPr>
            <a:xfrm>
              <a:off x="6366620" y="3369761"/>
              <a:ext cx="130206" cy="91881"/>
            </a:xfrm>
            <a:custGeom>
              <a:rect b="b" l="l" r="r" t="t"/>
              <a:pathLst>
                <a:path extrusionOk="0" h="2081" w="2949">
                  <a:moveTo>
                    <a:pt x="2833" y="1"/>
                  </a:moveTo>
                  <a:cubicBezTo>
                    <a:pt x="2805" y="1"/>
                    <a:pt x="2774" y="9"/>
                    <a:pt x="2742" y="28"/>
                  </a:cubicBezTo>
                  <a:lnTo>
                    <a:pt x="208" y="1487"/>
                  </a:lnTo>
                  <a:cubicBezTo>
                    <a:pt x="93" y="1551"/>
                    <a:pt x="1" y="1714"/>
                    <a:pt x="1" y="1847"/>
                  </a:cubicBezTo>
                  <a:lnTo>
                    <a:pt x="1" y="1932"/>
                  </a:lnTo>
                  <a:cubicBezTo>
                    <a:pt x="1" y="2026"/>
                    <a:pt x="47" y="2080"/>
                    <a:pt x="115" y="2080"/>
                  </a:cubicBezTo>
                  <a:cubicBezTo>
                    <a:pt x="143" y="2080"/>
                    <a:pt x="174" y="2071"/>
                    <a:pt x="208" y="2051"/>
                  </a:cubicBezTo>
                  <a:lnTo>
                    <a:pt x="2742" y="592"/>
                  </a:lnTo>
                  <a:cubicBezTo>
                    <a:pt x="2857" y="528"/>
                    <a:pt x="2949" y="365"/>
                    <a:pt x="2949" y="232"/>
                  </a:cubicBezTo>
                  <a:lnTo>
                    <a:pt x="2949" y="150"/>
                  </a:lnTo>
                  <a:cubicBezTo>
                    <a:pt x="2949" y="55"/>
                    <a:pt x="2902"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gb18d1f7587_2_429"/>
            <p:cNvSpPr/>
            <p:nvPr/>
          </p:nvSpPr>
          <p:spPr>
            <a:xfrm>
              <a:off x="6366620" y="3419741"/>
              <a:ext cx="130206" cy="91881"/>
            </a:xfrm>
            <a:custGeom>
              <a:rect b="b" l="l" r="r" t="t"/>
              <a:pathLst>
                <a:path extrusionOk="0" h="2081" w="2949">
                  <a:moveTo>
                    <a:pt x="2833" y="1"/>
                  </a:moveTo>
                  <a:cubicBezTo>
                    <a:pt x="2805" y="1"/>
                    <a:pt x="2774" y="10"/>
                    <a:pt x="2742" y="28"/>
                  </a:cubicBezTo>
                  <a:lnTo>
                    <a:pt x="208" y="1486"/>
                  </a:lnTo>
                  <a:cubicBezTo>
                    <a:pt x="93" y="1552"/>
                    <a:pt x="1" y="1715"/>
                    <a:pt x="1" y="1847"/>
                  </a:cubicBezTo>
                  <a:lnTo>
                    <a:pt x="1" y="1932"/>
                  </a:lnTo>
                  <a:cubicBezTo>
                    <a:pt x="1" y="2026"/>
                    <a:pt x="47" y="2080"/>
                    <a:pt x="114" y="2080"/>
                  </a:cubicBezTo>
                  <a:cubicBezTo>
                    <a:pt x="142" y="2080"/>
                    <a:pt x="174" y="2071"/>
                    <a:pt x="208" y="2051"/>
                  </a:cubicBezTo>
                  <a:lnTo>
                    <a:pt x="2742" y="593"/>
                  </a:lnTo>
                  <a:cubicBezTo>
                    <a:pt x="2857" y="528"/>
                    <a:pt x="2949" y="364"/>
                    <a:pt x="2949" y="232"/>
                  </a:cubicBezTo>
                  <a:lnTo>
                    <a:pt x="2949" y="151"/>
                  </a:lnTo>
                  <a:cubicBezTo>
                    <a:pt x="2949" y="56"/>
                    <a:pt x="2902"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gb18d1f7587_2_429"/>
            <p:cNvSpPr/>
            <p:nvPr/>
          </p:nvSpPr>
          <p:spPr>
            <a:xfrm>
              <a:off x="6366620" y="3427027"/>
              <a:ext cx="204205" cy="134577"/>
            </a:xfrm>
            <a:custGeom>
              <a:rect b="b" l="l" r="r" t="t"/>
              <a:pathLst>
                <a:path extrusionOk="0" h="3048" w="4625">
                  <a:moveTo>
                    <a:pt x="4509" y="0"/>
                  </a:moveTo>
                  <a:cubicBezTo>
                    <a:pt x="4480" y="0"/>
                    <a:pt x="4448" y="10"/>
                    <a:pt x="4414" y="30"/>
                  </a:cubicBezTo>
                  <a:lnTo>
                    <a:pt x="208" y="2454"/>
                  </a:lnTo>
                  <a:cubicBezTo>
                    <a:pt x="93" y="2518"/>
                    <a:pt x="1" y="2681"/>
                    <a:pt x="1" y="2814"/>
                  </a:cubicBezTo>
                  <a:lnTo>
                    <a:pt x="1" y="2899"/>
                  </a:lnTo>
                  <a:cubicBezTo>
                    <a:pt x="1" y="2993"/>
                    <a:pt x="47" y="3048"/>
                    <a:pt x="115" y="3048"/>
                  </a:cubicBezTo>
                  <a:cubicBezTo>
                    <a:pt x="143" y="3048"/>
                    <a:pt x="174" y="3038"/>
                    <a:pt x="208" y="3018"/>
                  </a:cubicBezTo>
                  <a:lnTo>
                    <a:pt x="4414" y="594"/>
                  </a:lnTo>
                  <a:cubicBezTo>
                    <a:pt x="4529" y="526"/>
                    <a:pt x="4625" y="363"/>
                    <a:pt x="4625" y="230"/>
                  </a:cubicBezTo>
                  <a:lnTo>
                    <a:pt x="4625" y="149"/>
                  </a:lnTo>
                  <a:cubicBezTo>
                    <a:pt x="4625" y="55"/>
                    <a:pt x="4577" y="0"/>
                    <a:pt x="450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gb18d1f7587_2_429"/>
            <p:cNvSpPr/>
            <p:nvPr/>
          </p:nvSpPr>
          <p:spPr>
            <a:xfrm>
              <a:off x="6366620" y="3477007"/>
              <a:ext cx="204205" cy="134577"/>
            </a:xfrm>
            <a:custGeom>
              <a:rect b="b" l="l" r="r" t="t"/>
              <a:pathLst>
                <a:path extrusionOk="0" h="3048" w="4625">
                  <a:moveTo>
                    <a:pt x="4509" y="0"/>
                  </a:moveTo>
                  <a:cubicBezTo>
                    <a:pt x="4480" y="0"/>
                    <a:pt x="4448" y="10"/>
                    <a:pt x="4414" y="30"/>
                  </a:cubicBezTo>
                  <a:lnTo>
                    <a:pt x="208" y="2454"/>
                  </a:lnTo>
                  <a:cubicBezTo>
                    <a:pt x="93" y="2519"/>
                    <a:pt x="1" y="2682"/>
                    <a:pt x="1" y="2814"/>
                  </a:cubicBezTo>
                  <a:lnTo>
                    <a:pt x="1" y="2899"/>
                  </a:lnTo>
                  <a:cubicBezTo>
                    <a:pt x="1" y="2993"/>
                    <a:pt x="47" y="3047"/>
                    <a:pt x="114" y="3047"/>
                  </a:cubicBezTo>
                  <a:cubicBezTo>
                    <a:pt x="142" y="3047"/>
                    <a:pt x="174" y="3038"/>
                    <a:pt x="208" y="3018"/>
                  </a:cubicBezTo>
                  <a:lnTo>
                    <a:pt x="4414" y="594"/>
                  </a:lnTo>
                  <a:cubicBezTo>
                    <a:pt x="4529" y="526"/>
                    <a:pt x="4625" y="363"/>
                    <a:pt x="4625" y="230"/>
                  </a:cubicBezTo>
                  <a:lnTo>
                    <a:pt x="4625" y="148"/>
                  </a:lnTo>
                  <a:cubicBezTo>
                    <a:pt x="4625" y="55"/>
                    <a:pt x="4577" y="0"/>
                    <a:pt x="450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gb18d1f7587_2_429"/>
            <p:cNvSpPr/>
            <p:nvPr/>
          </p:nvSpPr>
          <p:spPr>
            <a:xfrm>
              <a:off x="6743594" y="3350643"/>
              <a:ext cx="240631" cy="174093"/>
            </a:xfrm>
            <a:custGeom>
              <a:rect b="b" l="l" r="r" t="t"/>
              <a:pathLst>
                <a:path extrusionOk="0" h="3943" w="5450">
                  <a:moveTo>
                    <a:pt x="5290" y="0"/>
                  </a:moveTo>
                  <a:cubicBezTo>
                    <a:pt x="5251" y="0"/>
                    <a:pt x="5207" y="13"/>
                    <a:pt x="5161" y="40"/>
                  </a:cubicBezTo>
                  <a:lnTo>
                    <a:pt x="289" y="2855"/>
                  </a:lnTo>
                  <a:cubicBezTo>
                    <a:pt x="129" y="2946"/>
                    <a:pt x="0" y="3170"/>
                    <a:pt x="0" y="3357"/>
                  </a:cubicBezTo>
                  <a:lnTo>
                    <a:pt x="0" y="3735"/>
                  </a:lnTo>
                  <a:cubicBezTo>
                    <a:pt x="0" y="3865"/>
                    <a:pt x="65" y="3942"/>
                    <a:pt x="159" y="3942"/>
                  </a:cubicBezTo>
                  <a:cubicBezTo>
                    <a:pt x="198" y="3942"/>
                    <a:pt x="242" y="3929"/>
                    <a:pt x="289" y="3901"/>
                  </a:cubicBezTo>
                  <a:lnTo>
                    <a:pt x="5161" y="1090"/>
                  </a:lnTo>
                  <a:cubicBezTo>
                    <a:pt x="5321" y="998"/>
                    <a:pt x="5450" y="774"/>
                    <a:pt x="5450" y="587"/>
                  </a:cubicBezTo>
                  <a:lnTo>
                    <a:pt x="5450" y="209"/>
                  </a:lnTo>
                  <a:cubicBezTo>
                    <a:pt x="5450" y="77"/>
                    <a:pt x="5385"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gb18d1f7587_2_429"/>
            <p:cNvSpPr/>
            <p:nvPr/>
          </p:nvSpPr>
          <p:spPr>
            <a:xfrm>
              <a:off x="6730348" y="3000999"/>
              <a:ext cx="260191" cy="434152"/>
            </a:xfrm>
            <a:custGeom>
              <a:rect b="b" l="l" r="r" t="t"/>
              <a:pathLst>
                <a:path extrusionOk="0" h="9833" w="5893">
                  <a:moveTo>
                    <a:pt x="5660" y="1"/>
                  </a:moveTo>
                  <a:cubicBezTo>
                    <a:pt x="5604" y="1"/>
                    <a:pt x="5541" y="19"/>
                    <a:pt x="5474" y="57"/>
                  </a:cubicBezTo>
                  <a:lnTo>
                    <a:pt x="419" y="2974"/>
                  </a:lnTo>
                  <a:cubicBezTo>
                    <a:pt x="191" y="3110"/>
                    <a:pt x="1" y="3433"/>
                    <a:pt x="1" y="3702"/>
                  </a:cubicBezTo>
                  <a:lnTo>
                    <a:pt x="1" y="9533"/>
                  </a:lnTo>
                  <a:cubicBezTo>
                    <a:pt x="1" y="9723"/>
                    <a:pt x="96" y="9832"/>
                    <a:pt x="232" y="9832"/>
                  </a:cubicBezTo>
                  <a:cubicBezTo>
                    <a:pt x="289" y="9832"/>
                    <a:pt x="352" y="9814"/>
                    <a:pt x="419" y="9774"/>
                  </a:cubicBezTo>
                  <a:lnTo>
                    <a:pt x="5474" y="6857"/>
                  </a:lnTo>
                  <a:cubicBezTo>
                    <a:pt x="5706" y="6724"/>
                    <a:pt x="5893" y="6401"/>
                    <a:pt x="5893" y="6132"/>
                  </a:cubicBezTo>
                  <a:lnTo>
                    <a:pt x="5893" y="298"/>
                  </a:lnTo>
                  <a:cubicBezTo>
                    <a:pt x="5893" y="110"/>
                    <a:pt x="5798" y="1"/>
                    <a:pt x="56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gb18d1f7587_2_429"/>
            <p:cNvSpPr/>
            <p:nvPr/>
          </p:nvSpPr>
          <p:spPr>
            <a:xfrm>
              <a:off x="6730083" y="3000690"/>
              <a:ext cx="260765" cy="434726"/>
            </a:xfrm>
            <a:custGeom>
              <a:rect b="b" l="l" r="r" t="t"/>
              <a:pathLst>
                <a:path extrusionOk="0" h="9846" w="5906">
                  <a:moveTo>
                    <a:pt x="5667" y="15"/>
                  </a:moveTo>
                  <a:cubicBezTo>
                    <a:pt x="5706" y="15"/>
                    <a:pt x="5741" y="24"/>
                    <a:pt x="5773" y="43"/>
                  </a:cubicBezTo>
                  <a:cubicBezTo>
                    <a:pt x="5847" y="88"/>
                    <a:pt x="5892" y="180"/>
                    <a:pt x="5892" y="305"/>
                  </a:cubicBezTo>
                  <a:lnTo>
                    <a:pt x="5892" y="6139"/>
                  </a:lnTo>
                  <a:cubicBezTo>
                    <a:pt x="5892" y="6405"/>
                    <a:pt x="5704" y="6728"/>
                    <a:pt x="5477" y="6861"/>
                  </a:cubicBezTo>
                  <a:lnTo>
                    <a:pt x="421" y="9778"/>
                  </a:lnTo>
                  <a:cubicBezTo>
                    <a:pt x="357" y="9814"/>
                    <a:pt x="296" y="9832"/>
                    <a:pt x="240" y="9832"/>
                  </a:cubicBezTo>
                  <a:cubicBezTo>
                    <a:pt x="201" y="9832"/>
                    <a:pt x="165" y="9823"/>
                    <a:pt x="132" y="9805"/>
                  </a:cubicBezTo>
                  <a:cubicBezTo>
                    <a:pt x="58" y="9761"/>
                    <a:pt x="13" y="9668"/>
                    <a:pt x="13" y="9540"/>
                  </a:cubicBezTo>
                  <a:lnTo>
                    <a:pt x="13" y="3709"/>
                  </a:lnTo>
                  <a:cubicBezTo>
                    <a:pt x="13" y="3444"/>
                    <a:pt x="201" y="3120"/>
                    <a:pt x="428" y="2988"/>
                  </a:cubicBezTo>
                  <a:lnTo>
                    <a:pt x="5484" y="71"/>
                  </a:lnTo>
                  <a:cubicBezTo>
                    <a:pt x="5549" y="35"/>
                    <a:pt x="5611" y="15"/>
                    <a:pt x="5667" y="15"/>
                  </a:cubicBezTo>
                  <a:close/>
                  <a:moveTo>
                    <a:pt x="5666" y="1"/>
                  </a:moveTo>
                  <a:cubicBezTo>
                    <a:pt x="5608" y="1"/>
                    <a:pt x="5543" y="21"/>
                    <a:pt x="5477" y="61"/>
                  </a:cubicBezTo>
                  <a:lnTo>
                    <a:pt x="421" y="2978"/>
                  </a:lnTo>
                  <a:cubicBezTo>
                    <a:pt x="190" y="3111"/>
                    <a:pt x="0" y="3440"/>
                    <a:pt x="0" y="3709"/>
                  </a:cubicBezTo>
                  <a:lnTo>
                    <a:pt x="0" y="9540"/>
                  </a:lnTo>
                  <a:cubicBezTo>
                    <a:pt x="0" y="9672"/>
                    <a:pt x="47" y="9770"/>
                    <a:pt x="126" y="9819"/>
                  </a:cubicBezTo>
                  <a:cubicBezTo>
                    <a:pt x="160" y="9835"/>
                    <a:pt x="197" y="9846"/>
                    <a:pt x="242" y="9846"/>
                  </a:cubicBezTo>
                  <a:cubicBezTo>
                    <a:pt x="299" y="9846"/>
                    <a:pt x="364" y="9828"/>
                    <a:pt x="428" y="9788"/>
                  </a:cubicBezTo>
                  <a:lnTo>
                    <a:pt x="5484" y="6871"/>
                  </a:lnTo>
                  <a:cubicBezTo>
                    <a:pt x="5715" y="6738"/>
                    <a:pt x="5905" y="6408"/>
                    <a:pt x="5905" y="6139"/>
                  </a:cubicBezTo>
                  <a:lnTo>
                    <a:pt x="5905" y="305"/>
                  </a:lnTo>
                  <a:cubicBezTo>
                    <a:pt x="5905" y="176"/>
                    <a:pt x="5858" y="78"/>
                    <a:pt x="5779" y="30"/>
                  </a:cubicBezTo>
                  <a:cubicBezTo>
                    <a:pt x="5746" y="11"/>
                    <a:pt x="5708" y="1"/>
                    <a:pt x="566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gb18d1f7587_2_429"/>
            <p:cNvSpPr/>
            <p:nvPr/>
          </p:nvSpPr>
          <p:spPr>
            <a:xfrm>
              <a:off x="6930006" y="3035835"/>
              <a:ext cx="86671" cy="133870"/>
            </a:xfrm>
            <a:custGeom>
              <a:rect b="b" l="l" r="r" t="t"/>
              <a:pathLst>
                <a:path extrusionOk="0" h="3032" w="1963">
                  <a:moveTo>
                    <a:pt x="1730" y="1"/>
                  </a:moveTo>
                  <a:cubicBezTo>
                    <a:pt x="1674" y="1"/>
                    <a:pt x="1611" y="19"/>
                    <a:pt x="1544" y="57"/>
                  </a:cubicBezTo>
                  <a:lnTo>
                    <a:pt x="418" y="706"/>
                  </a:lnTo>
                  <a:cubicBezTo>
                    <a:pt x="187" y="843"/>
                    <a:pt x="1" y="1165"/>
                    <a:pt x="1" y="1434"/>
                  </a:cubicBezTo>
                  <a:lnTo>
                    <a:pt x="1" y="2732"/>
                  </a:lnTo>
                  <a:cubicBezTo>
                    <a:pt x="1" y="2923"/>
                    <a:pt x="94" y="3031"/>
                    <a:pt x="231" y="3031"/>
                  </a:cubicBezTo>
                  <a:cubicBezTo>
                    <a:pt x="287" y="3031"/>
                    <a:pt x="351" y="3013"/>
                    <a:pt x="418" y="2974"/>
                  </a:cubicBezTo>
                  <a:lnTo>
                    <a:pt x="1544" y="2324"/>
                  </a:lnTo>
                  <a:cubicBezTo>
                    <a:pt x="1775" y="2192"/>
                    <a:pt x="1962" y="1866"/>
                    <a:pt x="1962" y="1601"/>
                  </a:cubicBezTo>
                  <a:lnTo>
                    <a:pt x="1962" y="298"/>
                  </a:lnTo>
                  <a:cubicBezTo>
                    <a:pt x="1962" y="110"/>
                    <a:pt x="1868" y="1"/>
                    <a:pt x="17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gb18d1f7587_2_429"/>
            <p:cNvSpPr/>
            <p:nvPr/>
          </p:nvSpPr>
          <p:spPr>
            <a:xfrm>
              <a:off x="6756619" y="3094602"/>
              <a:ext cx="130338" cy="91881"/>
            </a:xfrm>
            <a:custGeom>
              <a:rect b="b" l="l" r="r" t="t"/>
              <a:pathLst>
                <a:path extrusionOk="0" h="2081" w="2952">
                  <a:moveTo>
                    <a:pt x="2833" y="1"/>
                  </a:moveTo>
                  <a:cubicBezTo>
                    <a:pt x="2805" y="1"/>
                    <a:pt x="2774" y="10"/>
                    <a:pt x="2741" y="28"/>
                  </a:cubicBezTo>
                  <a:lnTo>
                    <a:pt x="212" y="1486"/>
                  </a:lnTo>
                  <a:cubicBezTo>
                    <a:pt x="96" y="1552"/>
                    <a:pt x="0" y="1715"/>
                    <a:pt x="0" y="1847"/>
                  </a:cubicBezTo>
                  <a:lnTo>
                    <a:pt x="0" y="1932"/>
                  </a:lnTo>
                  <a:cubicBezTo>
                    <a:pt x="0" y="2026"/>
                    <a:pt x="48" y="2080"/>
                    <a:pt x="117" y="2080"/>
                  </a:cubicBezTo>
                  <a:cubicBezTo>
                    <a:pt x="146" y="2080"/>
                    <a:pt x="178" y="2071"/>
                    <a:pt x="212" y="2051"/>
                  </a:cubicBezTo>
                  <a:lnTo>
                    <a:pt x="2741" y="593"/>
                  </a:lnTo>
                  <a:cubicBezTo>
                    <a:pt x="2856" y="528"/>
                    <a:pt x="2952" y="364"/>
                    <a:pt x="2952" y="232"/>
                  </a:cubicBezTo>
                  <a:lnTo>
                    <a:pt x="2952" y="151"/>
                  </a:lnTo>
                  <a:cubicBezTo>
                    <a:pt x="2952" y="56"/>
                    <a:pt x="2903"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gb18d1f7587_2_429"/>
            <p:cNvSpPr/>
            <p:nvPr/>
          </p:nvSpPr>
          <p:spPr>
            <a:xfrm>
              <a:off x="6756619" y="3144583"/>
              <a:ext cx="130338" cy="91881"/>
            </a:xfrm>
            <a:custGeom>
              <a:rect b="b" l="l" r="r" t="t"/>
              <a:pathLst>
                <a:path extrusionOk="0" h="2081" w="2952">
                  <a:moveTo>
                    <a:pt x="2833" y="1"/>
                  </a:moveTo>
                  <a:cubicBezTo>
                    <a:pt x="2805" y="1"/>
                    <a:pt x="2774" y="10"/>
                    <a:pt x="2741" y="28"/>
                  </a:cubicBezTo>
                  <a:lnTo>
                    <a:pt x="212" y="1487"/>
                  </a:lnTo>
                  <a:cubicBezTo>
                    <a:pt x="96" y="1551"/>
                    <a:pt x="0" y="1714"/>
                    <a:pt x="0" y="1847"/>
                  </a:cubicBezTo>
                  <a:lnTo>
                    <a:pt x="0" y="1932"/>
                  </a:lnTo>
                  <a:cubicBezTo>
                    <a:pt x="0" y="2026"/>
                    <a:pt x="48" y="2081"/>
                    <a:pt x="117" y="2081"/>
                  </a:cubicBezTo>
                  <a:cubicBezTo>
                    <a:pt x="146" y="2081"/>
                    <a:pt x="178" y="2071"/>
                    <a:pt x="212" y="2051"/>
                  </a:cubicBezTo>
                  <a:lnTo>
                    <a:pt x="2741" y="593"/>
                  </a:lnTo>
                  <a:cubicBezTo>
                    <a:pt x="2856" y="528"/>
                    <a:pt x="2952" y="365"/>
                    <a:pt x="2952" y="232"/>
                  </a:cubicBezTo>
                  <a:lnTo>
                    <a:pt x="2952" y="150"/>
                  </a:lnTo>
                  <a:cubicBezTo>
                    <a:pt x="2952" y="56"/>
                    <a:pt x="2903"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gb18d1f7587_2_429"/>
            <p:cNvSpPr/>
            <p:nvPr/>
          </p:nvSpPr>
          <p:spPr>
            <a:xfrm>
              <a:off x="6756619" y="3194608"/>
              <a:ext cx="130338" cy="91837"/>
            </a:xfrm>
            <a:custGeom>
              <a:rect b="b" l="l" r="r" t="t"/>
              <a:pathLst>
                <a:path extrusionOk="0" h="2080" w="2952">
                  <a:moveTo>
                    <a:pt x="2833" y="0"/>
                  </a:moveTo>
                  <a:cubicBezTo>
                    <a:pt x="2805" y="0"/>
                    <a:pt x="2774" y="9"/>
                    <a:pt x="2741" y="27"/>
                  </a:cubicBezTo>
                  <a:lnTo>
                    <a:pt x="212" y="1486"/>
                  </a:lnTo>
                  <a:cubicBezTo>
                    <a:pt x="96" y="1551"/>
                    <a:pt x="0" y="1714"/>
                    <a:pt x="0" y="1846"/>
                  </a:cubicBezTo>
                  <a:lnTo>
                    <a:pt x="0" y="1931"/>
                  </a:lnTo>
                  <a:cubicBezTo>
                    <a:pt x="0" y="2025"/>
                    <a:pt x="48" y="2079"/>
                    <a:pt x="117" y="2079"/>
                  </a:cubicBezTo>
                  <a:cubicBezTo>
                    <a:pt x="146" y="2079"/>
                    <a:pt x="178" y="2070"/>
                    <a:pt x="212" y="2050"/>
                  </a:cubicBezTo>
                  <a:lnTo>
                    <a:pt x="2741" y="592"/>
                  </a:lnTo>
                  <a:cubicBezTo>
                    <a:pt x="2856" y="527"/>
                    <a:pt x="2952" y="364"/>
                    <a:pt x="2952" y="231"/>
                  </a:cubicBezTo>
                  <a:lnTo>
                    <a:pt x="2952" y="150"/>
                  </a:lnTo>
                  <a:cubicBezTo>
                    <a:pt x="2952" y="55"/>
                    <a:pt x="2903"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gb18d1f7587_2_429"/>
            <p:cNvSpPr/>
            <p:nvPr/>
          </p:nvSpPr>
          <p:spPr>
            <a:xfrm>
              <a:off x="6756619" y="3201849"/>
              <a:ext cx="204205" cy="134577"/>
            </a:xfrm>
            <a:custGeom>
              <a:rect b="b" l="l" r="r" t="t"/>
              <a:pathLst>
                <a:path extrusionOk="0" h="3048" w="4625">
                  <a:moveTo>
                    <a:pt x="4511" y="1"/>
                  </a:moveTo>
                  <a:cubicBezTo>
                    <a:pt x="4483" y="1"/>
                    <a:pt x="4451" y="10"/>
                    <a:pt x="4417" y="30"/>
                  </a:cubicBezTo>
                  <a:lnTo>
                    <a:pt x="212" y="2454"/>
                  </a:lnTo>
                  <a:cubicBezTo>
                    <a:pt x="96" y="2519"/>
                    <a:pt x="0" y="2682"/>
                    <a:pt x="0" y="2815"/>
                  </a:cubicBezTo>
                  <a:lnTo>
                    <a:pt x="0" y="2900"/>
                  </a:lnTo>
                  <a:cubicBezTo>
                    <a:pt x="0" y="2993"/>
                    <a:pt x="48" y="3048"/>
                    <a:pt x="117" y="3048"/>
                  </a:cubicBezTo>
                  <a:cubicBezTo>
                    <a:pt x="146" y="3048"/>
                    <a:pt x="178" y="3039"/>
                    <a:pt x="212" y="3019"/>
                  </a:cubicBezTo>
                  <a:lnTo>
                    <a:pt x="4417" y="591"/>
                  </a:lnTo>
                  <a:cubicBezTo>
                    <a:pt x="4532" y="526"/>
                    <a:pt x="4624" y="363"/>
                    <a:pt x="4624" y="231"/>
                  </a:cubicBezTo>
                  <a:lnTo>
                    <a:pt x="4624" y="149"/>
                  </a:lnTo>
                  <a:cubicBezTo>
                    <a:pt x="4624" y="55"/>
                    <a:pt x="4578" y="1"/>
                    <a:pt x="451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gb18d1f7587_2_429"/>
            <p:cNvSpPr/>
            <p:nvPr/>
          </p:nvSpPr>
          <p:spPr>
            <a:xfrm>
              <a:off x="6756619" y="3251829"/>
              <a:ext cx="204205" cy="134577"/>
            </a:xfrm>
            <a:custGeom>
              <a:rect b="b" l="l" r="r" t="t"/>
              <a:pathLst>
                <a:path extrusionOk="0" h="3048" w="4625">
                  <a:moveTo>
                    <a:pt x="4511" y="1"/>
                  </a:moveTo>
                  <a:cubicBezTo>
                    <a:pt x="4483" y="1"/>
                    <a:pt x="4451" y="10"/>
                    <a:pt x="4417" y="30"/>
                  </a:cubicBezTo>
                  <a:lnTo>
                    <a:pt x="212" y="2451"/>
                  </a:lnTo>
                  <a:cubicBezTo>
                    <a:pt x="96" y="2519"/>
                    <a:pt x="0" y="2682"/>
                    <a:pt x="0" y="2814"/>
                  </a:cubicBezTo>
                  <a:lnTo>
                    <a:pt x="0" y="2899"/>
                  </a:lnTo>
                  <a:cubicBezTo>
                    <a:pt x="0" y="2993"/>
                    <a:pt x="48" y="3048"/>
                    <a:pt x="117" y="3048"/>
                  </a:cubicBezTo>
                  <a:cubicBezTo>
                    <a:pt x="146" y="3048"/>
                    <a:pt x="178" y="3038"/>
                    <a:pt x="212" y="3018"/>
                  </a:cubicBezTo>
                  <a:lnTo>
                    <a:pt x="4417" y="591"/>
                  </a:lnTo>
                  <a:cubicBezTo>
                    <a:pt x="4532" y="527"/>
                    <a:pt x="4624" y="363"/>
                    <a:pt x="4624" y="230"/>
                  </a:cubicBezTo>
                  <a:lnTo>
                    <a:pt x="4624" y="149"/>
                  </a:lnTo>
                  <a:cubicBezTo>
                    <a:pt x="4624" y="55"/>
                    <a:pt x="4579" y="1"/>
                    <a:pt x="451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gb18d1f7587_2_429"/>
            <p:cNvSpPr/>
            <p:nvPr/>
          </p:nvSpPr>
          <p:spPr>
            <a:xfrm>
              <a:off x="5690248" y="2321536"/>
              <a:ext cx="43402" cy="225222"/>
            </a:xfrm>
            <a:custGeom>
              <a:rect b="b" l="l" r="r" t="t"/>
              <a:pathLst>
                <a:path extrusionOk="0" h="5101" w="983">
                  <a:moveTo>
                    <a:pt x="0" y="1"/>
                  </a:moveTo>
                  <a:lnTo>
                    <a:pt x="0" y="4537"/>
                  </a:lnTo>
                  <a:lnTo>
                    <a:pt x="983" y="5100"/>
                  </a:lnTo>
                  <a:lnTo>
                    <a:pt x="983" y="572"/>
                  </a:lnTo>
                  <a:lnTo>
                    <a:pt x="0" y="1"/>
                  </a:ln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gb18d1f7587_2_429"/>
            <p:cNvSpPr/>
            <p:nvPr/>
          </p:nvSpPr>
          <p:spPr>
            <a:xfrm>
              <a:off x="5690248" y="2321536"/>
              <a:ext cx="43402" cy="225222"/>
            </a:xfrm>
            <a:custGeom>
              <a:rect b="b" l="l" r="r" t="t"/>
              <a:pathLst>
                <a:path extrusionOk="0" h="5101" w="983">
                  <a:moveTo>
                    <a:pt x="0" y="1"/>
                  </a:moveTo>
                  <a:lnTo>
                    <a:pt x="0" y="4537"/>
                  </a:lnTo>
                  <a:lnTo>
                    <a:pt x="983" y="5100"/>
                  </a:lnTo>
                  <a:lnTo>
                    <a:pt x="983" y="57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gb18d1f7587_2_429"/>
            <p:cNvSpPr/>
            <p:nvPr/>
          </p:nvSpPr>
          <p:spPr>
            <a:xfrm>
              <a:off x="7487387" y="3168425"/>
              <a:ext cx="4194" cy="64198"/>
            </a:xfrm>
            <a:custGeom>
              <a:rect b="b" l="l" r="r" t="t"/>
              <a:pathLst>
                <a:path extrusionOk="0" h="1454" w="95">
                  <a:moveTo>
                    <a:pt x="0" y="0"/>
                  </a:moveTo>
                  <a:cubicBezTo>
                    <a:pt x="0" y="513"/>
                    <a:pt x="31" y="998"/>
                    <a:pt x="95" y="1454"/>
                  </a:cubicBezTo>
                  <a:cubicBezTo>
                    <a:pt x="34" y="998"/>
                    <a:pt x="0" y="513"/>
                    <a:pt x="0" y="0"/>
                  </a:cubicBezTo>
                  <a:close/>
                </a:path>
              </a:pathLst>
            </a:custGeom>
            <a:solidFill>
              <a:srgbClr val="E1E1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gb18d1f7587_2_429"/>
            <p:cNvSpPr/>
            <p:nvPr/>
          </p:nvSpPr>
          <p:spPr>
            <a:xfrm>
              <a:off x="7491537" y="3232579"/>
              <a:ext cx="221" cy="618"/>
            </a:xfrm>
            <a:custGeom>
              <a:rect b="b" l="l" r="r" t="t"/>
              <a:pathLst>
                <a:path extrusionOk="0" h="14" w="5">
                  <a:moveTo>
                    <a:pt x="1" y="1"/>
                  </a:moveTo>
                  <a:lnTo>
                    <a:pt x="1" y="1"/>
                  </a:lnTo>
                  <a:cubicBezTo>
                    <a:pt x="4" y="4"/>
                    <a:pt x="4" y="7"/>
                    <a:pt x="4" y="14"/>
                  </a:cubicBezTo>
                  <a:lnTo>
                    <a:pt x="4" y="14"/>
                  </a:lnTo>
                  <a:cubicBezTo>
                    <a:pt x="4" y="7"/>
                    <a:pt x="4" y="4"/>
                    <a:pt x="1" y="1"/>
                  </a:cubicBez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17" name="Shape 1817"/>
        <p:cNvGrpSpPr/>
        <p:nvPr/>
      </p:nvGrpSpPr>
      <p:grpSpPr>
        <a:xfrm>
          <a:off x="0" y="0"/>
          <a:ext cx="0" cy="0"/>
          <a:chOff x="0" y="0"/>
          <a:chExt cx="0" cy="0"/>
        </a:xfrm>
      </p:grpSpPr>
      <p:sp>
        <p:nvSpPr>
          <p:cNvPr id="1818" name="Google Shape;1818;gb18d1f7587_2_573"/>
          <p:cNvSpPr txBox="1"/>
          <p:nvPr>
            <p:ph type="ctrTitle"/>
          </p:nvPr>
        </p:nvSpPr>
        <p:spPr>
          <a:xfrm>
            <a:off x="1329600" y="366800"/>
            <a:ext cx="38529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Parameter distribution</a:t>
            </a:r>
            <a:endParaRPr>
              <a:solidFill>
                <a:schemeClr val="accent5"/>
              </a:solidFill>
            </a:endParaRPr>
          </a:p>
        </p:txBody>
      </p:sp>
      <p:grpSp>
        <p:nvGrpSpPr>
          <p:cNvPr id="1819" name="Google Shape;1819;gb18d1f7587_2_573"/>
          <p:cNvGrpSpPr/>
          <p:nvPr/>
        </p:nvGrpSpPr>
        <p:grpSpPr>
          <a:xfrm flipH="1" rot="10800000">
            <a:off x="259932" y="932077"/>
            <a:ext cx="486626" cy="126984"/>
            <a:chOff x="4173650" y="2515975"/>
            <a:chExt cx="216413" cy="56475"/>
          </a:xfrm>
        </p:grpSpPr>
        <p:sp>
          <p:nvSpPr>
            <p:cNvPr id="1820" name="Google Shape;1820;gb18d1f7587_2_573"/>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gb18d1f7587_2_573"/>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2" name="Google Shape;1822;gb18d1f7587_2_573"/>
          <p:cNvSpPr txBox="1"/>
          <p:nvPr/>
        </p:nvSpPr>
        <p:spPr>
          <a:xfrm>
            <a:off x="795350" y="794600"/>
            <a:ext cx="25029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FIXED INITIAL VALUE METHOD</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pic>
        <p:nvPicPr>
          <p:cNvPr id="1823" name="Google Shape;1823;gb18d1f7587_2_573"/>
          <p:cNvPicPr preferRelativeResize="0"/>
          <p:nvPr/>
        </p:nvPicPr>
        <p:blipFill rotWithShape="1">
          <a:blip r:embed="rId3">
            <a:alphaModFix/>
          </a:blip>
          <a:srcRect b="0" l="0" r="0" t="0"/>
          <a:stretch/>
        </p:blipFill>
        <p:spPr>
          <a:xfrm>
            <a:off x="259925" y="1187300"/>
            <a:ext cx="4381899" cy="3658900"/>
          </a:xfrm>
          <a:prstGeom prst="rect">
            <a:avLst/>
          </a:prstGeom>
          <a:noFill/>
          <a:ln>
            <a:noFill/>
          </a:ln>
        </p:spPr>
      </p:pic>
      <p:grpSp>
        <p:nvGrpSpPr>
          <p:cNvPr id="1824" name="Google Shape;1824;gb18d1f7587_2_573"/>
          <p:cNvGrpSpPr/>
          <p:nvPr/>
        </p:nvGrpSpPr>
        <p:grpSpPr>
          <a:xfrm flipH="1" rot="10800000">
            <a:off x="4755507" y="936689"/>
            <a:ext cx="486626" cy="126984"/>
            <a:chOff x="4173650" y="2515975"/>
            <a:chExt cx="216413" cy="56475"/>
          </a:xfrm>
        </p:grpSpPr>
        <p:sp>
          <p:nvSpPr>
            <p:cNvPr id="1825" name="Google Shape;1825;gb18d1f7587_2_573"/>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gb18d1f7587_2_573"/>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7" name="Google Shape;1827;gb18d1f7587_2_573"/>
          <p:cNvSpPr txBox="1"/>
          <p:nvPr/>
        </p:nvSpPr>
        <p:spPr>
          <a:xfrm>
            <a:off x="5290925" y="799213"/>
            <a:ext cx="36624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COMBINED INITIAL VALUE METHOD</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pic>
        <p:nvPicPr>
          <p:cNvPr id="1828" name="Google Shape;1828;gb18d1f7587_2_573"/>
          <p:cNvPicPr preferRelativeResize="0"/>
          <p:nvPr/>
        </p:nvPicPr>
        <p:blipFill rotWithShape="1">
          <a:blip r:embed="rId4">
            <a:alphaModFix/>
          </a:blip>
          <a:srcRect b="0" l="0" r="0" t="0"/>
          <a:stretch/>
        </p:blipFill>
        <p:spPr>
          <a:xfrm>
            <a:off x="4716550" y="1187300"/>
            <a:ext cx="4291999" cy="3658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32" name="Shape 1832"/>
        <p:cNvGrpSpPr/>
        <p:nvPr/>
      </p:nvGrpSpPr>
      <p:grpSpPr>
        <a:xfrm>
          <a:off x="0" y="0"/>
          <a:ext cx="0" cy="0"/>
          <a:chOff x="0" y="0"/>
          <a:chExt cx="0" cy="0"/>
        </a:xfrm>
      </p:grpSpPr>
      <p:sp>
        <p:nvSpPr>
          <p:cNvPr id="1833" name="Google Shape;1833;gb18d1f7587_2_587"/>
          <p:cNvSpPr txBox="1"/>
          <p:nvPr>
            <p:ph type="ctrTitle"/>
          </p:nvPr>
        </p:nvSpPr>
        <p:spPr>
          <a:xfrm>
            <a:off x="1329600" y="366800"/>
            <a:ext cx="52653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Parameter distribution (CONT’D)</a:t>
            </a:r>
            <a:endParaRPr>
              <a:solidFill>
                <a:schemeClr val="accent5"/>
              </a:solidFill>
            </a:endParaRPr>
          </a:p>
        </p:txBody>
      </p:sp>
      <p:grpSp>
        <p:nvGrpSpPr>
          <p:cNvPr id="1834" name="Google Shape;1834;gb18d1f7587_2_587"/>
          <p:cNvGrpSpPr/>
          <p:nvPr/>
        </p:nvGrpSpPr>
        <p:grpSpPr>
          <a:xfrm flipH="1" rot="10800000">
            <a:off x="259932" y="932077"/>
            <a:ext cx="486626" cy="126984"/>
            <a:chOff x="4173650" y="2515975"/>
            <a:chExt cx="216413" cy="56475"/>
          </a:xfrm>
        </p:grpSpPr>
        <p:sp>
          <p:nvSpPr>
            <p:cNvPr id="1835" name="Google Shape;1835;gb18d1f7587_2_58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gb18d1f7587_2_58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7" name="Google Shape;1837;gb18d1f7587_2_587"/>
          <p:cNvSpPr txBox="1"/>
          <p:nvPr/>
        </p:nvSpPr>
        <p:spPr>
          <a:xfrm>
            <a:off x="795350" y="794600"/>
            <a:ext cx="36624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FIXED INITIAL VALUE METHOD</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pic>
        <p:nvPicPr>
          <p:cNvPr id="1838" name="Google Shape;1838;gb18d1f7587_2_587"/>
          <p:cNvPicPr preferRelativeResize="0"/>
          <p:nvPr/>
        </p:nvPicPr>
        <p:blipFill rotWithShape="1">
          <a:blip r:embed="rId3">
            <a:alphaModFix/>
          </a:blip>
          <a:srcRect b="0" l="0" r="0" t="0"/>
          <a:stretch/>
        </p:blipFill>
        <p:spPr>
          <a:xfrm>
            <a:off x="214125" y="1185450"/>
            <a:ext cx="4357875" cy="3673725"/>
          </a:xfrm>
          <a:prstGeom prst="rect">
            <a:avLst/>
          </a:prstGeom>
          <a:noFill/>
          <a:ln>
            <a:noFill/>
          </a:ln>
        </p:spPr>
      </p:pic>
      <p:grpSp>
        <p:nvGrpSpPr>
          <p:cNvPr id="1839" name="Google Shape;1839;gb18d1f7587_2_587"/>
          <p:cNvGrpSpPr/>
          <p:nvPr/>
        </p:nvGrpSpPr>
        <p:grpSpPr>
          <a:xfrm flipH="1" rot="10800000">
            <a:off x="5060307" y="936689"/>
            <a:ext cx="486626" cy="126984"/>
            <a:chOff x="4173650" y="2515975"/>
            <a:chExt cx="216413" cy="56475"/>
          </a:xfrm>
        </p:grpSpPr>
        <p:sp>
          <p:nvSpPr>
            <p:cNvPr id="1840" name="Google Shape;1840;gb18d1f7587_2_58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gb18d1f7587_2_58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2" name="Google Shape;1842;gb18d1f7587_2_587"/>
          <p:cNvSpPr txBox="1"/>
          <p:nvPr/>
        </p:nvSpPr>
        <p:spPr>
          <a:xfrm>
            <a:off x="5595725" y="799213"/>
            <a:ext cx="36624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COMBINED INITIAL VALUE METHOD</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pic>
        <p:nvPicPr>
          <p:cNvPr id="1843" name="Google Shape;1843;gb18d1f7587_2_587"/>
          <p:cNvPicPr preferRelativeResize="0"/>
          <p:nvPr/>
        </p:nvPicPr>
        <p:blipFill rotWithShape="1">
          <a:blip r:embed="rId4">
            <a:alphaModFix/>
          </a:blip>
          <a:srcRect b="0" l="0" r="0" t="0"/>
          <a:stretch/>
        </p:blipFill>
        <p:spPr>
          <a:xfrm>
            <a:off x="4724400" y="1191925"/>
            <a:ext cx="4267200" cy="3667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47" name="Shape 1847"/>
        <p:cNvGrpSpPr/>
        <p:nvPr/>
      </p:nvGrpSpPr>
      <p:grpSpPr>
        <a:xfrm>
          <a:off x="0" y="0"/>
          <a:ext cx="0" cy="0"/>
          <a:chOff x="0" y="0"/>
          <a:chExt cx="0" cy="0"/>
        </a:xfrm>
      </p:grpSpPr>
      <p:sp>
        <p:nvSpPr>
          <p:cNvPr id="1848" name="Google Shape;1848;gb18d1f7587_2_601"/>
          <p:cNvSpPr txBox="1"/>
          <p:nvPr>
            <p:ph type="ctrTitle"/>
          </p:nvPr>
        </p:nvSpPr>
        <p:spPr>
          <a:xfrm>
            <a:off x="1329600" y="366800"/>
            <a:ext cx="26064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Outlier ANALYSIS </a:t>
            </a:r>
            <a:endParaRPr>
              <a:solidFill>
                <a:schemeClr val="accent5"/>
              </a:solidFill>
            </a:endParaRPr>
          </a:p>
        </p:txBody>
      </p:sp>
      <p:graphicFrame>
        <p:nvGraphicFramePr>
          <p:cNvPr id="1849" name="Google Shape;1849;gb18d1f7587_2_601"/>
          <p:cNvGraphicFramePr/>
          <p:nvPr/>
        </p:nvGraphicFramePr>
        <p:xfrm>
          <a:off x="869525" y="1584925"/>
          <a:ext cx="3000000" cy="3000000"/>
        </p:xfrm>
        <a:graphic>
          <a:graphicData uri="http://schemas.openxmlformats.org/drawingml/2006/table">
            <a:tbl>
              <a:tblPr>
                <a:noFill/>
                <a:tableStyleId>{8967FE93-6664-4138-B3EF-218808FFE5FB}</a:tableStyleId>
              </a:tblPr>
              <a:tblGrid>
                <a:gridCol w="1374550"/>
                <a:gridCol w="1922325"/>
                <a:gridCol w="2217675"/>
              </a:tblGrid>
              <a:tr h="5733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Parameters</a:t>
                      </a:r>
                      <a:endParaRPr b="1"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Number of Outliers</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 sz="1400" u="none" cap="none" strike="noStrike"/>
                        <a:t>(Fixed Initial Value)</a:t>
                      </a:r>
                      <a:endParaRPr b="1"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Number of Outliers</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 sz="1400" u="none" cap="none" strike="noStrike"/>
                        <a:t>(Combined Initial Value)</a:t>
                      </a:r>
                      <a:endParaRPr b="1"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CCCCC"/>
                    </a:solidFill>
                  </a:tcPr>
                </a:tc>
              </a:tr>
              <a:tr h="3774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666666"/>
                          </a:solidFill>
                        </a:rPr>
                        <a:t>Kappa_Short</a:t>
                      </a:r>
                      <a:endParaRPr b="1" sz="1400" u="none" cap="none" strike="noStrike">
                        <a:solidFill>
                          <a:srgbClr val="666666"/>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55 </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737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666666"/>
                          </a:solidFill>
                        </a:rPr>
                        <a:t>V_Short</a:t>
                      </a:r>
                      <a:endParaRPr b="1" sz="1400" u="none" cap="none" strike="noStrike">
                        <a:solidFill>
                          <a:srgbClr val="666666"/>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17</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29</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774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666666"/>
                          </a:solidFill>
                        </a:rPr>
                        <a:t>Kappa_Long</a:t>
                      </a:r>
                      <a:endParaRPr b="1" sz="1400" u="none" cap="none" strike="noStrike">
                        <a:solidFill>
                          <a:srgbClr val="666666"/>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57</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13</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774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666666"/>
                          </a:solidFill>
                        </a:rPr>
                        <a:t>theta2</a:t>
                      </a:r>
                      <a:endParaRPr b="1" sz="1400" u="none" cap="none" strike="noStrike">
                        <a:solidFill>
                          <a:srgbClr val="666666"/>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774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666666"/>
                          </a:solidFill>
                        </a:rPr>
                        <a:t>V_Long</a:t>
                      </a:r>
                      <a:endParaRPr b="1" sz="1400" u="none" cap="none" strike="noStrike">
                        <a:solidFill>
                          <a:srgbClr val="666666"/>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39</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17</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774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666666"/>
                          </a:solidFill>
                        </a:rPr>
                        <a:t>Total</a:t>
                      </a:r>
                      <a:endParaRPr b="1" sz="1400" u="none" cap="none" strike="noStrike">
                        <a:solidFill>
                          <a:srgbClr val="666666"/>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139</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51</a:t>
                      </a:r>
                      <a:endParaRPr sz="1400" u="none" cap="none" strike="noStrike"/>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pSp>
        <p:nvGrpSpPr>
          <p:cNvPr id="1850" name="Google Shape;1850;gb18d1f7587_2_601"/>
          <p:cNvGrpSpPr/>
          <p:nvPr/>
        </p:nvGrpSpPr>
        <p:grpSpPr>
          <a:xfrm flipH="1" rot="10800000">
            <a:off x="869532" y="1236877"/>
            <a:ext cx="486626" cy="126984"/>
            <a:chOff x="4173650" y="2515975"/>
            <a:chExt cx="216413" cy="56475"/>
          </a:xfrm>
        </p:grpSpPr>
        <p:sp>
          <p:nvSpPr>
            <p:cNvPr id="1851" name="Google Shape;1851;gb18d1f7587_2_601"/>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gb18d1f7587_2_601"/>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3" name="Google Shape;1853;gb18d1f7587_2_601"/>
          <p:cNvSpPr txBox="1"/>
          <p:nvPr/>
        </p:nvSpPr>
        <p:spPr>
          <a:xfrm>
            <a:off x="1404950" y="1099400"/>
            <a:ext cx="1791000"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OUTLIER STATISTICS</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57" name="Shape 1857"/>
        <p:cNvGrpSpPr/>
        <p:nvPr/>
      </p:nvGrpSpPr>
      <p:grpSpPr>
        <a:xfrm>
          <a:off x="0" y="0"/>
          <a:ext cx="0" cy="0"/>
          <a:chOff x="0" y="0"/>
          <a:chExt cx="0" cy="0"/>
        </a:xfrm>
      </p:grpSpPr>
      <p:sp>
        <p:nvSpPr>
          <p:cNvPr id="1858" name="Google Shape;1858;gb16a1aca53_2_440"/>
          <p:cNvSpPr txBox="1"/>
          <p:nvPr>
            <p:ph type="ctrTitle"/>
          </p:nvPr>
        </p:nvSpPr>
        <p:spPr>
          <a:xfrm>
            <a:off x="1329600" y="366800"/>
            <a:ext cx="75834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Outlier analysis - reasons and how to improve</a:t>
            </a:r>
            <a:endParaRPr>
              <a:solidFill>
                <a:schemeClr val="accent5"/>
              </a:solidFill>
            </a:endParaRPr>
          </a:p>
        </p:txBody>
      </p:sp>
      <p:grpSp>
        <p:nvGrpSpPr>
          <p:cNvPr id="1859" name="Google Shape;1859;gb16a1aca53_2_440"/>
          <p:cNvGrpSpPr/>
          <p:nvPr/>
        </p:nvGrpSpPr>
        <p:grpSpPr>
          <a:xfrm flipH="1" rot="10800000">
            <a:off x="869544" y="1308464"/>
            <a:ext cx="486626" cy="126984"/>
            <a:chOff x="4173650" y="2515975"/>
            <a:chExt cx="216413" cy="56475"/>
          </a:xfrm>
        </p:grpSpPr>
        <p:sp>
          <p:nvSpPr>
            <p:cNvPr id="1860" name="Google Shape;1860;gb16a1aca53_2_440"/>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gb16a1aca53_2_440"/>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2" name="Google Shape;1862;gb16a1aca53_2_440"/>
          <p:cNvSpPr txBox="1"/>
          <p:nvPr/>
        </p:nvSpPr>
        <p:spPr>
          <a:xfrm>
            <a:off x="1404950" y="1175600"/>
            <a:ext cx="70533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Days Accounting</a:t>
            </a:r>
            <a:endParaRPr b="1" sz="20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600">
                <a:latin typeface="Times New Roman"/>
                <a:ea typeface="Times New Roman"/>
                <a:cs typeface="Times New Roman"/>
                <a:sym typeface="Times New Roman"/>
              </a:rPr>
              <a:t>We use weekdays to calculate days to expiration. In reality, there might be bunch of holidays which we haven’t accounted for. </a:t>
            </a:r>
            <a:endParaRPr sz="16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600">
                <a:latin typeface="Times New Roman"/>
                <a:ea typeface="Times New Roman"/>
                <a:cs typeface="Times New Roman"/>
                <a:sym typeface="Times New Roman"/>
              </a:rPr>
              <a:t>Some firms in the industry also count partial days for weekend, because non-market events can still happen and will cause some jump variance to Monday open. We can, for example, count weekend as half day. This way, if you are trading a Monday expiration option on Friday open, you will regard this option as a 2.5 day option, not 2 day option.</a:t>
            </a:r>
            <a:endParaRPr sz="1600">
              <a:latin typeface="Times New Roman"/>
              <a:ea typeface="Times New Roman"/>
              <a:cs typeface="Times New Roman"/>
              <a:sym typeface="Times New Roman"/>
            </a:endParaRPr>
          </a:p>
          <a:p>
            <a:pPr indent="-323850" lvl="1" marL="914400" rtl="0" algn="l">
              <a:lnSpc>
                <a:spcPct val="115000"/>
              </a:lnSpc>
              <a:spcBef>
                <a:spcPts val="0"/>
              </a:spcBef>
              <a:spcAft>
                <a:spcPts val="0"/>
              </a:spcAft>
              <a:buSzPts val="1500"/>
              <a:buFont typeface="Times New Roman"/>
              <a:buChar char="○"/>
            </a:pPr>
            <a:r>
              <a:rPr lang="en" sz="1600">
                <a:latin typeface="Times New Roman"/>
                <a:ea typeface="Times New Roman"/>
                <a:cs typeface="Times New Roman"/>
                <a:sym typeface="Times New Roman"/>
              </a:rPr>
              <a:t>Some expirations are AM and some are PM, which isn’t shown in our data. Inaccurate days accounting can definitely cause data points on vol term structure to misplace, therefore throwing off our fitted parameters.</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66" name="Shape 1866"/>
        <p:cNvGrpSpPr/>
        <p:nvPr/>
      </p:nvGrpSpPr>
      <p:grpSpPr>
        <a:xfrm>
          <a:off x="0" y="0"/>
          <a:ext cx="0" cy="0"/>
          <a:chOff x="0" y="0"/>
          <a:chExt cx="0" cy="0"/>
        </a:xfrm>
      </p:grpSpPr>
      <p:sp>
        <p:nvSpPr>
          <p:cNvPr id="1867" name="Google Shape;1867;ga92ec28cca_1_3"/>
          <p:cNvSpPr txBox="1"/>
          <p:nvPr>
            <p:ph type="ctrTitle"/>
          </p:nvPr>
        </p:nvSpPr>
        <p:spPr>
          <a:xfrm>
            <a:off x="1329600" y="366800"/>
            <a:ext cx="75834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Outlier analysis - reasons and how to improve</a:t>
            </a:r>
            <a:endParaRPr>
              <a:solidFill>
                <a:schemeClr val="accent5"/>
              </a:solidFill>
            </a:endParaRPr>
          </a:p>
        </p:txBody>
      </p:sp>
      <p:grpSp>
        <p:nvGrpSpPr>
          <p:cNvPr id="1868" name="Google Shape;1868;ga92ec28cca_1_3"/>
          <p:cNvGrpSpPr/>
          <p:nvPr/>
        </p:nvGrpSpPr>
        <p:grpSpPr>
          <a:xfrm flipH="1" rot="10800000">
            <a:off x="869544" y="1308464"/>
            <a:ext cx="486626" cy="126984"/>
            <a:chOff x="4173650" y="2515975"/>
            <a:chExt cx="216413" cy="56475"/>
          </a:xfrm>
        </p:grpSpPr>
        <p:sp>
          <p:nvSpPr>
            <p:cNvPr id="1869" name="Google Shape;1869;ga92ec28cca_1_3"/>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a92ec28cca_1_3"/>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1" name="Google Shape;1871;ga92ec28cca_1_3"/>
          <p:cNvSpPr txBox="1"/>
          <p:nvPr/>
        </p:nvSpPr>
        <p:spPr>
          <a:xfrm>
            <a:off x="1404950" y="1175600"/>
            <a:ext cx="7053300" cy="3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Times New Roman"/>
                <a:ea typeface="Times New Roman"/>
                <a:cs typeface="Times New Roman"/>
                <a:sym typeface="Times New Roman"/>
              </a:rPr>
              <a:t>Event Variance</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Certain event are already put on calendar like FOMC meeting, Brexit, ect. They will injection some variance in the middle of a vol term structure.</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Our model’s source of variance injection is only at the front.</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 practice, if we have confident estimate of those event variances, we can simply take them out, and look at event-free vol term structure, which presents not theoretical problem for using our model.</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grpSp>
        <p:nvGrpSpPr>
          <p:cNvPr id="1872" name="Google Shape;1872;ga92ec28cca_1_3"/>
          <p:cNvGrpSpPr/>
          <p:nvPr/>
        </p:nvGrpSpPr>
        <p:grpSpPr>
          <a:xfrm flipH="1" rot="10800000">
            <a:off x="842119" y="3647289"/>
            <a:ext cx="486626" cy="126984"/>
            <a:chOff x="4173650" y="2515975"/>
            <a:chExt cx="216413" cy="56475"/>
          </a:xfrm>
        </p:grpSpPr>
        <p:sp>
          <p:nvSpPr>
            <p:cNvPr id="1873" name="Google Shape;1873;ga92ec28cca_1_3"/>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ga92ec28cca_1_3"/>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5" name="Google Shape;1875;ga92ec28cca_1_3"/>
          <p:cNvSpPr txBox="1"/>
          <p:nvPr/>
        </p:nvSpPr>
        <p:spPr>
          <a:xfrm>
            <a:off x="1525125" y="3494900"/>
            <a:ext cx="7053300" cy="3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Times New Roman"/>
                <a:ea typeface="Times New Roman"/>
                <a:cs typeface="Times New Roman"/>
                <a:sym typeface="Times New Roman"/>
              </a:rPr>
              <a:t>Maybe 2 sources of stochastic vol aren’t enough. But adding more will definitely complicate our model.</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b19fc3a5f0_2_101"/>
          <p:cNvSpPr txBox="1"/>
          <p:nvPr>
            <p:ph type="ctrTitle"/>
          </p:nvPr>
        </p:nvSpPr>
        <p:spPr>
          <a:xfrm>
            <a:off x="1329600" y="366800"/>
            <a:ext cx="40134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chemeClr val="accent5"/>
                </a:solidFill>
              </a:rPr>
              <a:t>agenda</a:t>
            </a:r>
            <a:endParaRPr>
              <a:solidFill>
                <a:schemeClr val="accent5"/>
              </a:solidFill>
            </a:endParaRPr>
          </a:p>
        </p:txBody>
      </p:sp>
      <p:sp>
        <p:nvSpPr>
          <p:cNvPr id="723" name="Google Shape;723;gb19fc3a5f0_2_101"/>
          <p:cNvSpPr txBox="1"/>
          <p:nvPr/>
        </p:nvSpPr>
        <p:spPr>
          <a:xfrm>
            <a:off x="574150" y="1116432"/>
            <a:ext cx="8006400" cy="3365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Model introduction</a:t>
            </a:r>
            <a:endParaRPr sz="1800"/>
          </a:p>
          <a:p>
            <a:pPr indent="-342900" lvl="0" marL="45720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The objective functions</a:t>
            </a:r>
            <a:endParaRPr sz="1800"/>
          </a:p>
          <a:p>
            <a:pPr indent="-342900" lvl="0" marL="45720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The global initial/prior parameters setting</a:t>
            </a:r>
            <a:endParaRPr sz="1800"/>
          </a:p>
          <a:p>
            <a:pPr indent="-342900" lvl="0" marL="45720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The fitting results</a:t>
            </a:r>
            <a:endParaRPr sz="1800"/>
          </a:p>
          <a:p>
            <a:pPr indent="-342900" lvl="0" marL="45720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Result analysis</a:t>
            </a:r>
            <a:endParaRPr sz="1800"/>
          </a:p>
          <a:p>
            <a:pPr indent="-342900" lvl="0" marL="45720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Parameter distribution and outlier analysis</a:t>
            </a:r>
            <a:endParaRPr b="0" i="0" sz="18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SzPts val="1800"/>
              <a:buChar char="●"/>
            </a:pPr>
            <a:r>
              <a:rPr lang="en" sz="1800"/>
              <a:t>Predictor analysis</a:t>
            </a:r>
            <a:endParaRPr sz="1800"/>
          </a:p>
          <a:p>
            <a:pPr indent="-342900" lvl="0" marL="457200" marR="0" rtl="0" algn="l">
              <a:lnSpc>
                <a:spcPct val="150000"/>
              </a:lnSpc>
              <a:spcBef>
                <a:spcPts val="0"/>
              </a:spcBef>
              <a:spcAft>
                <a:spcPts val="0"/>
              </a:spcAft>
              <a:buSzPts val="1800"/>
              <a:buChar char="●"/>
            </a:pPr>
            <a:r>
              <a:rPr lang="en" sz="1800"/>
              <a:t>Improvements</a:t>
            </a:r>
            <a:endParaRPr sz="1800"/>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gb18c2788de_6_123"/>
          <p:cNvSpPr txBox="1"/>
          <p:nvPr>
            <p:ph type="ctrTitle"/>
          </p:nvPr>
        </p:nvSpPr>
        <p:spPr>
          <a:xfrm>
            <a:off x="1308550" y="369800"/>
            <a:ext cx="7753500" cy="5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Predictors and Change in V values:</a:t>
            </a:r>
            <a:endParaRPr/>
          </a:p>
          <a:p>
            <a:pPr indent="0" lvl="0" marL="0" rtl="0" algn="l">
              <a:lnSpc>
                <a:spcPct val="115000"/>
              </a:lnSpc>
              <a:spcBef>
                <a:spcPts val="0"/>
              </a:spcBef>
              <a:spcAft>
                <a:spcPts val="0"/>
              </a:spcAft>
              <a:buSzPts val="2400"/>
              <a:buNone/>
            </a:pPr>
            <a:r>
              <a:t/>
            </a:r>
            <a:endParaRPr/>
          </a:p>
        </p:txBody>
      </p:sp>
      <p:sp>
        <p:nvSpPr>
          <p:cNvPr id="1881" name="Google Shape;1881;gb18c2788de_6_123"/>
          <p:cNvSpPr txBox="1"/>
          <p:nvPr/>
        </p:nvSpPr>
        <p:spPr>
          <a:xfrm>
            <a:off x="1380587" y="1331575"/>
            <a:ext cx="7898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Abs</a:t>
            </a:r>
            <a:r>
              <a:rPr b="1" lang="en"/>
              <a:t>olute </a:t>
            </a:r>
            <a:r>
              <a:rPr b="1" i="0" lang="en" sz="1400" u="none" cap="none" strike="noStrike">
                <a:solidFill>
                  <a:srgbClr val="000000"/>
                </a:solidFill>
                <a:latin typeface="Arial"/>
                <a:ea typeface="Arial"/>
                <a:cs typeface="Arial"/>
                <a:sym typeface="Arial"/>
              </a:rPr>
              <a:t>V_</a:t>
            </a:r>
            <a:r>
              <a:rPr b="1" lang="en"/>
              <a:t>short</a:t>
            </a:r>
            <a:r>
              <a:rPr b="1" lang="en"/>
              <a:t> Change </a:t>
            </a:r>
            <a:r>
              <a:rPr b="1" i="0" lang="en" sz="1400" u="none" cap="none" strike="noStrike">
                <a:solidFill>
                  <a:srgbClr val="000000"/>
                </a:solidFill>
                <a:latin typeface="Arial"/>
                <a:ea typeface="Arial"/>
                <a:cs typeface="Arial"/>
                <a:sym typeface="Arial"/>
              </a:rPr>
              <a:t>and VVIX where V_</a:t>
            </a:r>
            <a:r>
              <a:rPr b="1" lang="en"/>
              <a:t>short is weak-persisting variance injection</a:t>
            </a:r>
            <a:endParaRPr b="1"/>
          </a:p>
        </p:txBody>
      </p:sp>
      <p:sp>
        <p:nvSpPr>
          <p:cNvPr id="1882" name="Google Shape;1882;gb18c2788de_6_123"/>
          <p:cNvSpPr txBox="1"/>
          <p:nvPr/>
        </p:nvSpPr>
        <p:spPr>
          <a:xfrm>
            <a:off x="1158375" y="867775"/>
            <a:ext cx="83832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5"/>
                </a:solidFill>
              </a:rPr>
              <a:t>V_short, V_long, V_Combined and VVIX, SPX Return, SPX Return^2</a:t>
            </a:r>
            <a:endParaRPr sz="1800">
              <a:solidFill>
                <a:schemeClr val="accent5"/>
              </a:solidFill>
              <a:latin typeface="Dosis ExtraLight"/>
              <a:ea typeface="Dosis ExtraLight"/>
              <a:cs typeface="Dosis ExtraLight"/>
              <a:sym typeface="Dosis ExtraLight"/>
            </a:endParaRPr>
          </a:p>
        </p:txBody>
      </p:sp>
      <p:grpSp>
        <p:nvGrpSpPr>
          <p:cNvPr id="1883" name="Google Shape;1883;gb18c2788de_6_123"/>
          <p:cNvGrpSpPr/>
          <p:nvPr/>
        </p:nvGrpSpPr>
        <p:grpSpPr>
          <a:xfrm flipH="1" rot="10800000">
            <a:off x="893988" y="1421981"/>
            <a:ext cx="486626" cy="126984"/>
            <a:chOff x="4173650" y="2515975"/>
            <a:chExt cx="216413" cy="56475"/>
          </a:xfrm>
        </p:grpSpPr>
        <p:sp>
          <p:nvSpPr>
            <p:cNvPr id="1884" name="Google Shape;1884;gb18c2788de_6_123"/>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gb18c2788de_6_123"/>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86" name="Google Shape;1886;gb18c2788de_6_123"/>
          <p:cNvPicPr preferRelativeResize="0"/>
          <p:nvPr/>
        </p:nvPicPr>
        <p:blipFill>
          <a:blip r:embed="rId3">
            <a:alphaModFix/>
          </a:blip>
          <a:stretch>
            <a:fillRect/>
          </a:stretch>
        </p:blipFill>
        <p:spPr>
          <a:xfrm>
            <a:off x="115475" y="1690000"/>
            <a:ext cx="8946576" cy="3149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ga92ec289d7_0_7"/>
          <p:cNvSpPr txBox="1"/>
          <p:nvPr>
            <p:ph type="ctrTitle"/>
          </p:nvPr>
        </p:nvSpPr>
        <p:spPr>
          <a:xfrm>
            <a:off x="1308550" y="369800"/>
            <a:ext cx="7753500" cy="5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Predictors and Change in V values:</a:t>
            </a:r>
            <a:endParaRPr/>
          </a:p>
          <a:p>
            <a:pPr indent="0" lvl="0" marL="0" rtl="0" algn="l">
              <a:lnSpc>
                <a:spcPct val="115000"/>
              </a:lnSpc>
              <a:spcBef>
                <a:spcPts val="0"/>
              </a:spcBef>
              <a:spcAft>
                <a:spcPts val="0"/>
              </a:spcAft>
              <a:buSzPts val="2400"/>
              <a:buNone/>
            </a:pPr>
            <a:r>
              <a:t/>
            </a:r>
            <a:endParaRPr/>
          </a:p>
        </p:txBody>
      </p:sp>
      <p:sp>
        <p:nvSpPr>
          <p:cNvPr id="1892" name="Google Shape;1892;ga92ec289d7_0_7"/>
          <p:cNvSpPr txBox="1"/>
          <p:nvPr/>
        </p:nvSpPr>
        <p:spPr>
          <a:xfrm>
            <a:off x="1308550" y="1279100"/>
            <a:ext cx="7753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a:t>
            </a:r>
            <a:r>
              <a:rPr b="1" lang="en"/>
              <a:t>Absolute </a:t>
            </a:r>
            <a:r>
              <a:rPr b="1" i="0" lang="en" sz="1400" u="none" cap="none" strike="noStrike">
                <a:solidFill>
                  <a:srgbClr val="000000"/>
                </a:solidFill>
                <a:latin typeface="Arial"/>
                <a:ea typeface="Arial"/>
                <a:cs typeface="Arial"/>
                <a:sym typeface="Arial"/>
              </a:rPr>
              <a:t>V_</a:t>
            </a:r>
            <a:r>
              <a:rPr b="1" lang="en"/>
              <a:t>short Change </a:t>
            </a:r>
            <a:r>
              <a:rPr b="1" i="0" lang="en" sz="1400" u="none" cap="none" strike="noStrike">
                <a:solidFill>
                  <a:srgbClr val="000000"/>
                </a:solidFill>
                <a:latin typeface="Arial"/>
                <a:ea typeface="Arial"/>
                <a:cs typeface="Arial"/>
                <a:sym typeface="Arial"/>
              </a:rPr>
              <a:t>and VVIX where V_</a:t>
            </a:r>
            <a:r>
              <a:rPr b="1" lang="en"/>
              <a:t>short is weak-persisting variance injection</a:t>
            </a:r>
            <a:endParaRPr b="1"/>
          </a:p>
        </p:txBody>
      </p:sp>
      <p:grpSp>
        <p:nvGrpSpPr>
          <p:cNvPr id="1893" name="Google Shape;1893;ga92ec289d7_0_7"/>
          <p:cNvGrpSpPr/>
          <p:nvPr/>
        </p:nvGrpSpPr>
        <p:grpSpPr>
          <a:xfrm flipH="1" rot="10800000">
            <a:off x="893989" y="1369506"/>
            <a:ext cx="465309" cy="126984"/>
            <a:chOff x="4173650" y="2515975"/>
            <a:chExt cx="216413" cy="56475"/>
          </a:xfrm>
        </p:grpSpPr>
        <p:sp>
          <p:nvSpPr>
            <p:cNvPr id="1894" name="Google Shape;1894;ga92ec289d7_0_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a92ec289d7_0_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96" name="Google Shape;1896;ga92ec289d7_0_7"/>
          <p:cNvPicPr preferRelativeResize="0"/>
          <p:nvPr/>
        </p:nvPicPr>
        <p:blipFill>
          <a:blip r:embed="rId3">
            <a:alphaModFix/>
          </a:blip>
          <a:stretch>
            <a:fillRect/>
          </a:stretch>
        </p:blipFill>
        <p:spPr>
          <a:xfrm>
            <a:off x="1987562" y="1733850"/>
            <a:ext cx="5168875" cy="3075125"/>
          </a:xfrm>
          <a:prstGeom prst="rect">
            <a:avLst/>
          </a:prstGeom>
          <a:noFill/>
          <a:ln>
            <a:noFill/>
          </a:ln>
        </p:spPr>
      </p:pic>
      <p:sp>
        <p:nvSpPr>
          <p:cNvPr id="1897" name="Google Shape;1897;ga92ec289d7_0_7"/>
          <p:cNvSpPr txBox="1"/>
          <p:nvPr/>
        </p:nvSpPr>
        <p:spPr>
          <a:xfrm>
            <a:off x="1158375" y="867775"/>
            <a:ext cx="83832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5"/>
                </a:solidFill>
              </a:rPr>
              <a:t>V_short, V_long, V_Combined and VVIX, SPX Return, SPX Return^2</a:t>
            </a:r>
            <a:endParaRPr sz="1800">
              <a:solidFill>
                <a:schemeClr val="accent5"/>
              </a:solidFill>
              <a:latin typeface="Dosis ExtraLight"/>
              <a:ea typeface="Dosis ExtraLight"/>
              <a:cs typeface="Dosis ExtraLight"/>
              <a:sym typeface="Dosis Extra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ga921b638bc_0_36"/>
          <p:cNvSpPr txBox="1"/>
          <p:nvPr>
            <p:ph type="ctrTitle"/>
          </p:nvPr>
        </p:nvSpPr>
        <p:spPr>
          <a:xfrm>
            <a:off x="1308550" y="369800"/>
            <a:ext cx="7753500" cy="5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Predictors and Change in V values:</a:t>
            </a:r>
            <a:endParaRPr/>
          </a:p>
          <a:p>
            <a:pPr indent="0" lvl="0" marL="0" rtl="0" algn="l">
              <a:lnSpc>
                <a:spcPct val="115000"/>
              </a:lnSpc>
              <a:spcBef>
                <a:spcPts val="0"/>
              </a:spcBef>
              <a:spcAft>
                <a:spcPts val="0"/>
              </a:spcAft>
              <a:buSzPts val="2400"/>
              <a:buNone/>
            </a:pPr>
            <a:r>
              <a:t/>
            </a:r>
            <a:endParaRPr/>
          </a:p>
        </p:txBody>
      </p:sp>
      <p:sp>
        <p:nvSpPr>
          <p:cNvPr id="1903" name="Google Shape;1903;ga921b638bc_0_36"/>
          <p:cNvSpPr txBox="1"/>
          <p:nvPr/>
        </p:nvSpPr>
        <p:spPr>
          <a:xfrm>
            <a:off x="1005575" y="1294150"/>
            <a:ext cx="8235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Absolute V_</a:t>
            </a:r>
            <a:r>
              <a:rPr b="1" lang="en"/>
              <a:t>long</a:t>
            </a:r>
            <a:r>
              <a:rPr b="1" lang="en"/>
              <a:t> Change </a:t>
            </a:r>
            <a:r>
              <a:rPr b="1" i="0" lang="en" sz="1400" u="none" cap="none" strike="noStrike">
                <a:solidFill>
                  <a:srgbClr val="000000"/>
                </a:solidFill>
                <a:latin typeface="Arial"/>
                <a:ea typeface="Arial"/>
                <a:cs typeface="Arial"/>
                <a:sym typeface="Arial"/>
              </a:rPr>
              <a:t>and VVIX where</a:t>
            </a:r>
            <a:r>
              <a:rPr b="1" lang="en"/>
              <a:t> V_long is strong-persisting instantaneous variance</a:t>
            </a:r>
            <a:endParaRPr b="1"/>
          </a:p>
        </p:txBody>
      </p:sp>
      <p:sp>
        <p:nvSpPr>
          <p:cNvPr id="1904" name="Google Shape;1904;ga921b638bc_0_36"/>
          <p:cNvSpPr txBox="1"/>
          <p:nvPr/>
        </p:nvSpPr>
        <p:spPr>
          <a:xfrm>
            <a:off x="1158375" y="882850"/>
            <a:ext cx="78375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5"/>
                </a:solidFill>
              </a:rPr>
              <a:t>V_short, V_long, V_Combined and VVIX, SPX Return, SPX_Return^2</a:t>
            </a:r>
            <a:endParaRPr sz="1800">
              <a:solidFill>
                <a:schemeClr val="accent5"/>
              </a:solidFill>
              <a:latin typeface="Dosis ExtraLight"/>
              <a:ea typeface="Dosis ExtraLight"/>
              <a:cs typeface="Dosis ExtraLight"/>
              <a:sym typeface="Dosis ExtraLight"/>
            </a:endParaRPr>
          </a:p>
        </p:txBody>
      </p:sp>
      <p:grpSp>
        <p:nvGrpSpPr>
          <p:cNvPr id="1905" name="Google Shape;1905;ga921b638bc_0_36"/>
          <p:cNvGrpSpPr/>
          <p:nvPr/>
        </p:nvGrpSpPr>
        <p:grpSpPr>
          <a:xfrm flipH="1" rot="10800000">
            <a:off x="622376" y="1384556"/>
            <a:ext cx="486626" cy="126984"/>
            <a:chOff x="4173650" y="2515975"/>
            <a:chExt cx="216413" cy="56475"/>
          </a:xfrm>
        </p:grpSpPr>
        <p:sp>
          <p:nvSpPr>
            <p:cNvPr id="1906" name="Google Shape;1906;ga921b638bc_0_36"/>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ga921b638bc_0_36"/>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08" name="Google Shape;1908;ga921b638bc_0_36"/>
          <p:cNvPicPr preferRelativeResize="0"/>
          <p:nvPr/>
        </p:nvPicPr>
        <p:blipFill>
          <a:blip r:embed="rId3">
            <a:alphaModFix/>
          </a:blip>
          <a:stretch>
            <a:fillRect/>
          </a:stretch>
        </p:blipFill>
        <p:spPr>
          <a:xfrm>
            <a:off x="152400" y="1654460"/>
            <a:ext cx="8909649" cy="33366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ga92ec289d7_0_19"/>
          <p:cNvSpPr txBox="1"/>
          <p:nvPr>
            <p:ph type="ctrTitle"/>
          </p:nvPr>
        </p:nvSpPr>
        <p:spPr>
          <a:xfrm>
            <a:off x="1308550" y="369800"/>
            <a:ext cx="7753500" cy="5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Predictors and Change in V values:</a:t>
            </a:r>
            <a:endParaRPr/>
          </a:p>
          <a:p>
            <a:pPr indent="0" lvl="0" marL="0" rtl="0" algn="l">
              <a:lnSpc>
                <a:spcPct val="115000"/>
              </a:lnSpc>
              <a:spcBef>
                <a:spcPts val="0"/>
              </a:spcBef>
              <a:spcAft>
                <a:spcPts val="0"/>
              </a:spcAft>
              <a:buSzPts val="2400"/>
              <a:buNone/>
            </a:pPr>
            <a:r>
              <a:t/>
            </a:r>
            <a:endParaRPr/>
          </a:p>
        </p:txBody>
      </p:sp>
      <p:pic>
        <p:nvPicPr>
          <p:cNvPr id="1914" name="Google Shape;1914;ga92ec289d7_0_19"/>
          <p:cNvPicPr preferRelativeResize="0"/>
          <p:nvPr/>
        </p:nvPicPr>
        <p:blipFill>
          <a:blip r:embed="rId3">
            <a:alphaModFix/>
          </a:blip>
          <a:stretch>
            <a:fillRect/>
          </a:stretch>
        </p:blipFill>
        <p:spPr>
          <a:xfrm>
            <a:off x="1767776" y="1716600"/>
            <a:ext cx="5331026" cy="3155400"/>
          </a:xfrm>
          <a:prstGeom prst="rect">
            <a:avLst/>
          </a:prstGeom>
          <a:noFill/>
          <a:ln>
            <a:noFill/>
          </a:ln>
        </p:spPr>
      </p:pic>
      <p:sp>
        <p:nvSpPr>
          <p:cNvPr id="1915" name="Google Shape;1915;ga92ec289d7_0_19"/>
          <p:cNvSpPr txBox="1"/>
          <p:nvPr/>
        </p:nvSpPr>
        <p:spPr>
          <a:xfrm>
            <a:off x="1016075" y="1331575"/>
            <a:ext cx="8235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Absolute V_</a:t>
            </a:r>
            <a:r>
              <a:rPr b="1" lang="en"/>
              <a:t>long Change </a:t>
            </a:r>
            <a:r>
              <a:rPr b="1" i="0" lang="en" sz="1400" u="none" cap="none" strike="noStrike">
                <a:solidFill>
                  <a:srgbClr val="000000"/>
                </a:solidFill>
                <a:latin typeface="Arial"/>
                <a:ea typeface="Arial"/>
                <a:cs typeface="Arial"/>
                <a:sym typeface="Arial"/>
              </a:rPr>
              <a:t>and VVIX where</a:t>
            </a:r>
            <a:r>
              <a:rPr b="1" lang="en"/>
              <a:t> V_long is strong-persisting instantaneous variance</a:t>
            </a:r>
            <a:endParaRPr b="1"/>
          </a:p>
        </p:txBody>
      </p:sp>
      <p:grpSp>
        <p:nvGrpSpPr>
          <p:cNvPr id="1916" name="Google Shape;1916;ga92ec289d7_0_19"/>
          <p:cNvGrpSpPr/>
          <p:nvPr/>
        </p:nvGrpSpPr>
        <p:grpSpPr>
          <a:xfrm flipH="1" rot="10800000">
            <a:off x="632876" y="1421981"/>
            <a:ext cx="486626" cy="126984"/>
            <a:chOff x="4173650" y="2515975"/>
            <a:chExt cx="216413" cy="56475"/>
          </a:xfrm>
        </p:grpSpPr>
        <p:sp>
          <p:nvSpPr>
            <p:cNvPr id="1917" name="Google Shape;1917;ga92ec289d7_0_19"/>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ga92ec289d7_0_19"/>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9" name="Google Shape;1919;ga92ec289d7_0_19"/>
          <p:cNvSpPr txBox="1"/>
          <p:nvPr/>
        </p:nvSpPr>
        <p:spPr>
          <a:xfrm>
            <a:off x="1158375" y="882850"/>
            <a:ext cx="78375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5"/>
                </a:solidFill>
              </a:rPr>
              <a:t>V_short, V_long, V_Combined and VVIX, SPX Return, SPX_Return^2</a:t>
            </a:r>
            <a:endParaRPr sz="1800">
              <a:solidFill>
                <a:schemeClr val="accent5"/>
              </a:solidFill>
              <a:latin typeface="Dosis ExtraLight"/>
              <a:ea typeface="Dosis ExtraLight"/>
              <a:cs typeface="Dosis ExtraLight"/>
              <a:sym typeface="Dosis Extra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ga921b638bc_0_45"/>
          <p:cNvSpPr txBox="1"/>
          <p:nvPr>
            <p:ph type="ctrTitle"/>
          </p:nvPr>
        </p:nvSpPr>
        <p:spPr>
          <a:xfrm>
            <a:off x="1308550" y="369800"/>
            <a:ext cx="7753500" cy="5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Predictors and Change in V values:</a:t>
            </a:r>
            <a:endParaRPr/>
          </a:p>
          <a:p>
            <a:pPr indent="0" lvl="0" marL="0" rtl="0" algn="l">
              <a:lnSpc>
                <a:spcPct val="115000"/>
              </a:lnSpc>
              <a:spcBef>
                <a:spcPts val="0"/>
              </a:spcBef>
              <a:spcAft>
                <a:spcPts val="0"/>
              </a:spcAft>
              <a:buSzPts val="2400"/>
              <a:buNone/>
            </a:pPr>
            <a:r>
              <a:t/>
            </a:r>
            <a:endParaRPr/>
          </a:p>
        </p:txBody>
      </p:sp>
      <p:sp>
        <p:nvSpPr>
          <p:cNvPr id="1925" name="Google Shape;1925;ga921b638bc_0_45"/>
          <p:cNvSpPr txBox="1"/>
          <p:nvPr/>
        </p:nvSpPr>
        <p:spPr>
          <a:xfrm>
            <a:off x="1380601" y="1258100"/>
            <a:ext cx="7843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Abs</a:t>
            </a:r>
            <a:r>
              <a:rPr b="1" lang="en"/>
              <a:t>olute </a:t>
            </a:r>
            <a:r>
              <a:rPr b="1" i="0" lang="en" sz="1400" u="none" cap="none" strike="noStrike">
                <a:solidFill>
                  <a:srgbClr val="000000"/>
                </a:solidFill>
                <a:latin typeface="Arial"/>
                <a:ea typeface="Arial"/>
                <a:cs typeface="Arial"/>
                <a:sym typeface="Arial"/>
              </a:rPr>
              <a:t>V_</a:t>
            </a:r>
            <a:r>
              <a:rPr b="1" lang="en"/>
              <a:t>combined Change </a:t>
            </a:r>
            <a:r>
              <a:rPr b="1" i="0" lang="en" sz="1400" u="none" cap="none" strike="noStrike">
                <a:solidFill>
                  <a:srgbClr val="000000"/>
                </a:solidFill>
                <a:latin typeface="Arial"/>
                <a:ea typeface="Arial"/>
                <a:cs typeface="Arial"/>
                <a:sym typeface="Arial"/>
              </a:rPr>
              <a:t>and VVI</a:t>
            </a:r>
            <a:r>
              <a:rPr b="1" lang="en"/>
              <a:t>X where</a:t>
            </a:r>
            <a:r>
              <a:rPr b="1" i="0" lang="en" sz="1400" u="none" cap="none" strike="noStrike">
                <a:solidFill>
                  <a:srgbClr val="000000"/>
                </a:solidFill>
                <a:latin typeface="Arial"/>
                <a:ea typeface="Arial"/>
                <a:cs typeface="Arial"/>
                <a:sym typeface="Arial"/>
              </a:rPr>
              <a:t> </a:t>
            </a:r>
            <a:r>
              <a:rPr b="1" lang="en"/>
              <a:t>V_combined = V_short+V_long</a:t>
            </a:r>
            <a:endParaRPr/>
          </a:p>
        </p:txBody>
      </p:sp>
      <p:grpSp>
        <p:nvGrpSpPr>
          <p:cNvPr id="1926" name="Google Shape;1926;ga921b638bc_0_45"/>
          <p:cNvGrpSpPr/>
          <p:nvPr/>
        </p:nvGrpSpPr>
        <p:grpSpPr>
          <a:xfrm flipH="1" rot="10800000">
            <a:off x="893988" y="1348506"/>
            <a:ext cx="486626" cy="126984"/>
            <a:chOff x="4173650" y="2515975"/>
            <a:chExt cx="216413" cy="56475"/>
          </a:xfrm>
        </p:grpSpPr>
        <p:sp>
          <p:nvSpPr>
            <p:cNvPr id="1927" name="Google Shape;1927;ga921b638bc_0_45"/>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ga921b638bc_0_45"/>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29" name="Google Shape;1929;ga921b638bc_0_45"/>
          <p:cNvPicPr preferRelativeResize="0"/>
          <p:nvPr/>
        </p:nvPicPr>
        <p:blipFill>
          <a:blip r:embed="rId3">
            <a:alphaModFix/>
          </a:blip>
          <a:stretch>
            <a:fillRect/>
          </a:stretch>
        </p:blipFill>
        <p:spPr>
          <a:xfrm>
            <a:off x="230025" y="1639375"/>
            <a:ext cx="8731352" cy="3346675"/>
          </a:xfrm>
          <a:prstGeom prst="rect">
            <a:avLst/>
          </a:prstGeom>
          <a:noFill/>
          <a:ln>
            <a:noFill/>
          </a:ln>
        </p:spPr>
      </p:pic>
      <p:sp>
        <p:nvSpPr>
          <p:cNvPr id="1930" name="Google Shape;1930;ga921b638bc_0_45"/>
          <p:cNvSpPr txBox="1"/>
          <p:nvPr/>
        </p:nvSpPr>
        <p:spPr>
          <a:xfrm>
            <a:off x="1158375" y="882850"/>
            <a:ext cx="78375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5"/>
                </a:solidFill>
              </a:rPr>
              <a:t>V_short, V_long, V_Combined and VVIX, SPX Return, SPX_Return^2</a:t>
            </a:r>
            <a:endParaRPr sz="1800">
              <a:solidFill>
                <a:schemeClr val="accent5"/>
              </a:solidFill>
              <a:latin typeface="Dosis ExtraLight"/>
              <a:ea typeface="Dosis ExtraLight"/>
              <a:cs typeface="Dosis ExtraLight"/>
              <a:sym typeface="Dosis Extra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ga92ec289d7_0_33"/>
          <p:cNvSpPr txBox="1"/>
          <p:nvPr>
            <p:ph type="ctrTitle"/>
          </p:nvPr>
        </p:nvSpPr>
        <p:spPr>
          <a:xfrm>
            <a:off x="1308550" y="369800"/>
            <a:ext cx="7753500" cy="5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Predictors and Change in V values:</a:t>
            </a:r>
            <a:endParaRPr/>
          </a:p>
          <a:p>
            <a:pPr indent="0" lvl="0" marL="0" rtl="0" algn="l">
              <a:lnSpc>
                <a:spcPct val="115000"/>
              </a:lnSpc>
              <a:spcBef>
                <a:spcPts val="0"/>
              </a:spcBef>
              <a:spcAft>
                <a:spcPts val="0"/>
              </a:spcAft>
              <a:buSzPts val="2400"/>
              <a:buNone/>
            </a:pPr>
            <a:r>
              <a:t/>
            </a:r>
            <a:endParaRPr/>
          </a:p>
        </p:txBody>
      </p:sp>
      <p:sp>
        <p:nvSpPr>
          <p:cNvPr id="1936" name="Google Shape;1936;ga92ec289d7_0_33"/>
          <p:cNvSpPr txBox="1"/>
          <p:nvPr/>
        </p:nvSpPr>
        <p:spPr>
          <a:xfrm>
            <a:off x="1380601" y="1331575"/>
            <a:ext cx="7567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 Absolute V_</a:t>
            </a:r>
            <a:r>
              <a:rPr b="1" lang="en"/>
              <a:t>combined Change </a:t>
            </a:r>
            <a:r>
              <a:rPr b="1" i="0" lang="en" sz="1400" u="none" cap="none" strike="noStrike">
                <a:solidFill>
                  <a:srgbClr val="000000"/>
                </a:solidFill>
                <a:latin typeface="Arial"/>
                <a:ea typeface="Arial"/>
                <a:cs typeface="Arial"/>
                <a:sym typeface="Arial"/>
              </a:rPr>
              <a:t>and VVI</a:t>
            </a:r>
            <a:r>
              <a:rPr b="1" lang="en"/>
              <a:t>X where</a:t>
            </a:r>
            <a:r>
              <a:rPr b="1" i="0" lang="en" sz="1400" u="none" cap="none" strike="noStrike">
                <a:solidFill>
                  <a:srgbClr val="000000"/>
                </a:solidFill>
                <a:latin typeface="Arial"/>
                <a:ea typeface="Arial"/>
                <a:cs typeface="Arial"/>
                <a:sym typeface="Arial"/>
              </a:rPr>
              <a:t> </a:t>
            </a:r>
            <a:r>
              <a:rPr b="1" lang="en"/>
              <a:t>V_combined = V_short+V_long</a:t>
            </a:r>
            <a:endParaRPr/>
          </a:p>
        </p:txBody>
      </p:sp>
      <p:grpSp>
        <p:nvGrpSpPr>
          <p:cNvPr id="1937" name="Google Shape;1937;ga92ec289d7_0_33"/>
          <p:cNvGrpSpPr/>
          <p:nvPr/>
        </p:nvGrpSpPr>
        <p:grpSpPr>
          <a:xfrm flipH="1" rot="10800000">
            <a:off x="893988" y="1421981"/>
            <a:ext cx="486626" cy="126984"/>
            <a:chOff x="4173650" y="2515975"/>
            <a:chExt cx="216413" cy="56475"/>
          </a:xfrm>
        </p:grpSpPr>
        <p:sp>
          <p:nvSpPr>
            <p:cNvPr id="1938" name="Google Shape;1938;ga92ec289d7_0_33"/>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ga92ec289d7_0_33"/>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40" name="Google Shape;1940;ga92ec289d7_0_33"/>
          <p:cNvPicPr preferRelativeResize="0"/>
          <p:nvPr/>
        </p:nvPicPr>
        <p:blipFill>
          <a:blip r:embed="rId3">
            <a:alphaModFix/>
          </a:blip>
          <a:stretch>
            <a:fillRect/>
          </a:stretch>
        </p:blipFill>
        <p:spPr>
          <a:xfrm>
            <a:off x="1779730" y="1639375"/>
            <a:ext cx="5308345" cy="3192075"/>
          </a:xfrm>
          <a:prstGeom prst="rect">
            <a:avLst/>
          </a:prstGeom>
          <a:noFill/>
          <a:ln>
            <a:noFill/>
          </a:ln>
        </p:spPr>
      </p:pic>
      <p:sp>
        <p:nvSpPr>
          <p:cNvPr id="1941" name="Google Shape;1941;ga92ec289d7_0_33"/>
          <p:cNvSpPr txBox="1"/>
          <p:nvPr/>
        </p:nvSpPr>
        <p:spPr>
          <a:xfrm>
            <a:off x="1158375" y="882850"/>
            <a:ext cx="78375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5"/>
                </a:solidFill>
              </a:rPr>
              <a:t>V_short, V_long, V_Combined and VVIX, SPX Return, SPX_Return^2</a:t>
            </a:r>
            <a:endParaRPr sz="1800">
              <a:solidFill>
                <a:schemeClr val="accent5"/>
              </a:solidFill>
              <a:latin typeface="Dosis ExtraLight"/>
              <a:ea typeface="Dosis ExtraLight"/>
              <a:cs typeface="Dosis ExtraLight"/>
              <a:sym typeface="Dosis Extra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gb18c2788de_6_163"/>
          <p:cNvSpPr txBox="1"/>
          <p:nvPr>
            <p:ph type="ctrTitle"/>
          </p:nvPr>
        </p:nvSpPr>
        <p:spPr>
          <a:xfrm>
            <a:off x="1308558" y="369792"/>
            <a:ext cx="67596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V_short, V_long,VIX, VVIX</a:t>
            </a:r>
            <a:endParaRPr/>
          </a:p>
        </p:txBody>
      </p:sp>
      <p:sp>
        <p:nvSpPr>
          <p:cNvPr id="1947" name="Google Shape;1947;gb18c2788de_6_163"/>
          <p:cNvSpPr txBox="1"/>
          <p:nvPr/>
        </p:nvSpPr>
        <p:spPr>
          <a:xfrm>
            <a:off x="676568" y="873792"/>
            <a:ext cx="54682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a:t>(</a:t>
            </a:r>
            <a:r>
              <a:rPr b="1" i="0" lang="en" sz="1400" u="none" cap="none" strike="noStrike">
                <a:solidFill>
                  <a:srgbClr val="000000"/>
                </a:solidFill>
                <a:latin typeface="Arial"/>
                <a:ea typeface="Arial"/>
                <a:cs typeface="Arial"/>
                <a:sym typeface="Arial"/>
              </a:rPr>
              <a:t>STD of V_short) and VVIX </a:t>
            </a:r>
            <a:r>
              <a:rPr b="1" lang="en"/>
              <a:t>in</a:t>
            </a:r>
            <a:r>
              <a:rPr b="1" i="0" lang="en" sz="1400" u="none" cap="none" strike="noStrike">
                <a:solidFill>
                  <a:srgbClr val="000000"/>
                </a:solidFill>
                <a:latin typeface="Arial"/>
                <a:ea typeface="Arial"/>
                <a:cs typeface="Arial"/>
                <a:sym typeface="Arial"/>
              </a:rPr>
              <a:t> 10</a:t>
            </a:r>
            <a:r>
              <a:rPr b="1" lang="en"/>
              <a:t> percentiles: [0.1,0.2,0.3,...,1.0]</a:t>
            </a:r>
            <a:endParaRPr/>
          </a:p>
        </p:txBody>
      </p:sp>
      <p:grpSp>
        <p:nvGrpSpPr>
          <p:cNvPr id="1948" name="Google Shape;1948;gb18c2788de_6_163"/>
          <p:cNvGrpSpPr/>
          <p:nvPr/>
        </p:nvGrpSpPr>
        <p:grpSpPr>
          <a:xfrm flipH="1" rot="10800000">
            <a:off x="189943" y="964189"/>
            <a:ext cx="486626" cy="126984"/>
            <a:chOff x="4173650" y="2515975"/>
            <a:chExt cx="216413" cy="56475"/>
          </a:xfrm>
        </p:grpSpPr>
        <p:sp>
          <p:nvSpPr>
            <p:cNvPr id="1949" name="Google Shape;1949;gb18c2788de_6_163"/>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gb18c2788de_6_163"/>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51" name="Google Shape;1951;gb18c2788de_6_163"/>
          <p:cNvPicPr preferRelativeResize="0"/>
          <p:nvPr/>
        </p:nvPicPr>
        <p:blipFill>
          <a:blip r:embed="rId3">
            <a:alphaModFix/>
          </a:blip>
          <a:stretch>
            <a:fillRect/>
          </a:stretch>
        </p:blipFill>
        <p:spPr>
          <a:xfrm>
            <a:off x="2236274" y="1495824"/>
            <a:ext cx="4671447" cy="31142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ga921b638bc_0_61"/>
          <p:cNvSpPr txBox="1"/>
          <p:nvPr>
            <p:ph type="ctrTitle"/>
          </p:nvPr>
        </p:nvSpPr>
        <p:spPr>
          <a:xfrm>
            <a:off x="1308558" y="369792"/>
            <a:ext cx="67596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V_short, V_long,VIX, VVIX</a:t>
            </a:r>
            <a:endParaRPr/>
          </a:p>
        </p:txBody>
      </p:sp>
      <p:sp>
        <p:nvSpPr>
          <p:cNvPr id="1957" name="Google Shape;1957;ga921b638bc_0_61"/>
          <p:cNvSpPr txBox="1"/>
          <p:nvPr/>
        </p:nvSpPr>
        <p:spPr>
          <a:xfrm>
            <a:off x="676568" y="873792"/>
            <a:ext cx="5468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a:t>(</a:t>
            </a:r>
            <a:r>
              <a:rPr b="1" i="0" lang="en" sz="1400" u="none" cap="none" strike="noStrike">
                <a:solidFill>
                  <a:srgbClr val="000000"/>
                </a:solidFill>
                <a:latin typeface="Arial"/>
                <a:ea typeface="Arial"/>
                <a:cs typeface="Arial"/>
                <a:sym typeface="Arial"/>
              </a:rPr>
              <a:t>STD of V_</a:t>
            </a:r>
            <a:r>
              <a:rPr b="1" lang="en"/>
              <a:t>long)</a:t>
            </a:r>
            <a:r>
              <a:rPr b="1" i="0" lang="en" sz="1400" u="none" cap="none" strike="noStrike">
                <a:solidFill>
                  <a:srgbClr val="000000"/>
                </a:solidFill>
                <a:latin typeface="Arial"/>
                <a:ea typeface="Arial"/>
                <a:cs typeface="Arial"/>
                <a:sym typeface="Arial"/>
              </a:rPr>
              <a:t> and VVIX </a:t>
            </a:r>
            <a:r>
              <a:rPr b="1" lang="en"/>
              <a:t>in</a:t>
            </a:r>
            <a:r>
              <a:rPr b="1" i="0" lang="en" sz="1400" u="none" cap="none" strike="noStrike">
                <a:solidFill>
                  <a:srgbClr val="000000"/>
                </a:solidFill>
                <a:latin typeface="Arial"/>
                <a:ea typeface="Arial"/>
                <a:cs typeface="Arial"/>
                <a:sym typeface="Arial"/>
              </a:rPr>
              <a:t> 10</a:t>
            </a:r>
            <a:r>
              <a:rPr b="1" lang="en"/>
              <a:t> percentiles: [0.1,0.2,0.3,...,1.0]</a:t>
            </a:r>
            <a:endParaRPr/>
          </a:p>
        </p:txBody>
      </p:sp>
      <p:grpSp>
        <p:nvGrpSpPr>
          <p:cNvPr id="1958" name="Google Shape;1958;ga921b638bc_0_61"/>
          <p:cNvGrpSpPr/>
          <p:nvPr/>
        </p:nvGrpSpPr>
        <p:grpSpPr>
          <a:xfrm flipH="1" rot="10800000">
            <a:off x="189948" y="964188"/>
            <a:ext cx="486626" cy="126984"/>
            <a:chOff x="4173650" y="2515975"/>
            <a:chExt cx="216413" cy="56475"/>
          </a:xfrm>
        </p:grpSpPr>
        <p:sp>
          <p:nvSpPr>
            <p:cNvPr id="1959" name="Google Shape;1959;ga921b638bc_0_61"/>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ga921b638bc_0_61"/>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61" name="Google Shape;1961;ga921b638bc_0_61"/>
          <p:cNvPicPr preferRelativeResize="0"/>
          <p:nvPr/>
        </p:nvPicPr>
        <p:blipFill>
          <a:blip r:embed="rId3">
            <a:alphaModFix/>
          </a:blip>
          <a:stretch>
            <a:fillRect/>
          </a:stretch>
        </p:blipFill>
        <p:spPr>
          <a:xfrm>
            <a:off x="2070038" y="1474275"/>
            <a:ext cx="5003925" cy="34355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ga921b638bc_0_70"/>
          <p:cNvSpPr txBox="1"/>
          <p:nvPr>
            <p:ph type="ctrTitle"/>
          </p:nvPr>
        </p:nvSpPr>
        <p:spPr>
          <a:xfrm>
            <a:off x="1308558" y="369792"/>
            <a:ext cx="67596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V_short, V_long,VIX, VVIX</a:t>
            </a:r>
            <a:endParaRPr/>
          </a:p>
        </p:txBody>
      </p:sp>
      <p:sp>
        <p:nvSpPr>
          <p:cNvPr id="1967" name="Google Shape;1967;ga921b638bc_0_70"/>
          <p:cNvSpPr txBox="1"/>
          <p:nvPr/>
        </p:nvSpPr>
        <p:spPr>
          <a:xfrm>
            <a:off x="676578" y="873800"/>
            <a:ext cx="8175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a:t>(</a:t>
            </a:r>
            <a:r>
              <a:rPr b="1" i="0" lang="en" sz="1400" u="none" cap="none" strike="noStrike">
                <a:solidFill>
                  <a:srgbClr val="000000"/>
                </a:solidFill>
                <a:latin typeface="Arial"/>
                <a:ea typeface="Arial"/>
                <a:cs typeface="Arial"/>
                <a:sym typeface="Arial"/>
              </a:rPr>
              <a:t>STD of V_</a:t>
            </a:r>
            <a:r>
              <a:rPr b="1" lang="en"/>
              <a:t>combined)</a:t>
            </a:r>
            <a:r>
              <a:rPr b="1" i="0" lang="en" sz="1400" u="none" cap="none" strike="noStrike">
                <a:solidFill>
                  <a:srgbClr val="000000"/>
                </a:solidFill>
                <a:latin typeface="Arial"/>
                <a:ea typeface="Arial"/>
                <a:cs typeface="Arial"/>
                <a:sym typeface="Arial"/>
              </a:rPr>
              <a:t> and VVIX </a:t>
            </a:r>
            <a:r>
              <a:rPr b="1" lang="en"/>
              <a:t>in</a:t>
            </a:r>
            <a:r>
              <a:rPr b="1" i="0" lang="en" sz="1400" u="none" cap="none" strike="noStrike">
                <a:solidFill>
                  <a:srgbClr val="000000"/>
                </a:solidFill>
                <a:latin typeface="Arial"/>
                <a:ea typeface="Arial"/>
                <a:cs typeface="Arial"/>
                <a:sym typeface="Arial"/>
              </a:rPr>
              <a:t> 10</a:t>
            </a:r>
            <a:r>
              <a:rPr b="1" lang="en"/>
              <a:t> percentiles: [0.1,0.2,0.3,...,1.0]</a:t>
            </a:r>
            <a:endParaRPr/>
          </a:p>
        </p:txBody>
      </p:sp>
      <p:grpSp>
        <p:nvGrpSpPr>
          <p:cNvPr id="1968" name="Google Shape;1968;ga921b638bc_0_70"/>
          <p:cNvGrpSpPr/>
          <p:nvPr/>
        </p:nvGrpSpPr>
        <p:grpSpPr>
          <a:xfrm flipH="1" rot="10800000">
            <a:off x="189948" y="964188"/>
            <a:ext cx="486626" cy="126984"/>
            <a:chOff x="4173650" y="2515975"/>
            <a:chExt cx="216413" cy="56475"/>
          </a:xfrm>
        </p:grpSpPr>
        <p:sp>
          <p:nvSpPr>
            <p:cNvPr id="1969" name="Google Shape;1969;ga921b638bc_0_70"/>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ga921b638bc_0_70"/>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71" name="Google Shape;1971;ga921b638bc_0_70"/>
          <p:cNvPicPr preferRelativeResize="0"/>
          <p:nvPr/>
        </p:nvPicPr>
        <p:blipFill>
          <a:blip r:embed="rId3">
            <a:alphaModFix/>
          </a:blip>
          <a:stretch>
            <a:fillRect/>
          </a:stretch>
        </p:blipFill>
        <p:spPr>
          <a:xfrm>
            <a:off x="2157263" y="1403975"/>
            <a:ext cx="4829475" cy="3206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gb18c2788de_6_190"/>
          <p:cNvSpPr txBox="1"/>
          <p:nvPr>
            <p:ph type="ctrTitle"/>
          </p:nvPr>
        </p:nvSpPr>
        <p:spPr>
          <a:xfrm>
            <a:off x="1308558" y="369792"/>
            <a:ext cx="76923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V_short, V_long, V_0, SPX, Implied_vol</a:t>
            </a:r>
            <a:endParaRPr/>
          </a:p>
        </p:txBody>
      </p:sp>
      <p:grpSp>
        <p:nvGrpSpPr>
          <p:cNvPr id="1977" name="Google Shape;1977;gb18c2788de_6_190"/>
          <p:cNvGrpSpPr/>
          <p:nvPr/>
        </p:nvGrpSpPr>
        <p:grpSpPr>
          <a:xfrm flipH="1" rot="10800000">
            <a:off x="189943" y="964189"/>
            <a:ext cx="486626" cy="126984"/>
            <a:chOff x="4173650" y="2515975"/>
            <a:chExt cx="216413" cy="56475"/>
          </a:xfrm>
        </p:grpSpPr>
        <p:sp>
          <p:nvSpPr>
            <p:cNvPr id="1978" name="Google Shape;1978;gb18c2788de_6_190"/>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gb18c2788de_6_190"/>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0" name="Google Shape;1980;gb18c2788de_6_190"/>
          <p:cNvSpPr txBox="1"/>
          <p:nvPr/>
        </p:nvSpPr>
        <p:spPr>
          <a:xfrm>
            <a:off x="720725" y="850988"/>
            <a:ext cx="86415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Implied Variance Change, V_short Change, V_long Change, V_combined Change and SPX Return</a:t>
            </a:r>
            <a:endParaRPr b="1"/>
          </a:p>
        </p:txBody>
      </p:sp>
      <p:pic>
        <p:nvPicPr>
          <p:cNvPr id="1981" name="Google Shape;1981;gb18c2788de_6_190"/>
          <p:cNvPicPr preferRelativeResize="0"/>
          <p:nvPr/>
        </p:nvPicPr>
        <p:blipFill>
          <a:blip r:embed="rId3">
            <a:alphaModFix/>
          </a:blip>
          <a:stretch>
            <a:fillRect/>
          </a:stretch>
        </p:blipFill>
        <p:spPr>
          <a:xfrm>
            <a:off x="189950" y="1448575"/>
            <a:ext cx="8753476" cy="3558625"/>
          </a:xfrm>
          <a:prstGeom prst="rect">
            <a:avLst/>
          </a:prstGeom>
          <a:noFill/>
          <a:ln>
            <a:noFill/>
          </a:ln>
        </p:spPr>
      </p:pic>
      <p:sp>
        <p:nvSpPr>
          <p:cNvPr id="1982" name="Google Shape;1982;gb18c2788de_6_190"/>
          <p:cNvSpPr txBox="1"/>
          <p:nvPr/>
        </p:nvSpPr>
        <p:spPr>
          <a:xfrm>
            <a:off x="720725" y="1091175"/>
            <a:ext cx="82227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Note: implied variance is the interpolated from volatility curve using at 5-day TTE</a:t>
            </a:r>
            <a:endParaRPr b="1"/>
          </a:p>
          <a:p>
            <a:pPr indent="0" lvl="0" marL="0" rtl="0" algn="l">
              <a:spcBef>
                <a:spcPts val="0"/>
              </a:spcBef>
              <a:spcAft>
                <a:spcPts val="0"/>
              </a:spcAft>
              <a:buNone/>
            </a:pPr>
            <a:r>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27" name="Shape 727"/>
        <p:cNvGrpSpPr/>
        <p:nvPr/>
      </p:nvGrpSpPr>
      <p:grpSpPr>
        <a:xfrm>
          <a:off x="0" y="0"/>
          <a:ext cx="0" cy="0"/>
          <a:chOff x="0" y="0"/>
          <a:chExt cx="0" cy="0"/>
        </a:xfrm>
      </p:grpSpPr>
      <p:sp>
        <p:nvSpPr>
          <p:cNvPr id="728" name="Google Shape;728;gb19fc3a5f0_2_106"/>
          <p:cNvSpPr txBox="1"/>
          <p:nvPr>
            <p:ph type="title"/>
          </p:nvPr>
        </p:nvSpPr>
        <p:spPr>
          <a:xfrm>
            <a:off x="3474475" y="1763475"/>
            <a:ext cx="4357500" cy="886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a:t>Model Introduction</a:t>
            </a:r>
            <a:endParaRPr/>
          </a:p>
        </p:txBody>
      </p:sp>
      <p:grpSp>
        <p:nvGrpSpPr>
          <p:cNvPr id="729" name="Google Shape;729;gb19fc3a5f0_2_106"/>
          <p:cNvGrpSpPr/>
          <p:nvPr/>
        </p:nvGrpSpPr>
        <p:grpSpPr>
          <a:xfrm>
            <a:off x="110388" y="915632"/>
            <a:ext cx="3624567" cy="3312233"/>
            <a:chOff x="4319313" y="915632"/>
            <a:chExt cx="3624567" cy="3312233"/>
          </a:xfrm>
        </p:grpSpPr>
        <p:sp>
          <p:nvSpPr>
            <p:cNvPr id="730" name="Google Shape;730;gb19fc3a5f0_2_106"/>
            <p:cNvSpPr/>
            <p:nvPr/>
          </p:nvSpPr>
          <p:spPr>
            <a:xfrm>
              <a:off x="4969282" y="3030228"/>
              <a:ext cx="1284529" cy="1183773"/>
            </a:xfrm>
            <a:custGeom>
              <a:rect b="b" l="l" r="r" t="t"/>
              <a:pathLst>
                <a:path extrusionOk="0" h="26811" w="29093">
                  <a:moveTo>
                    <a:pt x="29092" y="0"/>
                  </a:moveTo>
                  <a:lnTo>
                    <a:pt x="0" y="16812"/>
                  </a:lnTo>
                  <a:lnTo>
                    <a:pt x="17197" y="26811"/>
                  </a:lnTo>
                  <a:lnTo>
                    <a:pt x="29092" y="0"/>
                  </a:lnTo>
                  <a:close/>
                </a:path>
              </a:pathLst>
            </a:custGeom>
            <a:solidFill>
              <a:srgbClr val="000000">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b19fc3a5f0_2_106"/>
            <p:cNvSpPr/>
            <p:nvPr/>
          </p:nvSpPr>
          <p:spPr>
            <a:xfrm>
              <a:off x="4621139" y="3467779"/>
              <a:ext cx="800308" cy="461349"/>
            </a:xfrm>
            <a:custGeom>
              <a:rect b="b" l="l" r="r" t="t"/>
              <a:pathLst>
                <a:path extrusionOk="0" h="10449" w="18126">
                  <a:moveTo>
                    <a:pt x="10398" y="1"/>
                  </a:moveTo>
                  <a:cubicBezTo>
                    <a:pt x="10228" y="1"/>
                    <a:pt x="10058" y="38"/>
                    <a:pt x="9929" y="113"/>
                  </a:cubicBezTo>
                  <a:lnTo>
                    <a:pt x="260" y="5753"/>
                  </a:lnTo>
                  <a:cubicBezTo>
                    <a:pt x="1" y="5903"/>
                    <a:pt x="1" y="6144"/>
                    <a:pt x="260" y="6294"/>
                  </a:cubicBezTo>
                  <a:lnTo>
                    <a:pt x="7256" y="10337"/>
                  </a:lnTo>
                  <a:cubicBezTo>
                    <a:pt x="7387" y="10411"/>
                    <a:pt x="7558" y="10449"/>
                    <a:pt x="7728" y="10449"/>
                  </a:cubicBezTo>
                  <a:cubicBezTo>
                    <a:pt x="7899" y="10449"/>
                    <a:pt x="8069" y="10411"/>
                    <a:pt x="8198" y="10337"/>
                  </a:cubicBezTo>
                  <a:lnTo>
                    <a:pt x="17867" y="4696"/>
                  </a:lnTo>
                  <a:cubicBezTo>
                    <a:pt x="18126" y="4547"/>
                    <a:pt x="18126" y="4302"/>
                    <a:pt x="17867" y="4152"/>
                  </a:cubicBezTo>
                  <a:lnTo>
                    <a:pt x="10867" y="113"/>
                  </a:lnTo>
                  <a:cubicBezTo>
                    <a:pt x="10738" y="38"/>
                    <a:pt x="10568" y="1"/>
                    <a:pt x="10398" y="1"/>
                  </a:cubicBezTo>
                  <a:close/>
                </a:path>
              </a:pathLst>
            </a:custGeom>
            <a:solidFill>
              <a:srgbClr val="000000">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b19fc3a5f0_2_106"/>
            <p:cNvSpPr/>
            <p:nvPr/>
          </p:nvSpPr>
          <p:spPr>
            <a:xfrm>
              <a:off x="4319313" y="3489414"/>
              <a:ext cx="350836" cy="228357"/>
            </a:xfrm>
            <a:custGeom>
              <a:rect b="b" l="l" r="r" t="t"/>
              <a:pathLst>
                <a:path extrusionOk="0" h="5172" w="7946">
                  <a:moveTo>
                    <a:pt x="2372" y="0"/>
                  </a:moveTo>
                  <a:cubicBezTo>
                    <a:pt x="1461" y="0"/>
                    <a:pt x="731" y="319"/>
                    <a:pt x="449" y="1030"/>
                  </a:cubicBezTo>
                  <a:cubicBezTo>
                    <a:pt x="0" y="2166"/>
                    <a:pt x="1965" y="2690"/>
                    <a:pt x="3923" y="3115"/>
                  </a:cubicBezTo>
                  <a:cubicBezTo>
                    <a:pt x="5881" y="3536"/>
                    <a:pt x="7367" y="4393"/>
                    <a:pt x="7854" y="5171"/>
                  </a:cubicBezTo>
                  <a:lnTo>
                    <a:pt x="7946" y="4485"/>
                  </a:lnTo>
                  <a:cubicBezTo>
                    <a:pt x="7918" y="3244"/>
                    <a:pt x="6480" y="1272"/>
                    <a:pt x="4535" y="473"/>
                  </a:cubicBezTo>
                  <a:cubicBezTo>
                    <a:pt x="3787" y="167"/>
                    <a:pt x="3032" y="0"/>
                    <a:pt x="23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b19fc3a5f0_2_106"/>
            <p:cNvSpPr/>
            <p:nvPr/>
          </p:nvSpPr>
          <p:spPr>
            <a:xfrm>
              <a:off x="4381303" y="3527032"/>
              <a:ext cx="298912" cy="174976"/>
            </a:xfrm>
            <a:custGeom>
              <a:rect b="b" l="l" r="r" t="t"/>
              <a:pathLst>
                <a:path extrusionOk="0" h="3963" w="6770">
                  <a:moveTo>
                    <a:pt x="611" y="1"/>
                  </a:moveTo>
                  <a:cubicBezTo>
                    <a:pt x="425" y="1"/>
                    <a:pt x="263" y="12"/>
                    <a:pt x="132" y="32"/>
                  </a:cubicBezTo>
                  <a:cubicBezTo>
                    <a:pt x="55" y="46"/>
                    <a:pt x="0" y="121"/>
                    <a:pt x="14" y="199"/>
                  </a:cubicBezTo>
                  <a:cubicBezTo>
                    <a:pt x="23" y="272"/>
                    <a:pt x="84" y="323"/>
                    <a:pt x="155" y="323"/>
                  </a:cubicBezTo>
                  <a:cubicBezTo>
                    <a:pt x="164" y="323"/>
                    <a:pt x="172" y="322"/>
                    <a:pt x="181" y="321"/>
                  </a:cubicBezTo>
                  <a:cubicBezTo>
                    <a:pt x="304" y="302"/>
                    <a:pt x="455" y="292"/>
                    <a:pt x="631" y="292"/>
                  </a:cubicBezTo>
                  <a:cubicBezTo>
                    <a:pt x="2072" y="292"/>
                    <a:pt x="5085" y="1013"/>
                    <a:pt x="6470" y="3881"/>
                  </a:cubicBezTo>
                  <a:cubicBezTo>
                    <a:pt x="6497" y="3932"/>
                    <a:pt x="6548" y="3963"/>
                    <a:pt x="6603" y="3963"/>
                  </a:cubicBezTo>
                  <a:cubicBezTo>
                    <a:pt x="6623" y="3963"/>
                    <a:pt x="6647" y="3959"/>
                    <a:pt x="6667" y="3949"/>
                  </a:cubicBezTo>
                  <a:cubicBezTo>
                    <a:pt x="6738" y="3915"/>
                    <a:pt x="6769" y="3826"/>
                    <a:pt x="6735" y="3755"/>
                  </a:cubicBezTo>
                  <a:cubicBezTo>
                    <a:pt x="5288" y="758"/>
                    <a:pt x="2128" y="1"/>
                    <a:pt x="6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b19fc3a5f0_2_106"/>
            <p:cNvSpPr/>
            <p:nvPr/>
          </p:nvSpPr>
          <p:spPr>
            <a:xfrm>
              <a:off x="4383510" y="3284502"/>
              <a:ext cx="331365" cy="433268"/>
            </a:xfrm>
            <a:custGeom>
              <a:rect b="b" l="l" r="r" t="t"/>
              <a:pathLst>
                <a:path extrusionOk="0" h="9813" w="7505">
                  <a:moveTo>
                    <a:pt x="1981" y="0"/>
                  </a:moveTo>
                  <a:cubicBezTo>
                    <a:pt x="452" y="0"/>
                    <a:pt x="1" y="1183"/>
                    <a:pt x="1116" y="2272"/>
                  </a:cubicBezTo>
                  <a:cubicBezTo>
                    <a:pt x="1640" y="2782"/>
                    <a:pt x="2392" y="3523"/>
                    <a:pt x="3095" y="4114"/>
                  </a:cubicBezTo>
                  <a:cubicBezTo>
                    <a:pt x="5465" y="6107"/>
                    <a:pt x="6400" y="9812"/>
                    <a:pt x="6400" y="9812"/>
                  </a:cubicBezTo>
                  <a:cubicBezTo>
                    <a:pt x="6400" y="9812"/>
                    <a:pt x="7504" y="7096"/>
                    <a:pt x="6770" y="4539"/>
                  </a:cubicBezTo>
                  <a:cubicBezTo>
                    <a:pt x="6036" y="1986"/>
                    <a:pt x="4339" y="35"/>
                    <a:pt x="2020" y="0"/>
                  </a:cubicBezTo>
                  <a:cubicBezTo>
                    <a:pt x="2007" y="0"/>
                    <a:pt x="1994" y="0"/>
                    <a:pt x="19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b19fc3a5f0_2_106"/>
            <p:cNvSpPr/>
            <p:nvPr/>
          </p:nvSpPr>
          <p:spPr>
            <a:xfrm>
              <a:off x="4449298" y="3311921"/>
              <a:ext cx="239925" cy="342358"/>
            </a:xfrm>
            <a:custGeom>
              <a:rect b="b" l="l" r="r" t="t"/>
              <a:pathLst>
                <a:path extrusionOk="0" h="7754" w="5434">
                  <a:moveTo>
                    <a:pt x="161" y="0"/>
                  </a:moveTo>
                  <a:cubicBezTo>
                    <a:pt x="95" y="0"/>
                    <a:pt x="35" y="44"/>
                    <a:pt x="20" y="110"/>
                  </a:cubicBezTo>
                  <a:cubicBezTo>
                    <a:pt x="0" y="189"/>
                    <a:pt x="48" y="267"/>
                    <a:pt x="126" y="287"/>
                  </a:cubicBezTo>
                  <a:cubicBezTo>
                    <a:pt x="1102" y="539"/>
                    <a:pt x="4699" y="2908"/>
                    <a:pt x="5134" y="7620"/>
                  </a:cubicBezTo>
                  <a:cubicBezTo>
                    <a:pt x="5141" y="7696"/>
                    <a:pt x="5206" y="7753"/>
                    <a:pt x="5280" y="7753"/>
                  </a:cubicBezTo>
                  <a:cubicBezTo>
                    <a:pt x="5283" y="7753"/>
                    <a:pt x="5287" y="7750"/>
                    <a:pt x="5294" y="7750"/>
                  </a:cubicBezTo>
                  <a:cubicBezTo>
                    <a:pt x="5372" y="7743"/>
                    <a:pt x="5433" y="7672"/>
                    <a:pt x="5426" y="7594"/>
                  </a:cubicBezTo>
                  <a:cubicBezTo>
                    <a:pt x="4977" y="2766"/>
                    <a:pt x="1384" y="308"/>
                    <a:pt x="197" y="5"/>
                  </a:cubicBezTo>
                  <a:cubicBezTo>
                    <a:pt x="185" y="2"/>
                    <a:pt x="173"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b19fc3a5f0_2_106"/>
            <p:cNvSpPr/>
            <p:nvPr/>
          </p:nvSpPr>
          <p:spPr>
            <a:xfrm>
              <a:off x="4660921" y="3103919"/>
              <a:ext cx="291583" cy="793685"/>
            </a:xfrm>
            <a:custGeom>
              <a:rect b="b" l="l" r="r" t="t"/>
              <a:pathLst>
                <a:path extrusionOk="0" h="17976" w="6604">
                  <a:moveTo>
                    <a:pt x="1" y="1"/>
                  </a:moveTo>
                  <a:lnTo>
                    <a:pt x="1" y="14161"/>
                  </a:lnTo>
                  <a:lnTo>
                    <a:pt x="6603" y="17975"/>
                  </a:lnTo>
                  <a:lnTo>
                    <a:pt x="6603" y="3812"/>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b19fc3a5f0_2_106"/>
            <p:cNvSpPr/>
            <p:nvPr/>
          </p:nvSpPr>
          <p:spPr>
            <a:xfrm>
              <a:off x="4952460" y="3031729"/>
              <a:ext cx="416623" cy="865875"/>
            </a:xfrm>
            <a:custGeom>
              <a:rect b="b" l="l" r="r" t="t"/>
              <a:pathLst>
                <a:path extrusionOk="0" h="19611" w="9436">
                  <a:moveTo>
                    <a:pt x="9435" y="1"/>
                  </a:moveTo>
                  <a:lnTo>
                    <a:pt x="0" y="5447"/>
                  </a:lnTo>
                  <a:lnTo>
                    <a:pt x="0" y="19610"/>
                  </a:lnTo>
                  <a:lnTo>
                    <a:pt x="9435" y="14164"/>
                  </a:lnTo>
                  <a:lnTo>
                    <a:pt x="9435"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b19fc3a5f0_2_106"/>
            <p:cNvSpPr/>
            <p:nvPr/>
          </p:nvSpPr>
          <p:spPr>
            <a:xfrm>
              <a:off x="4660921" y="2863464"/>
              <a:ext cx="708162" cy="408808"/>
            </a:xfrm>
            <a:custGeom>
              <a:rect b="b" l="l" r="r" t="t"/>
              <a:pathLst>
                <a:path extrusionOk="0" h="9259" w="16039">
                  <a:moveTo>
                    <a:pt x="9436" y="0"/>
                  </a:moveTo>
                  <a:lnTo>
                    <a:pt x="1" y="5447"/>
                  </a:lnTo>
                  <a:lnTo>
                    <a:pt x="6603" y="9258"/>
                  </a:lnTo>
                  <a:lnTo>
                    <a:pt x="16038" y="3812"/>
                  </a:lnTo>
                  <a:lnTo>
                    <a:pt x="9436"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b19fc3a5f0_2_106"/>
            <p:cNvSpPr/>
            <p:nvPr/>
          </p:nvSpPr>
          <p:spPr>
            <a:xfrm>
              <a:off x="5119091" y="3229577"/>
              <a:ext cx="83360" cy="61372"/>
            </a:xfrm>
            <a:custGeom>
              <a:rect b="b" l="l" r="r" t="t"/>
              <a:pathLst>
                <a:path extrusionOk="0" h="1390" w="1888">
                  <a:moveTo>
                    <a:pt x="1747" y="1"/>
                  </a:moveTo>
                  <a:cubicBezTo>
                    <a:pt x="1700" y="1"/>
                    <a:pt x="1644" y="17"/>
                    <a:pt x="1585" y="51"/>
                  </a:cubicBezTo>
                  <a:lnTo>
                    <a:pt x="303" y="792"/>
                  </a:lnTo>
                  <a:cubicBezTo>
                    <a:pt x="136" y="888"/>
                    <a:pt x="0" y="1088"/>
                    <a:pt x="0" y="1241"/>
                  </a:cubicBezTo>
                  <a:cubicBezTo>
                    <a:pt x="0" y="1337"/>
                    <a:pt x="56" y="1389"/>
                    <a:pt x="139" y="1389"/>
                  </a:cubicBezTo>
                  <a:cubicBezTo>
                    <a:pt x="186" y="1389"/>
                    <a:pt x="243" y="1372"/>
                    <a:pt x="303" y="1337"/>
                  </a:cubicBezTo>
                  <a:lnTo>
                    <a:pt x="1585" y="596"/>
                  </a:lnTo>
                  <a:cubicBezTo>
                    <a:pt x="1751" y="500"/>
                    <a:pt x="1887" y="299"/>
                    <a:pt x="1887" y="150"/>
                  </a:cubicBezTo>
                  <a:cubicBezTo>
                    <a:pt x="1887" y="54"/>
                    <a:pt x="1831" y="1"/>
                    <a:pt x="174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b19fc3a5f0_2_106"/>
            <p:cNvSpPr/>
            <p:nvPr/>
          </p:nvSpPr>
          <p:spPr>
            <a:xfrm>
              <a:off x="4986545" y="3396915"/>
              <a:ext cx="340901" cy="428500"/>
            </a:xfrm>
            <a:custGeom>
              <a:rect b="b" l="l" r="r" t="t"/>
              <a:pathLst>
                <a:path extrusionOk="0" h="9705" w="7721">
                  <a:moveTo>
                    <a:pt x="7548" y="1"/>
                  </a:moveTo>
                  <a:lnTo>
                    <a:pt x="0" y="4360"/>
                  </a:lnTo>
                  <a:lnTo>
                    <a:pt x="0" y="9605"/>
                  </a:lnTo>
                  <a:lnTo>
                    <a:pt x="173" y="9704"/>
                  </a:lnTo>
                  <a:lnTo>
                    <a:pt x="7721" y="5349"/>
                  </a:lnTo>
                  <a:lnTo>
                    <a:pt x="7545" y="5247"/>
                  </a:lnTo>
                  <a:lnTo>
                    <a:pt x="7721" y="103"/>
                  </a:lnTo>
                  <a:lnTo>
                    <a:pt x="754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b19fc3a5f0_2_106"/>
            <p:cNvSpPr/>
            <p:nvPr/>
          </p:nvSpPr>
          <p:spPr>
            <a:xfrm>
              <a:off x="4994184" y="3401418"/>
              <a:ext cx="333263" cy="423996"/>
            </a:xfrm>
            <a:custGeom>
              <a:rect b="b" l="l" r="r" t="t"/>
              <a:pathLst>
                <a:path extrusionOk="0" h="9603" w="7548">
                  <a:moveTo>
                    <a:pt x="7548" y="1"/>
                  </a:moveTo>
                  <a:lnTo>
                    <a:pt x="0" y="4356"/>
                  </a:lnTo>
                  <a:lnTo>
                    <a:pt x="0" y="9602"/>
                  </a:lnTo>
                  <a:lnTo>
                    <a:pt x="7548" y="5247"/>
                  </a:lnTo>
                  <a:lnTo>
                    <a:pt x="754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b19fc3a5f0_2_106"/>
            <p:cNvSpPr/>
            <p:nvPr/>
          </p:nvSpPr>
          <p:spPr>
            <a:xfrm>
              <a:off x="5111453" y="3522661"/>
              <a:ext cx="83316" cy="61328"/>
            </a:xfrm>
            <a:custGeom>
              <a:rect b="b" l="l" r="r" t="t"/>
              <a:pathLst>
                <a:path extrusionOk="0" h="1389" w="1887">
                  <a:moveTo>
                    <a:pt x="1748" y="1"/>
                  </a:moveTo>
                  <a:cubicBezTo>
                    <a:pt x="1700" y="1"/>
                    <a:pt x="1644" y="17"/>
                    <a:pt x="1584" y="53"/>
                  </a:cubicBezTo>
                  <a:lnTo>
                    <a:pt x="302" y="791"/>
                  </a:lnTo>
                  <a:cubicBezTo>
                    <a:pt x="136" y="889"/>
                    <a:pt x="0" y="1090"/>
                    <a:pt x="0" y="1240"/>
                  </a:cubicBezTo>
                  <a:cubicBezTo>
                    <a:pt x="0" y="1336"/>
                    <a:pt x="56" y="1388"/>
                    <a:pt x="140" y="1388"/>
                  </a:cubicBezTo>
                  <a:cubicBezTo>
                    <a:pt x="187" y="1388"/>
                    <a:pt x="243" y="1372"/>
                    <a:pt x="302" y="1338"/>
                  </a:cubicBezTo>
                  <a:lnTo>
                    <a:pt x="1584" y="597"/>
                  </a:lnTo>
                  <a:cubicBezTo>
                    <a:pt x="1750" y="498"/>
                    <a:pt x="1887" y="302"/>
                    <a:pt x="1887" y="148"/>
                  </a:cubicBezTo>
                  <a:cubicBezTo>
                    <a:pt x="1887" y="53"/>
                    <a:pt x="1831" y="1"/>
                    <a:pt x="17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b19fc3a5f0_2_106"/>
            <p:cNvSpPr/>
            <p:nvPr/>
          </p:nvSpPr>
          <p:spPr>
            <a:xfrm>
              <a:off x="4986545" y="3108864"/>
              <a:ext cx="340901" cy="428456"/>
            </a:xfrm>
            <a:custGeom>
              <a:rect b="b" l="l" r="r" t="t"/>
              <a:pathLst>
                <a:path extrusionOk="0" h="9704" w="7721">
                  <a:moveTo>
                    <a:pt x="7548" y="1"/>
                  </a:moveTo>
                  <a:lnTo>
                    <a:pt x="0" y="4359"/>
                  </a:lnTo>
                  <a:lnTo>
                    <a:pt x="0" y="9605"/>
                  </a:lnTo>
                  <a:lnTo>
                    <a:pt x="173" y="9704"/>
                  </a:lnTo>
                  <a:lnTo>
                    <a:pt x="7721" y="5349"/>
                  </a:lnTo>
                  <a:lnTo>
                    <a:pt x="7545" y="5247"/>
                  </a:lnTo>
                  <a:lnTo>
                    <a:pt x="7721" y="103"/>
                  </a:lnTo>
                  <a:lnTo>
                    <a:pt x="754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b19fc3a5f0_2_106"/>
            <p:cNvSpPr/>
            <p:nvPr/>
          </p:nvSpPr>
          <p:spPr>
            <a:xfrm>
              <a:off x="4994184" y="3113367"/>
              <a:ext cx="333263" cy="423952"/>
            </a:xfrm>
            <a:custGeom>
              <a:rect b="b" l="l" r="r" t="t"/>
              <a:pathLst>
                <a:path extrusionOk="0" h="9602" w="7548">
                  <a:moveTo>
                    <a:pt x="7548" y="1"/>
                  </a:moveTo>
                  <a:lnTo>
                    <a:pt x="0" y="4356"/>
                  </a:lnTo>
                  <a:lnTo>
                    <a:pt x="0" y="9602"/>
                  </a:lnTo>
                  <a:lnTo>
                    <a:pt x="7548" y="5247"/>
                  </a:lnTo>
                  <a:lnTo>
                    <a:pt x="754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b19fc3a5f0_2_106"/>
            <p:cNvSpPr/>
            <p:nvPr/>
          </p:nvSpPr>
          <p:spPr>
            <a:xfrm>
              <a:off x="5111453" y="3234566"/>
              <a:ext cx="83316" cy="61372"/>
            </a:xfrm>
            <a:custGeom>
              <a:rect b="b" l="l" r="r" t="t"/>
              <a:pathLst>
                <a:path extrusionOk="0" h="1390" w="1887">
                  <a:moveTo>
                    <a:pt x="1746" y="0"/>
                  </a:moveTo>
                  <a:cubicBezTo>
                    <a:pt x="1699" y="0"/>
                    <a:pt x="1643" y="16"/>
                    <a:pt x="1584" y="50"/>
                  </a:cubicBezTo>
                  <a:lnTo>
                    <a:pt x="302" y="792"/>
                  </a:lnTo>
                  <a:cubicBezTo>
                    <a:pt x="136" y="891"/>
                    <a:pt x="0" y="1087"/>
                    <a:pt x="0" y="1241"/>
                  </a:cubicBezTo>
                  <a:cubicBezTo>
                    <a:pt x="0" y="1337"/>
                    <a:pt x="56" y="1389"/>
                    <a:pt x="141" y="1389"/>
                  </a:cubicBezTo>
                  <a:cubicBezTo>
                    <a:pt x="187" y="1389"/>
                    <a:pt x="243" y="1373"/>
                    <a:pt x="302" y="1339"/>
                  </a:cubicBezTo>
                  <a:lnTo>
                    <a:pt x="1584" y="598"/>
                  </a:lnTo>
                  <a:cubicBezTo>
                    <a:pt x="1750" y="499"/>
                    <a:pt x="1887" y="302"/>
                    <a:pt x="1887" y="149"/>
                  </a:cubicBezTo>
                  <a:cubicBezTo>
                    <a:pt x="1887" y="53"/>
                    <a:pt x="1830" y="0"/>
                    <a:pt x="17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b19fc3a5f0_2_106"/>
            <p:cNvSpPr/>
            <p:nvPr/>
          </p:nvSpPr>
          <p:spPr>
            <a:xfrm>
              <a:off x="4660921" y="2452007"/>
              <a:ext cx="291583" cy="793641"/>
            </a:xfrm>
            <a:custGeom>
              <a:rect b="b" l="l" r="r" t="t"/>
              <a:pathLst>
                <a:path extrusionOk="0" h="17975" w="6604">
                  <a:moveTo>
                    <a:pt x="1" y="0"/>
                  </a:moveTo>
                  <a:lnTo>
                    <a:pt x="1" y="14164"/>
                  </a:lnTo>
                  <a:lnTo>
                    <a:pt x="6603" y="17975"/>
                  </a:lnTo>
                  <a:lnTo>
                    <a:pt x="6603" y="3815"/>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b19fc3a5f0_2_106"/>
            <p:cNvSpPr/>
            <p:nvPr/>
          </p:nvSpPr>
          <p:spPr>
            <a:xfrm>
              <a:off x="4952460" y="2379950"/>
              <a:ext cx="416623" cy="865698"/>
            </a:xfrm>
            <a:custGeom>
              <a:rect b="b" l="l" r="r" t="t"/>
              <a:pathLst>
                <a:path extrusionOk="0" h="19607" w="9436">
                  <a:moveTo>
                    <a:pt x="9435" y="0"/>
                  </a:moveTo>
                  <a:lnTo>
                    <a:pt x="0" y="5447"/>
                  </a:lnTo>
                  <a:lnTo>
                    <a:pt x="0" y="19607"/>
                  </a:lnTo>
                  <a:lnTo>
                    <a:pt x="9435" y="14160"/>
                  </a:lnTo>
                  <a:lnTo>
                    <a:pt x="9435"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b19fc3a5f0_2_106"/>
            <p:cNvSpPr/>
            <p:nvPr/>
          </p:nvSpPr>
          <p:spPr>
            <a:xfrm>
              <a:off x="4660921" y="2211508"/>
              <a:ext cx="708162" cy="408940"/>
            </a:xfrm>
            <a:custGeom>
              <a:rect b="b" l="l" r="r" t="t"/>
              <a:pathLst>
                <a:path extrusionOk="0" h="9262" w="16039">
                  <a:moveTo>
                    <a:pt x="9436" y="1"/>
                  </a:moveTo>
                  <a:lnTo>
                    <a:pt x="1" y="5447"/>
                  </a:lnTo>
                  <a:lnTo>
                    <a:pt x="6603" y="9262"/>
                  </a:lnTo>
                  <a:lnTo>
                    <a:pt x="16038" y="3815"/>
                  </a:lnTo>
                  <a:lnTo>
                    <a:pt x="9436"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b19fc3a5f0_2_106"/>
            <p:cNvSpPr/>
            <p:nvPr/>
          </p:nvSpPr>
          <p:spPr>
            <a:xfrm>
              <a:off x="4994184" y="2452007"/>
              <a:ext cx="340946" cy="428456"/>
            </a:xfrm>
            <a:custGeom>
              <a:rect b="b" l="l" r="r" t="t"/>
              <a:pathLst>
                <a:path extrusionOk="0" h="9704" w="7722">
                  <a:moveTo>
                    <a:pt x="7548" y="0"/>
                  </a:moveTo>
                  <a:lnTo>
                    <a:pt x="0" y="4359"/>
                  </a:lnTo>
                  <a:lnTo>
                    <a:pt x="0" y="9605"/>
                  </a:lnTo>
                  <a:lnTo>
                    <a:pt x="174" y="9704"/>
                  </a:lnTo>
                  <a:lnTo>
                    <a:pt x="7722" y="5348"/>
                  </a:lnTo>
                  <a:lnTo>
                    <a:pt x="7722" y="102"/>
                  </a:lnTo>
                  <a:lnTo>
                    <a:pt x="754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b19fc3a5f0_2_106"/>
            <p:cNvSpPr/>
            <p:nvPr/>
          </p:nvSpPr>
          <p:spPr>
            <a:xfrm>
              <a:off x="5119091" y="2577709"/>
              <a:ext cx="83360" cy="61328"/>
            </a:xfrm>
            <a:custGeom>
              <a:rect b="b" l="l" r="r" t="t"/>
              <a:pathLst>
                <a:path extrusionOk="0" h="1389" w="1888">
                  <a:moveTo>
                    <a:pt x="1748" y="1"/>
                  </a:moveTo>
                  <a:cubicBezTo>
                    <a:pt x="1701" y="1"/>
                    <a:pt x="1645" y="18"/>
                    <a:pt x="1585" y="53"/>
                  </a:cubicBezTo>
                  <a:lnTo>
                    <a:pt x="303" y="795"/>
                  </a:lnTo>
                  <a:cubicBezTo>
                    <a:pt x="136" y="890"/>
                    <a:pt x="0" y="1090"/>
                    <a:pt x="0" y="1240"/>
                  </a:cubicBezTo>
                  <a:cubicBezTo>
                    <a:pt x="0" y="1336"/>
                    <a:pt x="56" y="1389"/>
                    <a:pt x="141" y="1389"/>
                  </a:cubicBezTo>
                  <a:cubicBezTo>
                    <a:pt x="188" y="1389"/>
                    <a:pt x="243" y="1372"/>
                    <a:pt x="303" y="1338"/>
                  </a:cubicBezTo>
                  <a:lnTo>
                    <a:pt x="1585" y="597"/>
                  </a:lnTo>
                  <a:cubicBezTo>
                    <a:pt x="1751" y="502"/>
                    <a:pt x="1887" y="301"/>
                    <a:pt x="1887" y="152"/>
                  </a:cubicBezTo>
                  <a:cubicBezTo>
                    <a:pt x="1887" y="54"/>
                    <a:pt x="1832" y="1"/>
                    <a:pt x="17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b19fc3a5f0_2_106"/>
            <p:cNvSpPr/>
            <p:nvPr/>
          </p:nvSpPr>
          <p:spPr>
            <a:xfrm>
              <a:off x="4986545" y="2745179"/>
              <a:ext cx="340901" cy="428412"/>
            </a:xfrm>
            <a:custGeom>
              <a:rect b="b" l="l" r="r" t="t"/>
              <a:pathLst>
                <a:path extrusionOk="0" h="9703" w="7721">
                  <a:moveTo>
                    <a:pt x="7548" y="0"/>
                  </a:moveTo>
                  <a:lnTo>
                    <a:pt x="0" y="4355"/>
                  </a:lnTo>
                  <a:lnTo>
                    <a:pt x="0" y="9601"/>
                  </a:lnTo>
                  <a:lnTo>
                    <a:pt x="173" y="9703"/>
                  </a:lnTo>
                  <a:lnTo>
                    <a:pt x="7721" y="5345"/>
                  </a:lnTo>
                  <a:lnTo>
                    <a:pt x="7545" y="5246"/>
                  </a:lnTo>
                  <a:lnTo>
                    <a:pt x="754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b19fc3a5f0_2_106"/>
            <p:cNvSpPr/>
            <p:nvPr/>
          </p:nvSpPr>
          <p:spPr>
            <a:xfrm>
              <a:off x="4994184" y="2749506"/>
              <a:ext cx="333263" cy="424085"/>
            </a:xfrm>
            <a:custGeom>
              <a:rect b="b" l="l" r="r" t="t"/>
              <a:pathLst>
                <a:path extrusionOk="0" h="9605" w="7548">
                  <a:moveTo>
                    <a:pt x="7548" y="0"/>
                  </a:moveTo>
                  <a:lnTo>
                    <a:pt x="0" y="4359"/>
                  </a:lnTo>
                  <a:lnTo>
                    <a:pt x="0" y="9605"/>
                  </a:lnTo>
                  <a:lnTo>
                    <a:pt x="7548" y="5247"/>
                  </a:lnTo>
                  <a:lnTo>
                    <a:pt x="7548"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b19fc3a5f0_2_106"/>
            <p:cNvSpPr/>
            <p:nvPr/>
          </p:nvSpPr>
          <p:spPr>
            <a:xfrm>
              <a:off x="5111453" y="2870837"/>
              <a:ext cx="83316" cy="61240"/>
            </a:xfrm>
            <a:custGeom>
              <a:rect b="b" l="l" r="r" t="t"/>
              <a:pathLst>
                <a:path extrusionOk="0" h="1387" w="1887">
                  <a:moveTo>
                    <a:pt x="1746" y="1"/>
                  </a:moveTo>
                  <a:cubicBezTo>
                    <a:pt x="1699" y="1"/>
                    <a:pt x="1644" y="17"/>
                    <a:pt x="1584" y="51"/>
                  </a:cubicBezTo>
                  <a:lnTo>
                    <a:pt x="302" y="792"/>
                  </a:lnTo>
                  <a:cubicBezTo>
                    <a:pt x="136" y="887"/>
                    <a:pt x="0" y="1087"/>
                    <a:pt x="0" y="1238"/>
                  </a:cubicBezTo>
                  <a:cubicBezTo>
                    <a:pt x="0" y="1334"/>
                    <a:pt x="56" y="1386"/>
                    <a:pt x="141" y="1386"/>
                  </a:cubicBezTo>
                  <a:cubicBezTo>
                    <a:pt x="187" y="1386"/>
                    <a:pt x="243" y="1370"/>
                    <a:pt x="302" y="1336"/>
                  </a:cubicBezTo>
                  <a:lnTo>
                    <a:pt x="1584" y="595"/>
                  </a:lnTo>
                  <a:cubicBezTo>
                    <a:pt x="1750" y="500"/>
                    <a:pt x="1887" y="299"/>
                    <a:pt x="1887" y="149"/>
                  </a:cubicBezTo>
                  <a:cubicBezTo>
                    <a:pt x="1887" y="53"/>
                    <a:pt x="1830" y="1"/>
                    <a:pt x="174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b19fc3a5f0_2_106"/>
            <p:cNvSpPr/>
            <p:nvPr/>
          </p:nvSpPr>
          <p:spPr>
            <a:xfrm>
              <a:off x="4994184" y="2452007"/>
              <a:ext cx="333263" cy="424085"/>
            </a:xfrm>
            <a:custGeom>
              <a:rect b="b" l="l" r="r" t="t"/>
              <a:pathLst>
                <a:path extrusionOk="0" h="9605" w="7548">
                  <a:moveTo>
                    <a:pt x="7548" y="0"/>
                  </a:moveTo>
                  <a:lnTo>
                    <a:pt x="0" y="4359"/>
                  </a:lnTo>
                  <a:lnTo>
                    <a:pt x="0" y="9605"/>
                  </a:lnTo>
                  <a:lnTo>
                    <a:pt x="7548" y="5246"/>
                  </a:lnTo>
                  <a:lnTo>
                    <a:pt x="754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b19fc3a5f0_2_106"/>
            <p:cNvSpPr/>
            <p:nvPr/>
          </p:nvSpPr>
          <p:spPr>
            <a:xfrm>
              <a:off x="5311552" y="2461146"/>
              <a:ext cx="182526" cy="309421"/>
            </a:xfrm>
            <a:custGeom>
              <a:rect b="b" l="l" r="r" t="t"/>
              <a:pathLst>
                <a:path extrusionOk="0" h="7008" w="4134">
                  <a:moveTo>
                    <a:pt x="0" y="1"/>
                  </a:moveTo>
                  <a:lnTo>
                    <a:pt x="0" y="4621"/>
                  </a:lnTo>
                  <a:lnTo>
                    <a:pt x="4130" y="7008"/>
                  </a:lnTo>
                  <a:lnTo>
                    <a:pt x="4134" y="238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b19fc3a5f0_2_106"/>
            <p:cNvSpPr/>
            <p:nvPr/>
          </p:nvSpPr>
          <p:spPr>
            <a:xfrm>
              <a:off x="5119091" y="2476158"/>
              <a:ext cx="291716" cy="432783"/>
            </a:xfrm>
            <a:custGeom>
              <a:rect b="b" l="l" r="r" t="t"/>
              <a:pathLst>
                <a:path extrusionOk="0" h="9802" w="6607">
                  <a:moveTo>
                    <a:pt x="6606" y="1"/>
                  </a:moveTo>
                  <a:lnTo>
                    <a:pt x="1887" y="2724"/>
                  </a:lnTo>
                  <a:lnTo>
                    <a:pt x="1618" y="2329"/>
                  </a:lnTo>
                  <a:lnTo>
                    <a:pt x="0" y="3268"/>
                  </a:lnTo>
                  <a:lnTo>
                    <a:pt x="0" y="9802"/>
                  </a:lnTo>
                  <a:lnTo>
                    <a:pt x="6606" y="5991"/>
                  </a:lnTo>
                  <a:lnTo>
                    <a:pt x="6606" y="1"/>
                  </a:ln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b19fc3a5f0_2_106"/>
            <p:cNvSpPr/>
            <p:nvPr/>
          </p:nvSpPr>
          <p:spPr>
            <a:xfrm>
              <a:off x="5119091" y="2476158"/>
              <a:ext cx="291716" cy="432783"/>
            </a:xfrm>
            <a:custGeom>
              <a:rect b="b" l="l" r="r" t="t"/>
              <a:pathLst>
                <a:path extrusionOk="0" h="9802" w="6607">
                  <a:moveTo>
                    <a:pt x="6606" y="1"/>
                  </a:moveTo>
                  <a:lnTo>
                    <a:pt x="5776" y="476"/>
                  </a:lnTo>
                  <a:lnTo>
                    <a:pt x="4359" y="1296"/>
                  </a:lnTo>
                  <a:lnTo>
                    <a:pt x="1887" y="2724"/>
                  </a:lnTo>
                  <a:lnTo>
                    <a:pt x="1618" y="2329"/>
                  </a:lnTo>
                  <a:lnTo>
                    <a:pt x="0" y="3268"/>
                  </a:lnTo>
                  <a:lnTo>
                    <a:pt x="0" y="9802"/>
                  </a:lnTo>
                  <a:lnTo>
                    <a:pt x="6606" y="5991"/>
                  </a:lnTo>
                  <a:lnTo>
                    <a:pt x="66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b19fc3a5f0_2_106"/>
            <p:cNvSpPr/>
            <p:nvPr/>
          </p:nvSpPr>
          <p:spPr>
            <a:xfrm>
              <a:off x="5119091" y="2488168"/>
              <a:ext cx="312423" cy="420773"/>
            </a:xfrm>
            <a:custGeom>
              <a:rect b="b" l="l" r="r" t="t"/>
              <a:pathLst>
                <a:path extrusionOk="0" h="9530" w="7076">
                  <a:moveTo>
                    <a:pt x="7075" y="0"/>
                  </a:moveTo>
                  <a:lnTo>
                    <a:pt x="473" y="3812"/>
                  </a:lnTo>
                  <a:lnTo>
                    <a:pt x="0" y="9530"/>
                  </a:lnTo>
                  <a:lnTo>
                    <a:pt x="6606" y="5719"/>
                  </a:lnTo>
                  <a:lnTo>
                    <a:pt x="70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b19fc3a5f0_2_106"/>
            <p:cNvSpPr/>
            <p:nvPr/>
          </p:nvSpPr>
          <p:spPr>
            <a:xfrm>
              <a:off x="5001866" y="2667118"/>
              <a:ext cx="158993" cy="295866"/>
            </a:xfrm>
            <a:custGeom>
              <a:rect b="b" l="l" r="r" t="t"/>
              <a:pathLst>
                <a:path extrusionOk="0" h="6701" w="3601">
                  <a:moveTo>
                    <a:pt x="0" y="0"/>
                  </a:moveTo>
                  <a:lnTo>
                    <a:pt x="0" y="4620"/>
                  </a:lnTo>
                  <a:lnTo>
                    <a:pt x="3600" y="6701"/>
                  </a:lnTo>
                  <a:lnTo>
                    <a:pt x="3600" y="2078"/>
                  </a:lnTo>
                  <a:lnTo>
                    <a:pt x="0"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b19fc3a5f0_2_106"/>
            <p:cNvSpPr/>
            <p:nvPr/>
          </p:nvSpPr>
          <p:spPr>
            <a:xfrm>
              <a:off x="5160815" y="2548215"/>
              <a:ext cx="333263" cy="424129"/>
            </a:xfrm>
            <a:custGeom>
              <a:rect b="b" l="l" r="r" t="t"/>
              <a:pathLst>
                <a:path extrusionOk="0" h="9606" w="7548">
                  <a:moveTo>
                    <a:pt x="7548" y="1"/>
                  </a:moveTo>
                  <a:lnTo>
                    <a:pt x="0" y="4359"/>
                  </a:lnTo>
                  <a:lnTo>
                    <a:pt x="0" y="9605"/>
                  </a:lnTo>
                  <a:lnTo>
                    <a:pt x="7544" y="5246"/>
                  </a:lnTo>
                  <a:lnTo>
                    <a:pt x="7548"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b19fc3a5f0_2_106"/>
            <p:cNvSpPr/>
            <p:nvPr/>
          </p:nvSpPr>
          <p:spPr>
            <a:xfrm>
              <a:off x="5278040" y="2669546"/>
              <a:ext cx="83360" cy="61240"/>
            </a:xfrm>
            <a:custGeom>
              <a:rect b="b" l="l" r="r" t="t"/>
              <a:pathLst>
                <a:path extrusionOk="0" h="1387" w="1888">
                  <a:moveTo>
                    <a:pt x="1746" y="0"/>
                  </a:moveTo>
                  <a:cubicBezTo>
                    <a:pt x="1700" y="0"/>
                    <a:pt x="1644" y="17"/>
                    <a:pt x="1585" y="51"/>
                  </a:cubicBezTo>
                  <a:lnTo>
                    <a:pt x="303" y="791"/>
                  </a:lnTo>
                  <a:cubicBezTo>
                    <a:pt x="136" y="887"/>
                    <a:pt x="1" y="1088"/>
                    <a:pt x="1" y="1237"/>
                  </a:cubicBezTo>
                  <a:cubicBezTo>
                    <a:pt x="1" y="1335"/>
                    <a:pt x="56" y="1387"/>
                    <a:pt x="139" y="1387"/>
                  </a:cubicBezTo>
                  <a:cubicBezTo>
                    <a:pt x="187" y="1387"/>
                    <a:pt x="243" y="1370"/>
                    <a:pt x="303" y="1336"/>
                  </a:cubicBezTo>
                  <a:lnTo>
                    <a:pt x="1585" y="595"/>
                  </a:lnTo>
                  <a:cubicBezTo>
                    <a:pt x="1751" y="499"/>
                    <a:pt x="1887" y="299"/>
                    <a:pt x="1887" y="149"/>
                  </a:cubicBezTo>
                  <a:cubicBezTo>
                    <a:pt x="1887" y="53"/>
                    <a:pt x="1831" y="0"/>
                    <a:pt x="17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b19fc3a5f0_2_106"/>
            <p:cNvSpPr/>
            <p:nvPr/>
          </p:nvSpPr>
          <p:spPr>
            <a:xfrm>
              <a:off x="5149689" y="2734185"/>
              <a:ext cx="11171" cy="238159"/>
            </a:xfrm>
            <a:custGeom>
              <a:rect b="b" l="l" r="r" t="t"/>
              <a:pathLst>
                <a:path extrusionOk="0" h="5394" w="253">
                  <a:moveTo>
                    <a:pt x="1" y="1"/>
                  </a:moveTo>
                  <a:lnTo>
                    <a:pt x="1" y="5247"/>
                  </a:lnTo>
                  <a:lnTo>
                    <a:pt x="252" y="5393"/>
                  </a:lnTo>
                  <a:lnTo>
                    <a:pt x="252" y="147"/>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b19fc3a5f0_2_106"/>
            <p:cNvSpPr/>
            <p:nvPr/>
          </p:nvSpPr>
          <p:spPr>
            <a:xfrm>
              <a:off x="5149689" y="2541769"/>
              <a:ext cx="344389" cy="198951"/>
            </a:xfrm>
            <a:custGeom>
              <a:rect b="b" l="l" r="r" t="t"/>
              <a:pathLst>
                <a:path extrusionOk="0" h="4506" w="7800">
                  <a:moveTo>
                    <a:pt x="7548" y="1"/>
                  </a:moveTo>
                  <a:lnTo>
                    <a:pt x="1" y="4359"/>
                  </a:lnTo>
                  <a:lnTo>
                    <a:pt x="252" y="4505"/>
                  </a:lnTo>
                  <a:lnTo>
                    <a:pt x="7800" y="147"/>
                  </a:lnTo>
                  <a:lnTo>
                    <a:pt x="7548"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gb19fc3a5f0_2_106"/>
            <p:cNvSpPr/>
            <p:nvPr/>
          </p:nvSpPr>
          <p:spPr>
            <a:xfrm>
              <a:off x="5690248" y="1045441"/>
              <a:ext cx="2253632" cy="3182424"/>
            </a:xfrm>
            <a:custGeom>
              <a:rect b="b" l="l" r="r" t="t"/>
              <a:pathLst>
                <a:path extrusionOk="0" h="72078" w="51042">
                  <a:moveTo>
                    <a:pt x="50062" y="1"/>
                  </a:moveTo>
                  <a:lnTo>
                    <a:pt x="0" y="28903"/>
                  </a:lnTo>
                  <a:lnTo>
                    <a:pt x="0" y="70761"/>
                  </a:lnTo>
                  <a:cubicBezTo>
                    <a:pt x="0" y="71095"/>
                    <a:pt x="119" y="71326"/>
                    <a:pt x="306" y="71438"/>
                  </a:cubicBezTo>
                  <a:lnTo>
                    <a:pt x="1289" y="72009"/>
                  </a:lnTo>
                  <a:cubicBezTo>
                    <a:pt x="1368" y="72054"/>
                    <a:pt x="1460" y="72078"/>
                    <a:pt x="1561" y="72078"/>
                  </a:cubicBezTo>
                  <a:cubicBezTo>
                    <a:pt x="1703" y="72078"/>
                    <a:pt x="1862" y="72032"/>
                    <a:pt x="2030" y="71934"/>
                  </a:cubicBezTo>
                  <a:lnTo>
                    <a:pt x="49998" y="44239"/>
                  </a:lnTo>
                  <a:cubicBezTo>
                    <a:pt x="50576" y="43906"/>
                    <a:pt x="51041" y="43097"/>
                    <a:pt x="51041" y="42427"/>
                  </a:cubicBezTo>
                  <a:lnTo>
                    <a:pt x="51041" y="569"/>
                  </a:lnTo>
                  <a:lnTo>
                    <a:pt x="50062" y="1"/>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b19fc3a5f0_2_106"/>
            <p:cNvSpPr/>
            <p:nvPr/>
          </p:nvSpPr>
          <p:spPr>
            <a:xfrm>
              <a:off x="5733959" y="1071137"/>
              <a:ext cx="2209612" cy="3156374"/>
            </a:xfrm>
            <a:custGeom>
              <a:rect b="b" l="l" r="r" t="t"/>
              <a:pathLst>
                <a:path extrusionOk="0" h="71488" w="50045">
                  <a:moveTo>
                    <a:pt x="50045" y="1"/>
                  </a:moveTo>
                  <a:lnTo>
                    <a:pt x="0" y="28895"/>
                  </a:lnTo>
                  <a:lnTo>
                    <a:pt x="0" y="70750"/>
                  </a:lnTo>
                  <a:cubicBezTo>
                    <a:pt x="0" y="71206"/>
                    <a:pt x="217" y="71488"/>
                    <a:pt x="571" y="71488"/>
                  </a:cubicBezTo>
                  <a:cubicBezTo>
                    <a:pt x="717" y="71488"/>
                    <a:pt x="874" y="71441"/>
                    <a:pt x="1037" y="71345"/>
                  </a:cubicBezTo>
                  <a:lnTo>
                    <a:pt x="49004" y="43654"/>
                  </a:lnTo>
                  <a:cubicBezTo>
                    <a:pt x="49579" y="43321"/>
                    <a:pt x="50045" y="42512"/>
                    <a:pt x="50045" y="41845"/>
                  </a:cubicBezTo>
                  <a:lnTo>
                    <a:pt x="50045"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b19fc3a5f0_2_106"/>
            <p:cNvSpPr/>
            <p:nvPr/>
          </p:nvSpPr>
          <p:spPr>
            <a:xfrm>
              <a:off x="5733606" y="1070519"/>
              <a:ext cx="2210274" cy="3157345"/>
            </a:xfrm>
            <a:custGeom>
              <a:rect b="b" l="l" r="r" t="t"/>
              <a:pathLst>
                <a:path extrusionOk="0" h="71510" w="50060">
                  <a:moveTo>
                    <a:pt x="50046" y="24"/>
                  </a:moveTo>
                  <a:lnTo>
                    <a:pt x="50046" y="41859"/>
                  </a:lnTo>
                  <a:cubicBezTo>
                    <a:pt x="50046" y="42522"/>
                    <a:pt x="49580" y="43331"/>
                    <a:pt x="49009" y="43662"/>
                  </a:cubicBezTo>
                  <a:lnTo>
                    <a:pt x="1041" y="71356"/>
                  </a:lnTo>
                  <a:cubicBezTo>
                    <a:pt x="878" y="71448"/>
                    <a:pt x="722" y="71495"/>
                    <a:pt x="579" y="71495"/>
                  </a:cubicBezTo>
                  <a:cubicBezTo>
                    <a:pt x="413" y="71495"/>
                    <a:pt x="273" y="71431"/>
                    <a:pt x="171" y="71305"/>
                  </a:cubicBezTo>
                  <a:cubicBezTo>
                    <a:pt x="69" y="71176"/>
                    <a:pt x="15" y="70989"/>
                    <a:pt x="15" y="70764"/>
                  </a:cubicBezTo>
                  <a:lnTo>
                    <a:pt x="15" y="28913"/>
                  </a:lnTo>
                  <a:lnTo>
                    <a:pt x="50046" y="24"/>
                  </a:lnTo>
                  <a:close/>
                  <a:moveTo>
                    <a:pt x="50059" y="1"/>
                  </a:moveTo>
                  <a:lnTo>
                    <a:pt x="1" y="28906"/>
                  </a:lnTo>
                  <a:lnTo>
                    <a:pt x="1" y="70764"/>
                  </a:lnTo>
                  <a:cubicBezTo>
                    <a:pt x="1" y="71237"/>
                    <a:pt x="236" y="71509"/>
                    <a:pt x="579" y="71509"/>
                  </a:cubicBezTo>
                  <a:cubicBezTo>
                    <a:pt x="722" y="71509"/>
                    <a:pt x="878" y="71465"/>
                    <a:pt x="1048" y="71366"/>
                  </a:cubicBezTo>
                  <a:lnTo>
                    <a:pt x="49016" y="43671"/>
                  </a:lnTo>
                  <a:cubicBezTo>
                    <a:pt x="49594" y="43338"/>
                    <a:pt x="50059" y="42529"/>
                    <a:pt x="50059" y="41859"/>
                  </a:cubicBezTo>
                  <a:lnTo>
                    <a:pt x="5005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b19fc3a5f0_2_106"/>
            <p:cNvSpPr/>
            <p:nvPr/>
          </p:nvSpPr>
          <p:spPr>
            <a:xfrm>
              <a:off x="5733606" y="1070519"/>
              <a:ext cx="2210274" cy="1476239"/>
            </a:xfrm>
            <a:custGeom>
              <a:rect b="b" l="l" r="r" t="t"/>
              <a:pathLst>
                <a:path extrusionOk="0" h="33435" w="50060">
                  <a:moveTo>
                    <a:pt x="50059" y="1"/>
                  </a:moveTo>
                  <a:lnTo>
                    <a:pt x="1" y="28906"/>
                  </a:lnTo>
                  <a:lnTo>
                    <a:pt x="1" y="33434"/>
                  </a:lnTo>
                  <a:lnTo>
                    <a:pt x="50059" y="4532"/>
                  </a:lnTo>
                  <a:lnTo>
                    <a:pt x="5005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b19fc3a5f0_2_106"/>
            <p:cNvSpPr/>
            <p:nvPr/>
          </p:nvSpPr>
          <p:spPr>
            <a:xfrm>
              <a:off x="7120480" y="1208054"/>
              <a:ext cx="693415" cy="469429"/>
            </a:xfrm>
            <a:custGeom>
              <a:rect b="b" l="l" r="r" t="t"/>
              <a:pathLst>
                <a:path extrusionOk="0" h="10632" w="15705">
                  <a:moveTo>
                    <a:pt x="15704" y="0"/>
                  </a:moveTo>
                  <a:lnTo>
                    <a:pt x="314" y="8888"/>
                  </a:lnTo>
                  <a:cubicBezTo>
                    <a:pt x="140" y="8985"/>
                    <a:pt x="1" y="9230"/>
                    <a:pt x="1" y="9431"/>
                  </a:cubicBezTo>
                  <a:lnTo>
                    <a:pt x="1" y="10407"/>
                  </a:lnTo>
                  <a:cubicBezTo>
                    <a:pt x="1" y="10549"/>
                    <a:pt x="70" y="10631"/>
                    <a:pt x="173" y="10631"/>
                  </a:cubicBezTo>
                  <a:cubicBezTo>
                    <a:pt x="215" y="10631"/>
                    <a:pt x="263" y="10617"/>
                    <a:pt x="314" y="10587"/>
                  </a:cubicBezTo>
                  <a:lnTo>
                    <a:pt x="15704" y="1703"/>
                  </a:lnTo>
                  <a:lnTo>
                    <a:pt x="1570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b19fc3a5f0_2_106"/>
            <p:cNvSpPr/>
            <p:nvPr/>
          </p:nvSpPr>
          <p:spPr>
            <a:xfrm>
              <a:off x="7813851" y="1164167"/>
              <a:ext cx="86804" cy="119123"/>
            </a:xfrm>
            <a:custGeom>
              <a:rect b="b" l="l" r="r" t="t"/>
              <a:pathLst>
                <a:path extrusionOk="0" h="2698" w="1966">
                  <a:moveTo>
                    <a:pt x="1789" y="0"/>
                  </a:moveTo>
                  <a:cubicBezTo>
                    <a:pt x="1746" y="0"/>
                    <a:pt x="1699" y="14"/>
                    <a:pt x="1649" y="42"/>
                  </a:cubicBezTo>
                  <a:lnTo>
                    <a:pt x="0" y="994"/>
                  </a:lnTo>
                  <a:lnTo>
                    <a:pt x="0" y="2697"/>
                  </a:lnTo>
                  <a:lnTo>
                    <a:pt x="1649" y="1742"/>
                  </a:lnTo>
                  <a:cubicBezTo>
                    <a:pt x="1822" y="1644"/>
                    <a:pt x="1965" y="1399"/>
                    <a:pt x="1965" y="1201"/>
                  </a:cubicBezTo>
                  <a:lnTo>
                    <a:pt x="1965" y="226"/>
                  </a:lnTo>
                  <a:cubicBezTo>
                    <a:pt x="1965" y="83"/>
                    <a:pt x="1893" y="0"/>
                    <a:pt x="178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b19fc3a5f0_2_106"/>
            <p:cNvSpPr/>
            <p:nvPr/>
          </p:nvSpPr>
          <p:spPr>
            <a:xfrm>
              <a:off x="7839062" y="1193352"/>
              <a:ext cx="44771" cy="54484"/>
            </a:xfrm>
            <a:custGeom>
              <a:rect b="b" l="l" r="r" t="t"/>
              <a:pathLst>
                <a:path extrusionOk="0" h="1234" w="1014">
                  <a:moveTo>
                    <a:pt x="517" y="136"/>
                  </a:moveTo>
                  <a:cubicBezTo>
                    <a:pt x="534" y="136"/>
                    <a:pt x="551" y="143"/>
                    <a:pt x="568" y="150"/>
                  </a:cubicBezTo>
                  <a:cubicBezTo>
                    <a:pt x="630" y="187"/>
                    <a:pt x="667" y="292"/>
                    <a:pt x="667" y="425"/>
                  </a:cubicBezTo>
                  <a:cubicBezTo>
                    <a:pt x="667" y="683"/>
                    <a:pt x="531" y="979"/>
                    <a:pt x="368" y="1071"/>
                  </a:cubicBezTo>
                  <a:cubicBezTo>
                    <a:pt x="338" y="1089"/>
                    <a:pt x="311" y="1098"/>
                    <a:pt x="285" y="1098"/>
                  </a:cubicBezTo>
                  <a:cubicBezTo>
                    <a:pt x="268" y="1098"/>
                    <a:pt x="251" y="1093"/>
                    <a:pt x="236" y="1085"/>
                  </a:cubicBezTo>
                  <a:cubicBezTo>
                    <a:pt x="174" y="1050"/>
                    <a:pt x="137" y="945"/>
                    <a:pt x="137" y="809"/>
                  </a:cubicBezTo>
                  <a:cubicBezTo>
                    <a:pt x="137" y="554"/>
                    <a:pt x="272" y="258"/>
                    <a:pt x="435" y="163"/>
                  </a:cubicBezTo>
                  <a:cubicBezTo>
                    <a:pt x="466" y="146"/>
                    <a:pt x="493" y="136"/>
                    <a:pt x="517" y="136"/>
                  </a:cubicBezTo>
                  <a:close/>
                  <a:moveTo>
                    <a:pt x="518" y="0"/>
                  </a:moveTo>
                  <a:cubicBezTo>
                    <a:pt x="469" y="0"/>
                    <a:pt x="418" y="15"/>
                    <a:pt x="368" y="44"/>
                  </a:cubicBezTo>
                  <a:cubicBezTo>
                    <a:pt x="160" y="163"/>
                    <a:pt x="1" y="500"/>
                    <a:pt x="1" y="809"/>
                  </a:cubicBezTo>
                  <a:cubicBezTo>
                    <a:pt x="1" y="1000"/>
                    <a:pt x="62" y="1143"/>
                    <a:pt x="167" y="1204"/>
                  </a:cubicBezTo>
                  <a:cubicBezTo>
                    <a:pt x="205" y="1224"/>
                    <a:pt x="242" y="1234"/>
                    <a:pt x="283" y="1234"/>
                  </a:cubicBezTo>
                  <a:cubicBezTo>
                    <a:pt x="333" y="1234"/>
                    <a:pt x="385" y="1220"/>
                    <a:pt x="435" y="1190"/>
                  </a:cubicBezTo>
                  <a:cubicBezTo>
                    <a:pt x="558" y="1118"/>
                    <a:pt x="667" y="969"/>
                    <a:pt x="732" y="792"/>
                  </a:cubicBezTo>
                  <a:lnTo>
                    <a:pt x="915" y="850"/>
                  </a:lnTo>
                  <a:cubicBezTo>
                    <a:pt x="922" y="853"/>
                    <a:pt x="929" y="853"/>
                    <a:pt x="936" y="853"/>
                  </a:cubicBezTo>
                  <a:cubicBezTo>
                    <a:pt x="966" y="853"/>
                    <a:pt x="994" y="833"/>
                    <a:pt x="1003" y="806"/>
                  </a:cubicBezTo>
                  <a:cubicBezTo>
                    <a:pt x="1014" y="768"/>
                    <a:pt x="994" y="731"/>
                    <a:pt x="956" y="721"/>
                  </a:cubicBezTo>
                  <a:lnTo>
                    <a:pt x="772" y="663"/>
                  </a:lnTo>
                  <a:cubicBezTo>
                    <a:pt x="793" y="584"/>
                    <a:pt x="803" y="503"/>
                    <a:pt x="803" y="425"/>
                  </a:cubicBezTo>
                  <a:cubicBezTo>
                    <a:pt x="803" y="238"/>
                    <a:pt x="741" y="95"/>
                    <a:pt x="636" y="30"/>
                  </a:cubicBezTo>
                  <a:cubicBezTo>
                    <a:pt x="599" y="10"/>
                    <a:pt x="559" y="0"/>
                    <a:pt x="51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b19fc3a5f0_2_106"/>
            <p:cNvSpPr/>
            <p:nvPr/>
          </p:nvSpPr>
          <p:spPr>
            <a:xfrm>
              <a:off x="5690248" y="915632"/>
              <a:ext cx="2253632" cy="1431159"/>
            </a:xfrm>
            <a:custGeom>
              <a:rect b="b" l="l" r="r" t="t"/>
              <a:pathLst>
                <a:path extrusionOk="0" h="32414" w="51042">
                  <a:moveTo>
                    <a:pt x="49481" y="0"/>
                  </a:moveTo>
                  <a:cubicBezTo>
                    <a:pt x="49342" y="0"/>
                    <a:pt x="49184" y="46"/>
                    <a:pt x="49015" y="143"/>
                  </a:cubicBezTo>
                  <a:lnTo>
                    <a:pt x="1048" y="27838"/>
                  </a:lnTo>
                  <a:cubicBezTo>
                    <a:pt x="469" y="28171"/>
                    <a:pt x="0" y="28984"/>
                    <a:pt x="0" y="29650"/>
                  </a:cubicBezTo>
                  <a:lnTo>
                    <a:pt x="0" y="31843"/>
                  </a:lnTo>
                  <a:lnTo>
                    <a:pt x="983" y="32414"/>
                  </a:lnTo>
                  <a:lnTo>
                    <a:pt x="51041" y="3509"/>
                  </a:lnTo>
                  <a:lnTo>
                    <a:pt x="51041" y="1319"/>
                  </a:lnTo>
                  <a:cubicBezTo>
                    <a:pt x="51041" y="987"/>
                    <a:pt x="50926" y="755"/>
                    <a:pt x="50739" y="643"/>
                  </a:cubicBezTo>
                  <a:cubicBezTo>
                    <a:pt x="50562" y="541"/>
                    <a:pt x="49933" y="180"/>
                    <a:pt x="49764" y="78"/>
                  </a:cubicBezTo>
                  <a:cubicBezTo>
                    <a:pt x="49683" y="27"/>
                    <a:pt x="49588" y="0"/>
                    <a:pt x="494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b19fc3a5f0_2_106"/>
            <p:cNvSpPr/>
            <p:nvPr/>
          </p:nvSpPr>
          <p:spPr>
            <a:xfrm>
              <a:off x="5733606" y="940843"/>
              <a:ext cx="2210274" cy="1405948"/>
            </a:xfrm>
            <a:custGeom>
              <a:rect b="b" l="l" r="r" t="t"/>
              <a:pathLst>
                <a:path extrusionOk="0" h="31843" w="50060">
                  <a:moveTo>
                    <a:pt x="49481" y="0"/>
                  </a:moveTo>
                  <a:cubicBezTo>
                    <a:pt x="49341" y="0"/>
                    <a:pt x="49183" y="46"/>
                    <a:pt x="49016" y="143"/>
                  </a:cubicBezTo>
                  <a:lnTo>
                    <a:pt x="1048" y="27838"/>
                  </a:lnTo>
                  <a:cubicBezTo>
                    <a:pt x="470" y="28171"/>
                    <a:pt x="1" y="28984"/>
                    <a:pt x="1" y="29650"/>
                  </a:cubicBezTo>
                  <a:lnTo>
                    <a:pt x="1" y="31843"/>
                  </a:lnTo>
                  <a:lnTo>
                    <a:pt x="50059" y="2938"/>
                  </a:lnTo>
                  <a:lnTo>
                    <a:pt x="50059" y="748"/>
                  </a:lnTo>
                  <a:cubicBezTo>
                    <a:pt x="50059" y="273"/>
                    <a:pt x="49823" y="0"/>
                    <a:pt x="49481"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b19fc3a5f0_2_106"/>
            <p:cNvSpPr/>
            <p:nvPr/>
          </p:nvSpPr>
          <p:spPr>
            <a:xfrm>
              <a:off x="5703759" y="915632"/>
              <a:ext cx="2227229" cy="1288723"/>
            </a:xfrm>
            <a:custGeom>
              <a:rect b="b" l="l" r="r" t="t"/>
              <a:pathLst>
                <a:path extrusionOk="0" h="29188" w="50444">
                  <a:moveTo>
                    <a:pt x="49175" y="0"/>
                  </a:moveTo>
                  <a:cubicBezTo>
                    <a:pt x="49036" y="0"/>
                    <a:pt x="48878" y="46"/>
                    <a:pt x="48709" y="143"/>
                  </a:cubicBezTo>
                  <a:lnTo>
                    <a:pt x="742" y="27838"/>
                  </a:lnTo>
                  <a:cubicBezTo>
                    <a:pt x="452" y="28004"/>
                    <a:pt x="191" y="28290"/>
                    <a:pt x="0" y="28620"/>
                  </a:cubicBezTo>
                  <a:lnTo>
                    <a:pt x="983" y="29188"/>
                  </a:lnTo>
                  <a:cubicBezTo>
                    <a:pt x="1174" y="28861"/>
                    <a:pt x="1436" y="28576"/>
                    <a:pt x="1724" y="28409"/>
                  </a:cubicBezTo>
                  <a:lnTo>
                    <a:pt x="49688" y="714"/>
                  </a:lnTo>
                  <a:cubicBezTo>
                    <a:pt x="49859" y="618"/>
                    <a:pt x="50018" y="571"/>
                    <a:pt x="50158" y="571"/>
                  </a:cubicBezTo>
                  <a:cubicBezTo>
                    <a:pt x="50265" y="571"/>
                    <a:pt x="50361" y="598"/>
                    <a:pt x="50443" y="650"/>
                  </a:cubicBezTo>
                  <a:cubicBezTo>
                    <a:pt x="50440" y="646"/>
                    <a:pt x="50437" y="646"/>
                    <a:pt x="50433" y="643"/>
                  </a:cubicBezTo>
                  <a:cubicBezTo>
                    <a:pt x="50256" y="541"/>
                    <a:pt x="49631" y="180"/>
                    <a:pt x="49458" y="78"/>
                  </a:cubicBezTo>
                  <a:cubicBezTo>
                    <a:pt x="49377" y="27"/>
                    <a:pt x="49282" y="0"/>
                    <a:pt x="4917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b19fc3a5f0_2_106"/>
            <p:cNvSpPr/>
            <p:nvPr/>
          </p:nvSpPr>
          <p:spPr>
            <a:xfrm>
              <a:off x="7662231" y="1117542"/>
              <a:ext cx="43269" cy="55985"/>
            </a:xfrm>
            <a:custGeom>
              <a:rect b="b" l="l" r="r" t="t"/>
              <a:pathLst>
                <a:path extrusionOk="0" h="1268" w="980">
                  <a:moveTo>
                    <a:pt x="710" y="1"/>
                  </a:moveTo>
                  <a:cubicBezTo>
                    <a:pt x="644" y="1"/>
                    <a:pt x="570" y="23"/>
                    <a:pt x="490" y="68"/>
                  </a:cubicBezTo>
                  <a:cubicBezTo>
                    <a:pt x="218" y="224"/>
                    <a:pt x="1" y="605"/>
                    <a:pt x="1" y="918"/>
                  </a:cubicBezTo>
                  <a:cubicBezTo>
                    <a:pt x="1" y="1140"/>
                    <a:pt x="110" y="1267"/>
                    <a:pt x="270" y="1267"/>
                  </a:cubicBezTo>
                  <a:cubicBezTo>
                    <a:pt x="336" y="1267"/>
                    <a:pt x="411" y="1246"/>
                    <a:pt x="490" y="1200"/>
                  </a:cubicBezTo>
                  <a:cubicBezTo>
                    <a:pt x="762" y="1044"/>
                    <a:pt x="980" y="663"/>
                    <a:pt x="980" y="351"/>
                  </a:cubicBezTo>
                  <a:cubicBezTo>
                    <a:pt x="980" y="129"/>
                    <a:pt x="871" y="1"/>
                    <a:pt x="7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b19fc3a5f0_2_106"/>
            <p:cNvSpPr/>
            <p:nvPr/>
          </p:nvSpPr>
          <p:spPr>
            <a:xfrm>
              <a:off x="7738041" y="1073875"/>
              <a:ext cx="43446" cy="55941"/>
            </a:xfrm>
            <a:custGeom>
              <a:rect b="b" l="l" r="r" t="t"/>
              <a:pathLst>
                <a:path extrusionOk="0" h="1267" w="984">
                  <a:moveTo>
                    <a:pt x="710" y="1"/>
                  </a:moveTo>
                  <a:cubicBezTo>
                    <a:pt x="644" y="1"/>
                    <a:pt x="569" y="22"/>
                    <a:pt x="490" y="67"/>
                  </a:cubicBezTo>
                  <a:cubicBezTo>
                    <a:pt x="222" y="224"/>
                    <a:pt x="1" y="605"/>
                    <a:pt x="1" y="918"/>
                  </a:cubicBezTo>
                  <a:cubicBezTo>
                    <a:pt x="1" y="1139"/>
                    <a:pt x="112" y="1267"/>
                    <a:pt x="272" y="1267"/>
                  </a:cubicBezTo>
                  <a:cubicBezTo>
                    <a:pt x="338" y="1267"/>
                    <a:pt x="412" y="1245"/>
                    <a:pt x="490" y="1200"/>
                  </a:cubicBezTo>
                  <a:cubicBezTo>
                    <a:pt x="762" y="1043"/>
                    <a:pt x="983" y="662"/>
                    <a:pt x="983" y="350"/>
                  </a:cubicBezTo>
                  <a:cubicBezTo>
                    <a:pt x="983" y="128"/>
                    <a:pt x="872" y="1"/>
                    <a:pt x="71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b19fc3a5f0_2_106"/>
            <p:cNvSpPr/>
            <p:nvPr/>
          </p:nvSpPr>
          <p:spPr>
            <a:xfrm>
              <a:off x="7813851" y="1030208"/>
              <a:ext cx="43402" cy="55941"/>
            </a:xfrm>
            <a:custGeom>
              <a:rect b="b" l="l" r="r" t="t"/>
              <a:pathLst>
                <a:path extrusionOk="0" h="1267" w="983">
                  <a:moveTo>
                    <a:pt x="711" y="0"/>
                  </a:moveTo>
                  <a:cubicBezTo>
                    <a:pt x="644" y="0"/>
                    <a:pt x="569" y="22"/>
                    <a:pt x="490" y="68"/>
                  </a:cubicBezTo>
                  <a:cubicBezTo>
                    <a:pt x="221" y="223"/>
                    <a:pt x="0" y="604"/>
                    <a:pt x="0" y="917"/>
                  </a:cubicBezTo>
                  <a:cubicBezTo>
                    <a:pt x="0" y="1139"/>
                    <a:pt x="111" y="1267"/>
                    <a:pt x="271" y="1267"/>
                  </a:cubicBezTo>
                  <a:cubicBezTo>
                    <a:pt x="337" y="1267"/>
                    <a:pt x="412" y="1245"/>
                    <a:pt x="490" y="1199"/>
                  </a:cubicBezTo>
                  <a:cubicBezTo>
                    <a:pt x="762" y="1043"/>
                    <a:pt x="983" y="662"/>
                    <a:pt x="983" y="350"/>
                  </a:cubicBezTo>
                  <a:cubicBezTo>
                    <a:pt x="983" y="128"/>
                    <a:pt x="872" y="0"/>
                    <a:pt x="7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b19fc3a5f0_2_106"/>
            <p:cNvSpPr/>
            <p:nvPr/>
          </p:nvSpPr>
          <p:spPr>
            <a:xfrm>
              <a:off x="5733959" y="2297076"/>
              <a:ext cx="432783" cy="1930436"/>
            </a:xfrm>
            <a:custGeom>
              <a:rect b="b" l="l" r="r" t="t"/>
              <a:pathLst>
                <a:path extrusionOk="0" h="43722" w="9802">
                  <a:moveTo>
                    <a:pt x="9801" y="1"/>
                  </a:moveTo>
                  <a:lnTo>
                    <a:pt x="0" y="5658"/>
                  </a:lnTo>
                  <a:lnTo>
                    <a:pt x="0" y="42984"/>
                  </a:lnTo>
                  <a:cubicBezTo>
                    <a:pt x="0" y="43440"/>
                    <a:pt x="217" y="43722"/>
                    <a:pt x="571" y="43722"/>
                  </a:cubicBezTo>
                  <a:cubicBezTo>
                    <a:pt x="717" y="43722"/>
                    <a:pt x="874" y="43675"/>
                    <a:pt x="1037" y="43579"/>
                  </a:cubicBezTo>
                  <a:lnTo>
                    <a:pt x="9801" y="38520"/>
                  </a:lnTo>
                  <a:lnTo>
                    <a:pt x="980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b19fc3a5f0_2_106"/>
            <p:cNvSpPr/>
            <p:nvPr/>
          </p:nvSpPr>
          <p:spPr>
            <a:xfrm>
              <a:off x="5733606" y="2296458"/>
              <a:ext cx="433445" cy="1931407"/>
            </a:xfrm>
            <a:custGeom>
              <a:rect b="b" l="l" r="r" t="t"/>
              <a:pathLst>
                <a:path extrusionOk="0" h="43744" w="9817">
                  <a:moveTo>
                    <a:pt x="9803" y="25"/>
                  </a:moveTo>
                  <a:lnTo>
                    <a:pt x="9803" y="38531"/>
                  </a:lnTo>
                  <a:lnTo>
                    <a:pt x="1041" y="43590"/>
                  </a:lnTo>
                  <a:cubicBezTo>
                    <a:pt x="878" y="43682"/>
                    <a:pt x="722" y="43729"/>
                    <a:pt x="579" y="43729"/>
                  </a:cubicBezTo>
                  <a:cubicBezTo>
                    <a:pt x="413" y="43729"/>
                    <a:pt x="273" y="43665"/>
                    <a:pt x="171" y="43539"/>
                  </a:cubicBezTo>
                  <a:cubicBezTo>
                    <a:pt x="69" y="43410"/>
                    <a:pt x="15" y="43223"/>
                    <a:pt x="15" y="42998"/>
                  </a:cubicBezTo>
                  <a:lnTo>
                    <a:pt x="15" y="5676"/>
                  </a:lnTo>
                  <a:lnTo>
                    <a:pt x="9803" y="25"/>
                  </a:lnTo>
                  <a:close/>
                  <a:moveTo>
                    <a:pt x="9817" y="1"/>
                  </a:moveTo>
                  <a:lnTo>
                    <a:pt x="1" y="5668"/>
                  </a:lnTo>
                  <a:lnTo>
                    <a:pt x="1" y="42998"/>
                  </a:lnTo>
                  <a:cubicBezTo>
                    <a:pt x="1" y="43471"/>
                    <a:pt x="236" y="43743"/>
                    <a:pt x="579" y="43743"/>
                  </a:cubicBezTo>
                  <a:cubicBezTo>
                    <a:pt x="722" y="43743"/>
                    <a:pt x="878" y="43699"/>
                    <a:pt x="1048" y="43600"/>
                  </a:cubicBezTo>
                  <a:lnTo>
                    <a:pt x="9817" y="38538"/>
                  </a:lnTo>
                  <a:lnTo>
                    <a:pt x="981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b19fc3a5f0_2_106"/>
            <p:cNvSpPr/>
            <p:nvPr/>
          </p:nvSpPr>
          <p:spPr>
            <a:xfrm>
              <a:off x="5863635" y="2442028"/>
              <a:ext cx="235112" cy="173740"/>
            </a:xfrm>
            <a:custGeom>
              <a:rect b="b" l="l" r="r" t="t"/>
              <a:pathLst>
                <a:path extrusionOk="0" h="3935" w="5325">
                  <a:moveTo>
                    <a:pt x="5151" y="1"/>
                  </a:moveTo>
                  <a:cubicBezTo>
                    <a:pt x="5109" y="1"/>
                    <a:pt x="5061" y="14"/>
                    <a:pt x="5011" y="43"/>
                  </a:cubicBezTo>
                  <a:lnTo>
                    <a:pt x="313" y="2759"/>
                  </a:lnTo>
                  <a:cubicBezTo>
                    <a:pt x="140" y="2858"/>
                    <a:pt x="0" y="3102"/>
                    <a:pt x="0" y="3303"/>
                  </a:cubicBezTo>
                  <a:lnTo>
                    <a:pt x="0" y="3711"/>
                  </a:lnTo>
                  <a:cubicBezTo>
                    <a:pt x="0" y="3853"/>
                    <a:pt x="70" y="3934"/>
                    <a:pt x="173" y="3934"/>
                  </a:cubicBezTo>
                  <a:cubicBezTo>
                    <a:pt x="215" y="3934"/>
                    <a:pt x="262" y="3920"/>
                    <a:pt x="313" y="3892"/>
                  </a:cubicBezTo>
                  <a:lnTo>
                    <a:pt x="5011" y="1178"/>
                  </a:lnTo>
                  <a:cubicBezTo>
                    <a:pt x="5185" y="1076"/>
                    <a:pt x="5325" y="832"/>
                    <a:pt x="5325" y="634"/>
                  </a:cubicBezTo>
                  <a:lnTo>
                    <a:pt x="5325" y="223"/>
                  </a:lnTo>
                  <a:cubicBezTo>
                    <a:pt x="5325" y="83"/>
                    <a:pt x="5254" y="1"/>
                    <a:pt x="515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b19fc3a5f0_2_106"/>
            <p:cNvSpPr/>
            <p:nvPr/>
          </p:nvSpPr>
          <p:spPr>
            <a:xfrm>
              <a:off x="5777008" y="2602876"/>
              <a:ext cx="43314" cy="62917"/>
            </a:xfrm>
            <a:custGeom>
              <a:rect b="b" l="l" r="r" t="t"/>
              <a:pathLst>
                <a:path extrusionOk="0" h="1425" w="981">
                  <a:moveTo>
                    <a:pt x="808" y="1"/>
                  </a:moveTo>
                  <a:cubicBezTo>
                    <a:pt x="766" y="1"/>
                    <a:pt x="718" y="15"/>
                    <a:pt x="667" y="45"/>
                  </a:cubicBezTo>
                  <a:lnTo>
                    <a:pt x="313" y="249"/>
                  </a:lnTo>
                  <a:cubicBezTo>
                    <a:pt x="140" y="347"/>
                    <a:pt x="1" y="592"/>
                    <a:pt x="1" y="792"/>
                  </a:cubicBezTo>
                  <a:lnTo>
                    <a:pt x="1" y="1200"/>
                  </a:lnTo>
                  <a:cubicBezTo>
                    <a:pt x="1" y="1342"/>
                    <a:pt x="70" y="1424"/>
                    <a:pt x="172" y="1424"/>
                  </a:cubicBezTo>
                  <a:cubicBezTo>
                    <a:pt x="215" y="1424"/>
                    <a:pt x="263" y="1410"/>
                    <a:pt x="313" y="1380"/>
                  </a:cubicBezTo>
                  <a:lnTo>
                    <a:pt x="667" y="1176"/>
                  </a:lnTo>
                  <a:cubicBezTo>
                    <a:pt x="841" y="1078"/>
                    <a:pt x="980" y="833"/>
                    <a:pt x="980" y="633"/>
                  </a:cubicBezTo>
                  <a:lnTo>
                    <a:pt x="980" y="225"/>
                  </a:lnTo>
                  <a:cubicBezTo>
                    <a:pt x="980" y="83"/>
                    <a:pt x="910" y="1"/>
                    <a:pt x="8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b19fc3a5f0_2_106"/>
            <p:cNvSpPr/>
            <p:nvPr/>
          </p:nvSpPr>
          <p:spPr>
            <a:xfrm>
              <a:off x="5863635" y="2541725"/>
              <a:ext cx="235112" cy="173740"/>
            </a:xfrm>
            <a:custGeom>
              <a:rect b="b" l="l" r="r" t="t"/>
              <a:pathLst>
                <a:path extrusionOk="0" h="3935" w="5325">
                  <a:moveTo>
                    <a:pt x="5150" y="1"/>
                  </a:moveTo>
                  <a:cubicBezTo>
                    <a:pt x="5108" y="1"/>
                    <a:pt x="5061" y="14"/>
                    <a:pt x="5011" y="42"/>
                  </a:cubicBezTo>
                  <a:lnTo>
                    <a:pt x="313" y="2759"/>
                  </a:lnTo>
                  <a:cubicBezTo>
                    <a:pt x="140" y="2857"/>
                    <a:pt x="0" y="3102"/>
                    <a:pt x="0" y="3303"/>
                  </a:cubicBezTo>
                  <a:lnTo>
                    <a:pt x="0" y="3711"/>
                  </a:lnTo>
                  <a:cubicBezTo>
                    <a:pt x="0" y="3852"/>
                    <a:pt x="70" y="3934"/>
                    <a:pt x="172" y="3934"/>
                  </a:cubicBezTo>
                  <a:cubicBezTo>
                    <a:pt x="214" y="3934"/>
                    <a:pt x="262" y="3920"/>
                    <a:pt x="313" y="3890"/>
                  </a:cubicBezTo>
                  <a:lnTo>
                    <a:pt x="5011" y="1177"/>
                  </a:lnTo>
                  <a:cubicBezTo>
                    <a:pt x="5185" y="1075"/>
                    <a:pt x="5325" y="835"/>
                    <a:pt x="5325" y="634"/>
                  </a:cubicBezTo>
                  <a:lnTo>
                    <a:pt x="5325" y="226"/>
                  </a:lnTo>
                  <a:cubicBezTo>
                    <a:pt x="5325" y="83"/>
                    <a:pt x="5254" y="1"/>
                    <a:pt x="515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b19fc3a5f0_2_106"/>
            <p:cNvSpPr/>
            <p:nvPr/>
          </p:nvSpPr>
          <p:spPr>
            <a:xfrm>
              <a:off x="5777008" y="2702661"/>
              <a:ext cx="43314" cy="62873"/>
            </a:xfrm>
            <a:custGeom>
              <a:rect b="b" l="l" r="r" t="t"/>
              <a:pathLst>
                <a:path extrusionOk="0" h="1424" w="981">
                  <a:moveTo>
                    <a:pt x="805" y="0"/>
                  </a:moveTo>
                  <a:cubicBezTo>
                    <a:pt x="764" y="0"/>
                    <a:pt x="717" y="13"/>
                    <a:pt x="667" y="41"/>
                  </a:cubicBezTo>
                  <a:lnTo>
                    <a:pt x="313" y="245"/>
                  </a:lnTo>
                  <a:cubicBezTo>
                    <a:pt x="140" y="347"/>
                    <a:pt x="1" y="589"/>
                    <a:pt x="1" y="790"/>
                  </a:cubicBezTo>
                  <a:lnTo>
                    <a:pt x="1" y="1198"/>
                  </a:lnTo>
                  <a:cubicBezTo>
                    <a:pt x="1" y="1341"/>
                    <a:pt x="71" y="1423"/>
                    <a:pt x="175" y="1423"/>
                  </a:cubicBezTo>
                  <a:cubicBezTo>
                    <a:pt x="216" y="1423"/>
                    <a:pt x="263" y="1410"/>
                    <a:pt x="313" y="1381"/>
                  </a:cubicBezTo>
                  <a:lnTo>
                    <a:pt x="667" y="1177"/>
                  </a:lnTo>
                  <a:cubicBezTo>
                    <a:pt x="841" y="1075"/>
                    <a:pt x="980" y="834"/>
                    <a:pt x="980" y="633"/>
                  </a:cubicBezTo>
                  <a:lnTo>
                    <a:pt x="980" y="225"/>
                  </a:lnTo>
                  <a:cubicBezTo>
                    <a:pt x="980" y="82"/>
                    <a:pt x="909" y="0"/>
                    <a:pt x="80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b19fc3a5f0_2_106"/>
            <p:cNvSpPr/>
            <p:nvPr/>
          </p:nvSpPr>
          <p:spPr>
            <a:xfrm>
              <a:off x="5863635" y="2641465"/>
              <a:ext cx="235112" cy="173740"/>
            </a:xfrm>
            <a:custGeom>
              <a:rect b="b" l="l" r="r" t="t"/>
              <a:pathLst>
                <a:path extrusionOk="0" h="3935" w="5325">
                  <a:moveTo>
                    <a:pt x="5153" y="0"/>
                  </a:moveTo>
                  <a:cubicBezTo>
                    <a:pt x="5110" y="0"/>
                    <a:pt x="5062" y="15"/>
                    <a:pt x="5011" y="44"/>
                  </a:cubicBezTo>
                  <a:lnTo>
                    <a:pt x="313" y="2757"/>
                  </a:lnTo>
                  <a:cubicBezTo>
                    <a:pt x="140" y="2859"/>
                    <a:pt x="0" y="3100"/>
                    <a:pt x="0" y="3301"/>
                  </a:cubicBezTo>
                  <a:lnTo>
                    <a:pt x="0" y="3709"/>
                  </a:lnTo>
                  <a:cubicBezTo>
                    <a:pt x="0" y="3852"/>
                    <a:pt x="71" y="3934"/>
                    <a:pt x="174" y="3934"/>
                  </a:cubicBezTo>
                  <a:cubicBezTo>
                    <a:pt x="216" y="3934"/>
                    <a:pt x="263" y="3921"/>
                    <a:pt x="313" y="3892"/>
                  </a:cubicBezTo>
                  <a:lnTo>
                    <a:pt x="5011" y="1176"/>
                  </a:lnTo>
                  <a:cubicBezTo>
                    <a:pt x="5185" y="1077"/>
                    <a:pt x="5325" y="833"/>
                    <a:pt x="5325" y="632"/>
                  </a:cubicBezTo>
                  <a:lnTo>
                    <a:pt x="5325" y="224"/>
                  </a:lnTo>
                  <a:cubicBezTo>
                    <a:pt x="5325" y="83"/>
                    <a:pt x="5255" y="0"/>
                    <a:pt x="515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b19fc3a5f0_2_106"/>
            <p:cNvSpPr/>
            <p:nvPr/>
          </p:nvSpPr>
          <p:spPr>
            <a:xfrm>
              <a:off x="5777008" y="2802313"/>
              <a:ext cx="43314" cy="62917"/>
            </a:xfrm>
            <a:custGeom>
              <a:rect b="b" l="l" r="r" t="t"/>
              <a:pathLst>
                <a:path extrusionOk="0" h="1425" w="981">
                  <a:moveTo>
                    <a:pt x="806" y="0"/>
                  </a:moveTo>
                  <a:cubicBezTo>
                    <a:pt x="764" y="0"/>
                    <a:pt x="717" y="14"/>
                    <a:pt x="667" y="42"/>
                  </a:cubicBezTo>
                  <a:lnTo>
                    <a:pt x="313" y="249"/>
                  </a:lnTo>
                  <a:cubicBezTo>
                    <a:pt x="140" y="348"/>
                    <a:pt x="1" y="593"/>
                    <a:pt x="1" y="790"/>
                  </a:cubicBezTo>
                  <a:lnTo>
                    <a:pt x="1" y="1202"/>
                  </a:lnTo>
                  <a:cubicBezTo>
                    <a:pt x="1" y="1344"/>
                    <a:pt x="70" y="1425"/>
                    <a:pt x="173" y="1425"/>
                  </a:cubicBezTo>
                  <a:cubicBezTo>
                    <a:pt x="215" y="1425"/>
                    <a:pt x="263" y="1411"/>
                    <a:pt x="313" y="1382"/>
                  </a:cubicBezTo>
                  <a:lnTo>
                    <a:pt x="667" y="1178"/>
                  </a:lnTo>
                  <a:cubicBezTo>
                    <a:pt x="841" y="1076"/>
                    <a:pt x="980" y="834"/>
                    <a:pt x="980" y="634"/>
                  </a:cubicBezTo>
                  <a:lnTo>
                    <a:pt x="980" y="226"/>
                  </a:lnTo>
                  <a:cubicBezTo>
                    <a:pt x="980" y="83"/>
                    <a:pt x="909" y="0"/>
                    <a:pt x="8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b19fc3a5f0_2_106"/>
            <p:cNvSpPr/>
            <p:nvPr/>
          </p:nvSpPr>
          <p:spPr>
            <a:xfrm>
              <a:off x="5863635" y="2972167"/>
              <a:ext cx="235112" cy="173652"/>
            </a:xfrm>
            <a:custGeom>
              <a:rect b="b" l="l" r="r" t="t"/>
              <a:pathLst>
                <a:path extrusionOk="0" h="3933" w="5325">
                  <a:moveTo>
                    <a:pt x="5152" y="0"/>
                  </a:moveTo>
                  <a:cubicBezTo>
                    <a:pt x="5110" y="0"/>
                    <a:pt x="5062" y="14"/>
                    <a:pt x="5011" y="44"/>
                  </a:cubicBezTo>
                  <a:lnTo>
                    <a:pt x="313" y="2757"/>
                  </a:lnTo>
                  <a:cubicBezTo>
                    <a:pt x="140" y="2856"/>
                    <a:pt x="0" y="3101"/>
                    <a:pt x="0" y="3301"/>
                  </a:cubicBezTo>
                  <a:lnTo>
                    <a:pt x="0" y="3709"/>
                  </a:lnTo>
                  <a:cubicBezTo>
                    <a:pt x="0" y="3850"/>
                    <a:pt x="70" y="3933"/>
                    <a:pt x="172" y="3933"/>
                  </a:cubicBezTo>
                  <a:cubicBezTo>
                    <a:pt x="215" y="3933"/>
                    <a:pt x="262" y="3919"/>
                    <a:pt x="313" y="3889"/>
                  </a:cubicBezTo>
                  <a:lnTo>
                    <a:pt x="5011" y="1176"/>
                  </a:lnTo>
                  <a:cubicBezTo>
                    <a:pt x="5185" y="1074"/>
                    <a:pt x="5325" y="832"/>
                    <a:pt x="5325" y="632"/>
                  </a:cubicBezTo>
                  <a:lnTo>
                    <a:pt x="5325" y="224"/>
                  </a:lnTo>
                  <a:cubicBezTo>
                    <a:pt x="5325" y="82"/>
                    <a:pt x="5255" y="0"/>
                    <a:pt x="51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b19fc3a5f0_2_106"/>
            <p:cNvSpPr/>
            <p:nvPr/>
          </p:nvSpPr>
          <p:spPr>
            <a:xfrm>
              <a:off x="5777008" y="3132971"/>
              <a:ext cx="43314" cy="62917"/>
            </a:xfrm>
            <a:custGeom>
              <a:rect b="b" l="l" r="r" t="t"/>
              <a:pathLst>
                <a:path extrusionOk="0" h="1425" w="981">
                  <a:moveTo>
                    <a:pt x="806" y="1"/>
                  </a:moveTo>
                  <a:cubicBezTo>
                    <a:pt x="764" y="1"/>
                    <a:pt x="717" y="14"/>
                    <a:pt x="667" y="43"/>
                  </a:cubicBezTo>
                  <a:lnTo>
                    <a:pt x="313" y="247"/>
                  </a:lnTo>
                  <a:cubicBezTo>
                    <a:pt x="140" y="349"/>
                    <a:pt x="1" y="590"/>
                    <a:pt x="1" y="791"/>
                  </a:cubicBezTo>
                  <a:lnTo>
                    <a:pt x="1" y="1199"/>
                  </a:lnTo>
                  <a:cubicBezTo>
                    <a:pt x="1" y="1342"/>
                    <a:pt x="71" y="1425"/>
                    <a:pt x="175" y="1425"/>
                  </a:cubicBezTo>
                  <a:cubicBezTo>
                    <a:pt x="216" y="1425"/>
                    <a:pt x="263" y="1411"/>
                    <a:pt x="313" y="1383"/>
                  </a:cubicBezTo>
                  <a:lnTo>
                    <a:pt x="667" y="1179"/>
                  </a:lnTo>
                  <a:cubicBezTo>
                    <a:pt x="841" y="1077"/>
                    <a:pt x="980" y="835"/>
                    <a:pt x="980" y="634"/>
                  </a:cubicBezTo>
                  <a:lnTo>
                    <a:pt x="980" y="226"/>
                  </a:lnTo>
                  <a:cubicBezTo>
                    <a:pt x="980" y="83"/>
                    <a:pt x="909" y="1"/>
                    <a:pt x="80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b19fc3a5f0_2_106"/>
            <p:cNvSpPr/>
            <p:nvPr/>
          </p:nvSpPr>
          <p:spPr>
            <a:xfrm>
              <a:off x="5863635" y="3060428"/>
              <a:ext cx="235112" cy="173740"/>
            </a:xfrm>
            <a:custGeom>
              <a:rect b="b" l="l" r="r" t="t"/>
              <a:pathLst>
                <a:path extrusionOk="0" h="3935" w="5325">
                  <a:moveTo>
                    <a:pt x="5152" y="0"/>
                  </a:moveTo>
                  <a:cubicBezTo>
                    <a:pt x="5110" y="0"/>
                    <a:pt x="5062" y="14"/>
                    <a:pt x="5011" y="44"/>
                  </a:cubicBezTo>
                  <a:lnTo>
                    <a:pt x="313" y="2757"/>
                  </a:lnTo>
                  <a:cubicBezTo>
                    <a:pt x="140" y="2859"/>
                    <a:pt x="0" y="3101"/>
                    <a:pt x="0" y="3301"/>
                  </a:cubicBezTo>
                  <a:lnTo>
                    <a:pt x="0" y="3709"/>
                  </a:lnTo>
                  <a:cubicBezTo>
                    <a:pt x="0" y="3852"/>
                    <a:pt x="71" y="3934"/>
                    <a:pt x="174" y="3934"/>
                  </a:cubicBezTo>
                  <a:cubicBezTo>
                    <a:pt x="216" y="3934"/>
                    <a:pt x="263" y="3921"/>
                    <a:pt x="313" y="3892"/>
                  </a:cubicBezTo>
                  <a:lnTo>
                    <a:pt x="5011" y="1176"/>
                  </a:lnTo>
                  <a:cubicBezTo>
                    <a:pt x="5185" y="1077"/>
                    <a:pt x="5325" y="832"/>
                    <a:pt x="5325" y="632"/>
                  </a:cubicBezTo>
                  <a:lnTo>
                    <a:pt x="5325" y="224"/>
                  </a:lnTo>
                  <a:cubicBezTo>
                    <a:pt x="5325" y="83"/>
                    <a:pt x="5255" y="0"/>
                    <a:pt x="51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gb19fc3a5f0_2_106"/>
            <p:cNvSpPr/>
            <p:nvPr/>
          </p:nvSpPr>
          <p:spPr>
            <a:xfrm>
              <a:off x="5777008" y="3221320"/>
              <a:ext cx="43314" cy="62917"/>
            </a:xfrm>
            <a:custGeom>
              <a:rect b="b" l="l" r="r" t="t"/>
              <a:pathLst>
                <a:path extrusionOk="0" h="1425" w="981">
                  <a:moveTo>
                    <a:pt x="808" y="0"/>
                  </a:moveTo>
                  <a:cubicBezTo>
                    <a:pt x="766" y="0"/>
                    <a:pt x="718" y="14"/>
                    <a:pt x="667" y="44"/>
                  </a:cubicBezTo>
                  <a:lnTo>
                    <a:pt x="313" y="248"/>
                  </a:lnTo>
                  <a:cubicBezTo>
                    <a:pt x="140" y="347"/>
                    <a:pt x="1" y="592"/>
                    <a:pt x="1" y="792"/>
                  </a:cubicBezTo>
                  <a:lnTo>
                    <a:pt x="1" y="1200"/>
                  </a:lnTo>
                  <a:cubicBezTo>
                    <a:pt x="1" y="1342"/>
                    <a:pt x="70" y="1425"/>
                    <a:pt x="172" y="1425"/>
                  </a:cubicBezTo>
                  <a:cubicBezTo>
                    <a:pt x="215" y="1425"/>
                    <a:pt x="263" y="1411"/>
                    <a:pt x="313" y="1381"/>
                  </a:cubicBezTo>
                  <a:lnTo>
                    <a:pt x="667" y="1177"/>
                  </a:lnTo>
                  <a:cubicBezTo>
                    <a:pt x="841" y="1078"/>
                    <a:pt x="980" y="833"/>
                    <a:pt x="980" y="632"/>
                  </a:cubicBezTo>
                  <a:lnTo>
                    <a:pt x="980" y="225"/>
                  </a:lnTo>
                  <a:cubicBezTo>
                    <a:pt x="980" y="83"/>
                    <a:pt x="910"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b19fc3a5f0_2_106"/>
            <p:cNvSpPr/>
            <p:nvPr/>
          </p:nvSpPr>
          <p:spPr>
            <a:xfrm>
              <a:off x="5863635" y="3148777"/>
              <a:ext cx="235112" cy="173652"/>
            </a:xfrm>
            <a:custGeom>
              <a:rect b="b" l="l" r="r" t="t"/>
              <a:pathLst>
                <a:path extrusionOk="0" h="3933" w="5325">
                  <a:moveTo>
                    <a:pt x="5150" y="0"/>
                  </a:moveTo>
                  <a:cubicBezTo>
                    <a:pt x="5108" y="0"/>
                    <a:pt x="5061" y="14"/>
                    <a:pt x="5011" y="42"/>
                  </a:cubicBezTo>
                  <a:lnTo>
                    <a:pt x="313" y="2759"/>
                  </a:lnTo>
                  <a:cubicBezTo>
                    <a:pt x="140" y="2857"/>
                    <a:pt x="0" y="3102"/>
                    <a:pt x="0" y="3303"/>
                  </a:cubicBezTo>
                  <a:lnTo>
                    <a:pt x="0" y="3711"/>
                  </a:lnTo>
                  <a:cubicBezTo>
                    <a:pt x="0" y="3852"/>
                    <a:pt x="70" y="3933"/>
                    <a:pt x="173" y="3933"/>
                  </a:cubicBezTo>
                  <a:cubicBezTo>
                    <a:pt x="215" y="3933"/>
                    <a:pt x="262" y="3919"/>
                    <a:pt x="313" y="3890"/>
                  </a:cubicBezTo>
                  <a:lnTo>
                    <a:pt x="5011" y="1177"/>
                  </a:lnTo>
                  <a:cubicBezTo>
                    <a:pt x="5185" y="1075"/>
                    <a:pt x="5325" y="835"/>
                    <a:pt x="5325" y="634"/>
                  </a:cubicBezTo>
                  <a:lnTo>
                    <a:pt x="5325" y="226"/>
                  </a:lnTo>
                  <a:cubicBezTo>
                    <a:pt x="5325" y="83"/>
                    <a:pt x="5254" y="0"/>
                    <a:pt x="515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b19fc3a5f0_2_106"/>
            <p:cNvSpPr/>
            <p:nvPr/>
          </p:nvSpPr>
          <p:spPr>
            <a:xfrm>
              <a:off x="5777008" y="3309669"/>
              <a:ext cx="43314" cy="62829"/>
            </a:xfrm>
            <a:custGeom>
              <a:rect b="b" l="l" r="r" t="t"/>
              <a:pathLst>
                <a:path extrusionOk="0" h="1423" w="981">
                  <a:moveTo>
                    <a:pt x="807" y="0"/>
                  </a:moveTo>
                  <a:cubicBezTo>
                    <a:pt x="765" y="0"/>
                    <a:pt x="717" y="14"/>
                    <a:pt x="667" y="42"/>
                  </a:cubicBezTo>
                  <a:lnTo>
                    <a:pt x="313" y="246"/>
                  </a:lnTo>
                  <a:cubicBezTo>
                    <a:pt x="140" y="345"/>
                    <a:pt x="1" y="590"/>
                    <a:pt x="1" y="791"/>
                  </a:cubicBezTo>
                  <a:lnTo>
                    <a:pt x="1" y="1198"/>
                  </a:lnTo>
                  <a:cubicBezTo>
                    <a:pt x="1" y="1340"/>
                    <a:pt x="70" y="1423"/>
                    <a:pt x="172" y="1423"/>
                  </a:cubicBezTo>
                  <a:cubicBezTo>
                    <a:pt x="215" y="1423"/>
                    <a:pt x="263" y="1409"/>
                    <a:pt x="313" y="1379"/>
                  </a:cubicBezTo>
                  <a:lnTo>
                    <a:pt x="667" y="1175"/>
                  </a:lnTo>
                  <a:cubicBezTo>
                    <a:pt x="841" y="1076"/>
                    <a:pt x="980" y="831"/>
                    <a:pt x="980" y="631"/>
                  </a:cubicBezTo>
                  <a:lnTo>
                    <a:pt x="980" y="223"/>
                  </a:lnTo>
                  <a:cubicBezTo>
                    <a:pt x="980" y="80"/>
                    <a:pt x="910" y="0"/>
                    <a:pt x="8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b19fc3a5f0_2_106"/>
            <p:cNvSpPr/>
            <p:nvPr/>
          </p:nvSpPr>
          <p:spPr>
            <a:xfrm>
              <a:off x="5863635" y="2871985"/>
              <a:ext cx="27065" cy="31128"/>
            </a:xfrm>
            <a:custGeom>
              <a:rect b="b" l="l" r="r" t="t"/>
              <a:pathLst>
                <a:path extrusionOk="0" h="705" w="613">
                  <a:moveTo>
                    <a:pt x="0" y="1"/>
                  </a:moveTo>
                  <a:lnTo>
                    <a:pt x="0" y="705"/>
                  </a:lnTo>
                  <a:lnTo>
                    <a:pt x="6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b19fc3a5f0_2_106"/>
            <p:cNvSpPr/>
            <p:nvPr/>
          </p:nvSpPr>
          <p:spPr>
            <a:xfrm>
              <a:off x="5906992" y="2748535"/>
              <a:ext cx="191754" cy="123539"/>
            </a:xfrm>
            <a:custGeom>
              <a:rect b="b" l="l" r="r" t="t"/>
              <a:pathLst>
                <a:path extrusionOk="0" h="2798" w="4343">
                  <a:moveTo>
                    <a:pt x="4226" y="0"/>
                  </a:moveTo>
                  <a:cubicBezTo>
                    <a:pt x="4198" y="0"/>
                    <a:pt x="4165" y="10"/>
                    <a:pt x="4131" y="30"/>
                  </a:cubicBezTo>
                  <a:lnTo>
                    <a:pt x="208" y="2294"/>
                  </a:lnTo>
                  <a:cubicBezTo>
                    <a:pt x="92" y="2362"/>
                    <a:pt x="1" y="2522"/>
                    <a:pt x="1" y="2651"/>
                  </a:cubicBezTo>
                  <a:cubicBezTo>
                    <a:pt x="1" y="2745"/>
                    <a:pt x="47" y="2798"/>
                    <a:pt x="114" y="2798"/>
                  </a:cubicBezTo>
                  <a:cubicBezTo>
                    <a:pt x="142" y="2798"/>
                    <a:pt x="174" y="2789"/>
                    <a:pt x="208" y="2770"/>
                  </a:cubicBezTo>
                  <a:lnTo>
                    <a:pt x="4131" y="509"/>
                  </a:lnTo>
                  <a:cubicBezTo>
                    <a:pt x="4247" y="444"/>
                    <a:pt x="4343" y="281"/>
                    <a:pt x="4343" y="149"/>
                  </a:cubicBezTo>
                  <a:cubicBezTo>
                    <a:pt x="4343" y="55"/>
                    <a:pt x="4295" y="0"/>
                    <a:pt x="422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b19fc3a5f0_2_106"/>
            <p:cNvSpPr/>
            <p:nvPr/>
          </p:nvSpPr>
          <p:spPr>
            <a:xfrm>
              <a:off x="5863635" y="2922010"/>
              <a:ext cx="27065" cy="31260"/>
            </a:xfrm>
            <a:custGeom>
              <a:rect b="b" l="l" r="r" t="t"/>
              <a:pathLst>
                <a:path extrusionOk="0" h="708" w="613">
                  <a:moveTo>
                    <a:pt x="0" y="0"/>
                  </a:moveTo>
                  <a:lnTo>
                    <a:pt x="0" y="708"/>
                  </a:lnTo>
                  <a:lnTo>
                    <a:pt x="6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b19fc3a5f0_2_106"/>
            <p:cNvSpPr/>
            <p:nvPr/>
          </p:nvSpPr>
          <p:spPr>
            <a:xfrm>
              <a:off x="5906992" y="2798560"/>
              <a:ext cx="191754" cy="123583"/>
            </a:xfrm>
            <a:custGeom>
              <a:rect b="b" l="l" r="r" t="t"/>
              <a:pathLst>
                <a:path extrusionOk="0" h="2799" w="4343">
                  <a:moveTo>
                    <a:pt x="4225" y="1"/>
                  </a:moveTo>
                  <a:cubicBezTo>
                    <a:pt x="4197" y="1"/>
                    <a:pt x="4165" y="10"/>
                    <a:pt x="4131" y="28"/>
                  </a:cubicBezTo>
                  <a:lnTo>
                    <a:pt x="208" y="2296"/>
                  </a:lnTo>
                  <a:cubicBezTo>
                    <a:pt x="92" y="2361"/>
                    <a:pt x="1" y="2520"/>
                    <a:pt x="1" y="2653"/>
                  </a:cubicBezTo>
                  <a:cubicBezTo>
                    <a:pt x="1" y="2744"/>
                    <a:pt x="46" y="2798"/>
                    <a:pt x="114" y="2798"/>
                  </a:cubicBezTo>
                  <a:cubicBezTo>
                    <a:pt x="142" y="2798"/>
                    <a:pt x="174" y="2789"/>
                    <a:pt x="208" y="2769"/>
                  </a:cubicBezTo>
                  <a:lnTo>
                    <a:pt x="4131" y="508"/>
                  </a:lnTo>
                  <a:cubicBezTo>
                    <a:pt x="4247" y="444"/>
                    <a:pt x="4343" y="281"/>
                    <a:pt x="4343" y="148"/>
                  </a:cubicBezTo>
                  <a:cubicBezTo>
                    <a:pt x="4343" y="54"/>
                    <a:pt x="4295" y="1"/>
                    <a:pt x="422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b19fc3a5f0_2_106"/>
            <p:cNvSpPr/>
            <p:nvPr/>
          </p:nvSpPr>
          <p:spPr>
            <a:xfrm>
              <a:off x="5863635" y="2972123"/>
              <a:ext cx="27065" cy="31128"/>
            </a:xfrm>
            <a:custGeom>
              <a:rect b="b" l="l" r="r" t="t"/>
              <a:pathLst>
                <a:path extrusionOk="0" h="705" w="613">
                  <a:moveTo>
                    <a:pt x="0" y="1"/>
                  </a:moveTo>
                  <a:lnTo>
                    <a:pt x="0" y="704"/>
                  </a:lnTo>
                  <a:lnTo>
                    <a:pt x="6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b19fc3a5f0_2_106"/>
            <p:cNvSpPr/>
            <p:nvPr/>
          </p:nvSpPr>
          <p:spPr>
            <a:xfrm>
              <a:off x="5906992" y="2848629"/>
              <a:ext cx="191754" cy="123495"/>
            </a:xfrm>
            <a:custGeom>
              <a:rect b="b" l="l" r="r" t="t"/>
              <a:pathLst>
                <a:path extrusionOk="0" h="2797" w="4343">
                  <a:moveTo>
                    <a:pt x="4226" y="1"/>
                  </a:moveTo>
                  <a:cubicBezTo>
                    <a:pt x="4197" y="1"/>
                    <a:pt x="4165" y="10"/>
                    <a:pt x="4131" y="30"/>
                  </a:cubicBezTo>
                  <a:lnTo>
                    <a:pt x="208" y="2295"/>
                  </a:lnTo>
                  <a:cubicBezTo>
                    <a:pt x="92" y="2359"/>
                    <a:pt x="1" y="2522"/>
                    <a:pt x="1" y="2651"/>
                  </a:cubicBezTo>
                  <a:cubicBezTo>
                    <a:pt x="1" y="2744"/>
                    <a:pt x="46" y="2797"/>
                    <a:pt x="112" y="2797"/>
                  </a:cubicBezTo>
                  <a:cubicBezTo>
                    <a:pt x="141" y="2797"/>
                    <a:pt x="173" y="2787"/>
                    <a:pt x="208" y="2767"/>
                  </a:cubicBezTo>
                  <a:lnTo>
                    <a:pt x="4131" y="509"/>
                  </a:lnTo>
                  <a:cubicBezTo>
                    <a:pt x="4247" y="442"/>
                    <a:pt x="4343" y="282"/>
                    <a:pt x="4343" y="149"/>
                  </a:cubicBezTo>
                  <a:cubicBezTo>
                    <a:pt x="4343" y="55"/>
                    <a:pt x="4295" y="1"/>
                    <a:pt x="422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b19fc3a5f0_2_106"/>
            <p:cNvSpPr/>
            <p:nvPr/>
          </p:nvSpPr>
          <p:spPr>
            <a:xfrm>
              <a:off x="5863635" y="3022104"/>
              <a:ext cx="27065" cy="31128"/>
            </a:xfrm>
            <a:custGeom>
              <a:rect b="b" l="l" r="r" t="t"/>
              <a:pathLst>
                <a:path extrusionOk="0" h="705" w="613">
                  <a:moveTo>
                    <a:pt x="0" y="1"/>
                  </a:moveTo>
                  <a:lnTo>
                    <a:pt x="0" y="705"/>
                  </a:lnTo>
                  <a:lnTo>
                    <a:pt x="6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b19fc3a5f0_2_106"/>
            <p:cNvSpPr/>
            <p:nvPr/>
          </p:nvSpPr>
          <p:spPr>
            <a:xfrm>
              <a:off x="5906992" y="2898609"/>
              <a:ext cx="191754" cy="123539"/>
            </a:xfrm>
            <a:custGeom>
              <a:rect b="b" l="l" r="r" t="t"/>
              <a:pathLst>
                <a:path extrusionOk="0" h="2798" w="4343">
                  <a:moveTo>
                    <a:pt x="4226" y="1"/>
                  </a:moveTo>
                  <a:cubicBezTo>
                    <a:pt x="4197" y="1"/>
                    <a:pt x="4165" y="10"/>
                    <a:pt x="4131" y="30"/>
                  </a:cubicBezTo>
                  <a:lnTo>
                    <a:pt x="208" y="2294"/>
                  </a:lnTo>
                  <a:cubicBezTo>
                    <a:pt x="92" y="2363"/>
                    <a:pt x="1" y="2523"/>
                    <a:pt x="1" y="2652"/>
                  </a:cubicBezTo>
                  <a:cubicBezTo>
                    <a:pt x="1" y="2744"/>
                    <a:pt x="46" y="2797"/>
                    <a:pt x="113" y="2797"/>
                  </a:cubicBezTo>
                  <a:cubicBezTo>
                    <a:pt x="141" y="2797"/>
                    <a:pt x="174" y="2788"/>
                    <a:pt x="208" y="2768"/>
                  </a:cubicBezTo>
                  <a:lnTo>
                    <a:pt x="4131" y="510"/>
                  </a:lnTo>
                  <a:cubicBezTo>
                    <a:pt x="4247" y="442"/>
                    <a:pt x="4343" y="282"/>
                    <a:pt x="4343" y="149"/>
                  </a:cubicBezTo>
                  <a:cubicBezTo>
                    <a:pt x="4343" y="56"/>
                    <a:pt x="4295" y="1"/>
                    <a:pt x="422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b19fc3a5f0_2_106"/>
            <p:cNvSpPr/>
            <p:nvPr/>
          </p:nvSpPr>
          <p:spPr>
            <a:xfrm>
              <a:off x="6296992" y="2204929"/>
              <a:ext cx="320989" cy="424217"/>
            </a:xfrm>
            <a:custGeom>
              <a:rect b="b" l="l" r="r" t="t"/>
              <a:pathLst>
                <a:path extrusionOk="0" h="9608" w="7270">
                  <a:moveTo>
                    <a:pt x="7055" y="0"/>
                  </a:moveTo>
                  <a:cubicBezTo>
                    <a:pt x="7003" y="0"/>
                    <a:pt x="6944" y="18"/>
                    <a:pt x="6881" y="54"/>
                  </a:cubicBezTo>
                  <a:lnTo>
                    <a:pt x="3115" y="2230"/>
                  </a:lnTo>
                  <a:cubicBezTo>
                    <a:pt x="3053" y="2266"/>
                    <a:pt x="2994" y="2283"/>
                    <a:pt x="2942" y="2283"/>
                  </a:cubicBezTo>
                  <a:cubicBezTo>
                    <a:pt x="2815" y="2283"/>
                    <a:pt x="2727" y="2182"/>
                    <a:pt x="2727" y="2006"/>
                  </a:cubicBezTo>
                  <a:lnTo>
                    <a:pt x="2727" y="1849"/>
                  </a:lnTo>
                  <a:cubicBezTo>
                    <a:pt x="2727" y="1676"/>
                    <a:pt x="2641" y="1575"/>
                    <a:pt x="2514" y="1575"/>
                  </a:cubicBezTo>
                  <a:cubicBezTo>
                    <a:pt x="2462" y="1575"/>
                    <a:pt x="2402" y="1592"/>
                    <a:pt x="2340" y="1629"/>
                  </a:cubicBezTo>
                  <a:lnTo>
                    <a:pt x="388" y="2754"/>
                  </a:lnTo>
                  <a:cubicBezTo>
                    <a:pt x="174" y="2877"/>
                    <a:pt x="1" y="3179"/>
                    <a:pt x="1" y="3424"/>
                  </a:cubicBezTo>
                  <a:lnTo>
                    <a:pt x="1" y="9329"/>
                  </a:lnTo>
                  <a:cubicBezTo>
                    <a:pt x="1" y="9505"/>
                    <a:pt x="87" y="9608"/>
                    <a:pt x="214" y="9608"/>
                  </a:cubicBezTo>
                  <a:cubicBezTo>
                    <a:pt x="267" y="9608"/>
                    <a:pt x="326" y="9590"/>
                    <a:pt x="388" y="9554"/>
                  </a:cubicBezTo>
                  <a:lnTo>
                    <a:pt x="6881" y="5804"/>
                  </a:lnTo>
                  <a:cubicBezTo>
                    <a:pt x="7096" y="5681"/>
                    <a:pt x="7269" y="5382"/>
                    <a:pt x="7269" y="5134"/>
                  </a:cubicBezTo>
                  <a:lnTo>
                    <a:pt x="7269" y="279"/>
                  </a:lnTo>
                  <a:cubicBezTo>
                    <a:pt x="7269" y="103"/>
                    <a:pt x="7182" y="0"/>
                    <a:pt x="70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b19fc3a5f0_2_106"/>
            <p:cNvSpPr/>
            <p:nvPr/>
          </p:nvSpPr>
          <p:spPr>
            <a:xfrm>
              <a:off x="6353463" y="2517971"/>
              <a:ext cx="240631" cy="174005"/>
            </a:xfrm>
            <a:custGeom>
              <a:rect b="b" l="l" r="r" t="t"/>
              <a:pathLst>
                <a:path extrusionOk="0" h="3941" w="5450">
                  <a:moveTo>
                    <a:pt x="5290" y="0"/>
                  </a:moveTo>
                  <a:cubicBezTo>
                    <a:pt x="5251" y="0"/>
                    <a:pt x="5207" y="13"/>
                    <a:pt x="5161" y="39"/>
                  </a:cubicBezTo>
                  <a:lnTo>
                    <a:pt x="289" y="2851"/>
                  </a:lnTo>
                  <a:cubicBezTo>
                    <a:pt x="129" y="2943"/>
                    <a:pt x="0" y="3171"/>
                    <a:pt x="0" y="3355"/>
                  </a:cubicBezTo>
                  <a:lnTo>
                    <a:pt x="0" y="3732"/>
                  </a:lnTo>
                  <a:cubicBezTo>
                    <a:pt x="0" y="3865"/>
                    <a:pt x="65" y="3941"/>
                    <a:pt x="161" y="3941"/>
                  </a:cubicBezTo>
                  <a:cubicBezTo>
                    <a:pt x="199" y="3941"/>
                    <a:pt x="243" y="3928"/>
                    <a:pt x="289" y="3902"/>
                  </a:cubicBezTo>
                  <a:lnTo>
                    <a:pt x="5161" y="1090"/>
                  </a:lnTo>
                  <a:cubicBezTo>
                    <a:pt x="5320" y="995"/>
                    <a:pt x="5450" y="771"/>
                    <a:pt x="5450" y="587"/>
                  </a:cubicBezTo>
                  <a:lnTo>
                    <a:pt x="5450" y="206"/>
                  </a:lnTo>
                  <a:cubicBezTo>
                    <a:pt x="5450" y="76"/>
                    <a:pt x="5385"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b19fc3a5f0_2_106"/>
            <p:cNvSpPr/>
            <p:nvPr/>
          </p:nvSpPr>
          <p:spPr>
            <a:xfrm>
              <a:off x="6695689" y="1975999"/>
              <a:ext cx="320989" cy="424261"/>
            </a:xfrm>
            <a:custGeom>
              <a:rect b="b" l="l" r="r" t="t"/>
              <a:pathLst>
                <a:path extrusionOk="0" h="9609" w="7270">
                  <a:moveTo>
                    <a:pt x="7055" y="1"/>
                  </a:moveTo>
                  <a:cubicBezTo>
                    <a:pt x="7003" y="1"/>
                    <a:pt x="6944" y="18"/>
                    <a:pt x="6882" y="55"/>
                  </a:cubicBezTo>
                  <a:lnTo>
                    <a:pt x="3114" y="2231"/>
                  </a:lnTo>
                  <a:cubicBezTo>
                    <a:pt x="3052" y="2266"/>
                    <a:pt x="2994" y="2283"/>
                    <a:pt x="2941" y="2283"/>
                  </a:cubicBezTo>
                  <a:cubicBezTo>
                    <a:pt x="2814" y="2283"/>
                    <a:pt x="2727" y="2182"/>
                    <a:pt x="2727" y="2006"/>
                  </a:cubicBezTo>
                  <a:lnTo>
                    <a:pt x="2727" y="1853"/>
                  </a:lnTo>
                  <a:cubicBezTo>
                    <a:pt x="2727" y="1677"/>
                    <a:pt x="2640" y="1575"/>
                    <a:pt x="2513" y="1575"/>
                  </a:cubicBezTo>
                  <a:cubicBezTo>
                    <a:pt x="2461" y="1575"/>
                    <a:pt x="2402" y="1592"/>
                    <a:pt x="2339" y="1629"/>
                  </a:cubicBezTo>
                  <a:lnTo>
                    <a:pt x="388" y="2755"/>
                  </a:lnTo>
                  <a:cubicBezTo>
                    <a:pt x="174" y="2877"/>
                    <a:pt x="1" y="3179"/>
                    <a:pt x="1" y="3424"/>
                  </a:cubicBezTo>
                  <a:lnTo>
                    <a:pt x="1" y="9333"/>
                  </a:lnTo>
                  <a:cubicBezTo>
                    <a:pt x="1" y="9506"/>
                    <a:pt x="87" y="9608"/>
                    <a:pt x="214" y="9608"/>
                  </a:cubicBezTo>
                  <a:cubicBezTo>
                    <a:pt x="267" y="9608"/>
                    <a:pt x="326" y="9591"/>
                    <a:pt x="388" y="9554"/>
                  </a:cubicBezTo>
                  <a:lnTo>
                    <a:pt x="6882" y="5807"/>
                  </a:lnTo>
                  <a:cubicBezTo>
                    <a:pt x="7095" y="5682"/>
                    <a:pt x="7269" y="5382"/>
                    <a:pt x="7269" y="5134"/>
                  </a:cubicBezTo>
                  <a:lnTo>
                    <a:pt x="7269" y="279"/>
                  </a:lnTo>
                  <a:cubicBezTo>
                    <a:pt x="7269" y="103"/>
                    <a:pt x="7182" y="1"/>
                    <a:pt x="705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b19fc3a5f0_2_106"/>
            <p:cNvSpPr/>
            <p:nvPr/>
          </p:nvSpPr>
          <p:spPr>
            <a:xfrm>
              <a:off x="6751983" y="2289040"/>
              <a:ext cx="240808" cy="174049"/>
            </a:xfrm>
            <a:custGeom>
              <a:rect b="b" l="l" r="r" t="t"/>
              <a:pathLst>
                <a:path extrusionOk="0" h="3942" w="5454">
                  <a:moveTo>
                    <a:pt x="5293" y="1"/>
                  </a:moveTo>
                  <a:cubicBezTo>
                    <a:pt x="5255" y="1"/>
                    <a:pt x="5211" y="13"/>
                    <a:pt x="5164" y="40"/>
                  </a:cubicBezTo>
                  <a:lnTo>
                    <a:pt x="292" y="2852"/>
                  </a:lnTo>
                  <a:cubicBezTo>
                    <a:pt x="133" y="2943"/>
                    <a:pt x="0" y="3171"/>
                    <a:pt x="0" y="3355"/>
                  </a:cubicBezTo>
                  <a:lnTo>
                    <a:pt x="0" y="3735"/>
                  </a:lnTo>
                  <a:cubicBezTo>
                    <a:pt x="0" y="3866"/>
                    <a:pt x="67" y="3941"/>
                    <a:pt x="163" y="3941"/>
                  </a:cubicBezTo>
                  <a:cubicBezTo>
                    <a:pt x="202" y="3941"/>
                    <a:pt x="246" y="3929"/>
                    <a:pt x="292" y="3902"/>
                  </a:cubicBezTo>
                  <a:lnTo>
                    <a:pt x="5164" y="1091"/>
                  </a:lnTo>
                  <a:cubicBezTo>
                    <a:pt x="5324" y="995"/>
                    <a:pt x="5453" y="771"/>
                    <a:pt x="5453" y="587"/>
                  </a:cubicBezTo>
                  <a:lnTo>
                    <a:pt x="5453" y="206"/>
                  </a:lnTo>
                  <a:cubicBezTo>
                    <a:pt x="5453" y="76"/>
                    <a:pt x="5388" y="1"/>
                    <a:pt x="529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b19fc3a5f0_2_106"/>
            <p:cNvSpPr/>
            <p:nvPr/>
          </p:nvSpPr>
          <p:spPr>
            <a:xfrm>
              <a:off x="6296992" y="2728755"/>
              <a:ext cx="320989" cy="424217"/>
            </a:xfrm>
            <a:custGeom>
              <a:rect b="b" l="l" r="r" t="t"/>
              <a:pathLst>
                <a:path extrusionOk="0" h="9608" w="7270">
                  <a:moveTo>
                    <a:pt x="7053" y="1"/>
                  </a:moveTo>
                  <a:cubicBezTo>
                    <a:pt x="7002" y="1"/>
                    <a:pt x="6943" y="17"/>
                    <a:pt x="6881" y="53"/>
                  </a:cubicBezTo>
                  <a:lnTo>
                    <a:pt x="3115" y="2229"/>
                  </a:lnTo>
                  <a:cubicBezTo>
                    <a:pt x="3052" y="2265"/>
                    <a:pt x="2993" y="2283"/>
                    <a:pt x="2941" y="2283"/>
                  </a:cubicBezTo>
                  <a:cubicBezTo>
                    <a:pt x="2814" y="2283"/>
                    <a:pt x="2727" y="2181"/>
                    <a:pt x="2727" y="2008"/>
                  </a:cubicBezTo>
                  <a:lnTo>
                    <a:pt x="2727" y="1851"/>
                  </a:lnTo>
                  <a:cubicBezTo>
                    <a:pt x="2727" y="1677"/>
                    <a:pt x="2639" y="1575"/>
                    <a:pt x="2511" y="1575"/>
                  </a:cubicBezTo>
                  <a:cubicBezTo>
                    <a:pt x="2460" y="1575"/>
                    <a:pt x="2401" y="1591"/>
                    <a:pt x="2340" y="1627"/>
                  </a:cubicBezTo>
                  <a:lnTo>
                    <a:pt x="388" y="2755"/>
                  </a:lnTo>
                  <a:cubicBezTo>
                    <a:pt x="174" y="2877"/>
                    <a:pt x="1" y="3177"/>
                    <a:pt x="1" y="3425"/>
                  </a:cubicBezTo>
                  <a:lnTo>
                    <a:pt x="1" y="9331"/>
                  </a:lnTo>
                  <a:cubicBezTo>
                    <a:pt x="1" y="9507"/>
                    <a:pt x="88" y="9608"/>
                    <a:pt x="215" y="9608"/>
                  </a:cubicBezTo>
                  <a:cubicBezTo>
                    <a:pt x="267" y="9608"/>
                    <a:pt x="326" y="9591"/>
                    <a:pt x="388" y="9555"/>
                  </a:cubicBezTo>
                  <a:lnTo>
                    <a:pt x="6881" y="5805"/>
                  </a:lnTo>
                  <a:cubicBezTo>
                    <a:pt x="7096" y="5683"/>
                    <a:pt x="7269" y="5380"/>
                    <a:pt x="7269" y="5135"/>
                  </a:cubicBezTo>
                  <a:lnTo>
                    <a:pt x="7269" y="277"/>
                  </a:lnTo>
                  <a:cubicBezTo>
                    <a:pt x="7269" y="103"/>
                    <a:pt x="7181" y="1"/>
                    <a:pt x="705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b19fc3a5f0_2_106"/>
            <p:cNvSpPr/>
            <p:nvPr/>
          </p:nvSpPr>
          <p:spPr>
            <a:xfrm>
              <a:off x="6353463" y="3041796"/>
              <a:ext cx="240631" cy="174093"/>
            </a:xfrm>
            <a:custGeom>
              <a:rect b="b" l="l" r="r" t="t"/>
              <a:pathLst>
                <a:path extrusionOk="0" h="3943" w="5450">
                  <a:moveTo>
                    <a:pt x="5290" y="0"/>
                  </a:moveTo>
                  <a:cubicBezTo>
                    <a:pt x="5251" y="0"/>
                    <a:pt x="5207" y="13"/>
                    <a:pt x="5161" y="41"/>
                  </a:cubicBezTo>
                  <a:lnTo>
                    <a:pt x="289" y="2853"/>
                  </a:lnTo>
                  <a:cubicBezTo>
                    <a:pt x="129" y="2944"/>
                    <a:pt x="0" y="3169"/>
                    <a:pt x="0" y="3355"/>
                  </a:cubicBezTo>
                  <a:lnTo>
                    <a:pt x="0" y="3733"/>
                  </a:lnTo>
                  <a:cubicBezTo>
                    <a:pt x="0" y="3866"/>
                    <a:pt x="65" y="3942"/>
                    <a:pt x="160" y="3942"/>
                  </a:cubicBezTo>
                  <a:cubicBezTo>
                    <a:pt x="199" y="3942"/>
                    <a:pt x="243" y="3930"/>
                    <a:pt x="289" y="3903"/>
                  </a:cubicBezTo>
                  <a:lnTo>
                    <a:pt x="5161" y="1088"/>
                  </a:lnTo>
                  <a:cubicBezTo>
                    <a:pt x="5320" y="997"/>
                    <a:pt x="5450" y="772"/>
                    <a:pt x="5450" y="585"/>
                  </a:cubicBezTo>
                  <a:lnTo>
                    <a:pt x="5450" y="207"/>
                  </a:lnTo>
                  <a:cubicBezTo>
                    <a:pt x="5450" y="77"/>
                    <a:pt x="5385"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b19fc3a5f0_2_106"/>
            <p:cNvSpPr/>
            <p:nvPr/>
          </p:nvSpPr>
          <p:spPr>
            <a:xfrm>
              <a:off x="6695689" y="2499912"/>
              <a:ext cx="320989" cy="424173"/>
            </a:xfrm>
            <a:custGeom>
              <a:rect b="b" l="l" r="r" t="t"/>
              <a:pathLst>
                <a:path extrusionOk="0" h="9607" w="7270">
                  <a:moveTo>
                    <a:pt x="7055" y="0"/>
                  </a:moveTo>
                  <a:cubicBezTo>
                    <a:pt x="7003" y="0"/>
                    <a:pt x="6944" y="18"/>
                    <a:pt x="6882" y="54"/>
                  </a:cubicBezTo>
                  <a:lnTo>
                    <a:pt x="3114" y="2226"/>
                  </a:lnTo>
                  <a:cubicBezTo>
                    <a:pt x="3052" y="2263"/>
                    <a:pt x="2993" y="2281"/>
                    <a:pt x="2940" y="2281"/>
                  </a:cubicBezTo>
                  <a:cubicBezTo>
                    <a:pt x="2814" y="2281"/>
                    <a:pt x="2727" y="2179"/>
                    <a:pt x="2727" y="2006"/>
                  </a:cubicBezTo>
                  <a:lnTo>
                    <a:pt x="2727" y="1849"/>
                  </a:lnTo>
                  <a:cubicBezTo>
                    <a:pt x="2727" y="1675"/>
                    <a:pt x="2639" y="1573"/>
                    <a:pt x="2511" y="1573"/>
                  </a:cubicBezTo>
                  <a:cubicBezTo>
                    <a:pt x="2459" y="1573"/>
                    <a:pt x="2401" y="1590"/>
                    <a:pt x="2339" y="1625"/>
                  </a:cubicBezTo>
                  <a:lnTo>
                    <a:pt x="388" y="2753"/>
                  </a:lnTo>
                  <a:cubicBezTo>
                    <a:pt x="174" y="2876"/>
                    <a:pt x="1" y="3179"/>
                    <a:pt x="1" y="3423"/>
                  </a:cubicBezTo>
                  <a:lnTo>
                    <a:pt x="1" y="9329"/>
                  </a:lnTo>
                  <a:cubicBezTo>
                    <a:pt x="1" y="9505"/>
                    <a:pt x="88" y="9606"/>
                    <a:pt x="215" y="9606"/>
                  </a:cubicBezTo>
                  <a:cubicBezTo>
                    <a:pt x="267" y="9606"/>
                    <a:pt x="326" y="9589"/>
                    <a:pt x="388" y="9554"/>
                  </a:cubicBezTo>
                  <a:lnTo>
                    <a:pt x="6882" y="5804"/>
                  </a:lnTo>
                  <a:cubicBezTo>
                    <a:pt x="7095" y="5681"/>
                    <a:pt x="7269" y="5382"/>
                    <a:pt x="7269" y="5134"/>
                  </a:cubicBezTo>
                  <a:lnTo>
                    <a:pt x="7269" y="275"/>
                  </a:lnTo>
                  <a:cubicBezTo>
                    <a:pt x="7269" y="102"/>
                    <a:pt x="7182" y="0"/>
                    <a:pt x="70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b19fc3a5f0_2_106"/>
            <p:cNvSpPr/>
            <p:nvPr/>
          </p:nvSpPr>
          <p:spPr>
            <a:xfrm>
              <a:off x="6751983" y="2812865"/>
              <a:ext cx="240808" cy="174093"/>
            </a:xfrm>
            <a:custGeom>
              <a:rect b="b" l="l" r="r" t="t"/>
              <a:pathLst>
                <a:path extrusionOk="0" h="3943" w="5454">
                  <a:moveTo>
                    <a:pt x="5294" y="1"/>
                  </a:moveTo>
                  <a:cubicBezTo>
                    <a:pt x="5255" y="1"/>
                    <a:pt x="5211" y="14"/>
                    <a:pt x="5164" y="41"/>
                  </a:cubicBezTo>
                  <a:lnTo>
                    <a:pt x="292" y="2853"/>
                  </a:lnTo>
                  <a:cubicBezTo>
                    <a:pt x="133" y="2945"/>
                    <a:pt x="0" y="3169"/>
                    <a:pt x="0" y="3356"/>
                  </a:cubicBezTo>
                  <a:lnTo>
                    <a:pt x="0" y="3734"/>
                  </a:lnTo>
                  <a:cubicBezTo>
                    <a:pt x="0" y="3866"/>
                    <a:pt x="67" y="3943"/>
                    <a:pt x="163" y="3943"/>
                  </a:cubicBezTo>
                  <a:cubicBezTo>
                    <a:pt x="202" y="3943"/>
                    <a:pt x="246" y="3930"/>
                    <a:pt x="292" y="3903"/>
                  </a:cubicBezTo>
                  <a:lnTo>
                    <a:pt x="5164" y="1088"/>
                  </a:lnTo>
                  <a:cubicBezTo>
                    <a:pt x="5324" y="997"/>
                    <a:pt x="5453" y="773"/>
                    <a:pt x="5453" y="585"/>
                  </a:cubicBezTo>
                  <a:lnTo>
                    <a:pt x="5453" y="208"/>
                  </a:lnTo>
                  <a:cubicBezTo>
                    <a:pt x="5453" y="78"/>
                    <a:pt x="5388" y="1"/>
                    <a:pt x="529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b19fc3a5f0_2_106"/>
            <p:cNvSpPr/>
            <p:nvPr/>
          </p:nvSpPr>
          <p:spPr>
            <a:xfrm>
              <a:off x="7099022" y="1734573"/>
              <a:ext cx="320989" cy="424217"/>
            </a:xfrm>
            <a:custGeom>
              <a:rect b="b" l="l" r="r" t="t"/>
              <a:pathLst>
                <a:path extrusionOk="0" h="9608" w="7270">
                  <a:moveTo>
                    <a:pt x="7055" y="0"/>
                  </a:moveTo>
                  <a:cubicBezTo>
                    <a:pt x="7003" y="0"/>
                    <a:pt x="6944" y="17"/>
                    <a:pt x="6882" y="53"/>
                  </a:cubicBezTo>
                  <a:lnTo>
                    <a:pt x="3111" y="2229"/>
                  </a:lnTo>
                  <a:cubicBezTo>
                    <a:pt x="3049" y="2264"/>
                    <a:pt x="2990" y="2281"/>
                    <a:pt x="2938" y="2281"/>
                  </a:cubicBezTo>
                  <a:cubicBezTo>
                    <a:pt x="2811" y="2281"/>
                    <a:pt x="2724" y="2180"/>
                    <a:pt x="2724" y="2004"/>
                  </a:cubicBezTo>
                  <a:lnTo>
                    <a:pt x="2724" y="1851"/>
                  </a:lnTo>
                  <a:cubicBezTo>
                    <a:pt x="2724" y="1675"/>
                    <a:pt x="2636" y="1574"/>
                    <a:pt x="2509" y="1574"/>
                  </a:cubicBezTo>
                  <a:cubicBezTo>
                    <a:pt x="2457" y="1574"/>
                    <a:pt x="2398" y="1591"/>
                    <a:pt x="2336" y="1627"/>
                  </a:cubicBezTo>
                  <a:lnTo>
                    <a:pt x="388" y="2752"/>
                  </a:lnTo>
                  <a:cubicBezTo>
                    <a:pt x="174" y="2878"/>
                    <a:pt x="0" y="3177"/>
                    <a:pt x="0" y="3425"/>
                  </a:cubicBezTo>
                  <a:lnTo>
                    <a:pt x="0" y="9331"/>
                  </a:lnTo>
                  <a:cubicBezTo>
                    <a:pt x="0" y="9505"/>
                    <a:pt x="88" y="9607"/>
                    <a:pt x="216" y="9607"/>
                  </a:cubicBezTo>
                  <a:cubicBezTo>
                    <a:pt x="268" y="9607"/>
                    <a:pt x="326" y="9590"/>
                    <a:pt x="388" y="9555"/>
                  </a:cubicBezTo>
                  <a:lnTo>
                    <a:pt x="6882" y="5805"/>
                  </a:lnTo>
                  <a:cubicBezTo>
                    <a:pt x="7096" y="5679"/>
                    <a:pt x="7270" y="5380"/>
                    <a:pt x="7270" y="5132"/>
                  </a:cubicBezTo>
                  <a:lnTo>
                    <a:pt x="7270" y="277"/>
                  </a:lnTo>
                  <a:cubicBezTo>
                    <a:pt x="7270" y="101"/>
                    <a:pt x="7182" y="0"/>
                    <a:pt x="70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b19fc3a5f0_2_106"/>
            <p:cNvSpPr/>
            <p:nvPr/>
          </p:nvSpPr>
          <p:spPr>
            <a:xfrm>
              <a:off x="7150680" y="2060109"/>
              <a:ext cx="240808" cy="174049"/>
            </a:xfrm>
            <a:custGeom>
              <a:rect b="b" l="l" r="r" t="t"/>
              <a:pathLst>
                <a:path extrusionOk="0" h="3942" w="5454">
                  <a:moveTo>
                    <a:pt x="5291" y="1"/>
                  </a:moveTo>
                  <a:cubicBezTo>
                    <a:pt x="5252" y="1"/>
                    <a:pt x="5208" y="14"/>
                    <a:pt x="5161" y="40"/>
                  </a:cubicBezTo>
                  <a:lnTo>
                    <a:pt x="289" y="2852"/>
                  </a:lnTo>
                  <a:cubicBezTo>
                    <a:pt x="129" y="2947"/>
                    <a:pt x="0" y="3171"/>
                    <a:pt x="0" y="3355"/>
                  </a:cubicBezTo>
                  <a:lnTo>
                    <a:pt x="0" y="3736"/>
                  </a:lnTo>
                  <a:cubicBezTo>
                    <a:pt x="0" y="3866"/>
                    <a:pt x="65" y="3942"/>
                    <a:pt x="160" y="3942"/>
                  </a:cubicBezTo>
                  <a:cubicBezTo>
                    <a:pt x="199" y="3942"/>
                    <a:pt x="243" y="3929"/>
                    <a:pt x="289" y="3902"/>
                  </a:cubicBezTo>
                  <a:lnTo>
                    <a:pt x="5161" y="1090"/>
                  </a:lnTo>
                  <a:cubicBezTo>
                    <a:pt x="5321" y="996"/>
                    <a:pt x="5453" y="771"/>
                    <a:pt x="5453" y="588"/>
                  </a:cubicBezTo>
                  <a:lnTo>
                    <a:pt x="5453" y="207"/>
                  </a:lnTo>
                  <a:cubicBezTo>
                    <a:pt x="5453" y="76"/>
                    <a:pt x="5387" y="1"/>
                    <a:pt x="529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b19fc3a5f0_2_106"/>
            <p:cNvSpPr/>
            <p:nvPr/>
          </p:nvSpPr>
          <p:spPr>
            <a:xfrm>
              <a:off x="7492906" y="1518270"/>
              <a:ext cx="320989" cy="424217"/>
            </a:xfrm>
            <a:custGeom>
              <a:rect b="b" l="l" r="r" t="t"/>
              <a:pathLst>
                <a:path extrusionOk="0" h="9608" w="7270">
                  <a:moveTo>
                    <a:pt x="7055" y="0"/>
                  </a:moveTo>
                  <a:cubicBezTo>
                    <a:pt x="7003" y="0"/>
                    <a:pt x="6944" y="17"/>
                    <a:pt x="6882" y="53"/>
                  </a:cubicBezTo>
                  <a:lnTo>
                    <a:pt x="3115" y="2229"/>
                  </a:lnTo>
                  <a:cubicBezTo>
                    <a:pt x="3052" y="2264"/>
                    <a:pt x="2994" y="2281"/>
                    <a:pt x="2942" y="2281"/>
                  </a:cubicBezTo>
                  <a:cubicBezTo>
                    <a:pt x="2814" y="2281"/>
                    <a:pt x="2727" y="2180"/>
                    <a:pt x="2727" y="2004"/>
                  </a:cubicBezTo>
                  <a:lnTo>
                    <a:pt x="2727" y="1851"/>
                  </a:lnTo>
                  <a:cubicBezTo>
                    <a:pt x="2727" y="1675"/>
                    <a:pt x="2640" y="1574"/>
                    <a:pt x="2513" y="1574"/>
                  </a:cubicBezTo>
                  <a:cubicBezTo>
                    <a:pt x="2461" y="1574"/>
                    <a:pt x="2402" y="1591"/>
                    <a:pt x="2339" y="1627"/>
                  </a:cubicBezTo>
                  <a:lnTo>
                    <a:pt x="388" y="2752"/>
                  </a:lnTo>
                  <a:cubicBezTo>
                    <a:pt x="174" y="2877"/>
                    <a:pt x="1" y="3177"/>
                    <a:pt x="1" y="3425"/>
                  </a:cubicBezTo>
                  <a:lnTo>
                    <a:pt x="1" y="9331"/>
                  </a:lnTo>
                  <a:cubicBezTo>
                    <a:pt x="1" y="9505"/>
                    <a:pt x="89" y="9607"/>
                    <a:pt x="217" y="9607"/>
                  </a:cubicBezTo>
                  <a:cubicBezTo>
                    <a:pt x="268" y="9607"/>
                    <a:pt x="327" y="9590"/>
                    <a:pt x="388" y="9555"/>
                  </a:cubicBezTo>
                  <a:lnTo>
                    <a:pt x="6882" y="5805"/>
                  </a:lnTo>
                  <a:cubicBezTo>
                    <a:pt x="7096" y="5679"/>
                    <a:pt x="7269" y="5380"/>
                    <a:pt x="7269" y="5132"/>
                  </a:cubicBezTo>
                  <a:lnTo>
                    <a:pt x="7269" y="277"/>
                  </a:lnTo>
                  <a:cubicBezTo>
                    <a:pt x="7269" y="101"/>
                    <a:pt x="7182" y="0"/>
                    <a:pt x="70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b19fc3a5f0_2_106"/>
            <p:cNvSpPr/>
            <p:nvPr/>
          </p:nvSpPr>
          <p:spPr>
            <a:xfrm>
              <a:off x="7549333" y="1831223"/>
              <a:ext cx="240719" cy="174049"/>
            </a:xfrm>
            <a:custGeom>
              <a:rect b="b" l="l" r="r" t="t"/>
              <a:pathLst>
                <a:path extrusionOk="0" h="3942" w="5452">
                  <a:moveTo>
                    <a:pt x="5290" y="0"/>
                  </a:moveTo>
                  <a:cubicBezTo>
                    <a:pt x="5252" y="0"/>
                    <a:pt x="5208" y="13"/>
                    <a:pt x="5162" y="40"/>
                  </a:cubicBezTo>
                  <a:lnTo>
                    <a:pt x="290" y="2851"/>
                  </a:lnTo>
                  <a:cubicBezTo>
                    <a:pt x="130" y="2946"/>
                    <a:pt x="1" y="3171"/>
                    <a:pt x="1" y="3354"/>
                  </a:cubicBezTo>
                  <a:lnTo>
                    <a:pt x="1" y="3735"/>
                  </a:lnTo>
                  <a:cubicBezTo>
                    <a:pt x="1" y="3865"/>
                    <a:pt x="66" y="3941"/>
                    <a:pt x="161" y="3941"/>
                  </a:cubicBezTo>
                  <a:cubicBezTo>
                    <a:pt x="200" y="3941"/>
                    <a:pt x="244" y="3928"/>
                    <a:pt x="290" y="3902"/>
                  </a:cubicBezTo>
                  <a:lnTo>
                    <a:pt x="5162" y="1090"/>
                  </a:lnTo>
                  <a:cubicBezTo>
                    <a:pt x="5321" y="998"/>
                    <a:pt x="5451" y="771"/>
                    <a:pt x="5451" y="587"/>
                  </a:cubicBezTo>
                  <a:lnTo>
                    <a:pt x="5451" y="209"/>
                  </a:lnTo>
                  <a:cubicBezTo>
                    <a:pt x="5451" y="77"/>
                    <a:pt x="5386"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b19fc3a5f0_2_106"/>
            <p:cNvSpPr/>
            <p:nvPr/>
          </p:nvSpPr>
          <p:spPr>
            <a:xfrm>
              <a:off x="7150680" y="2583714"/>
              <a:ext cx="240808" cy="174093"/>
            </a:xfrm>
            <a:custGeom>
              <a:rect b="b" l="l" r="r" t="t"/>
              <a:pathLst>
                <a:path extrusionOk="0" h="3943" w="5454">
                  <a:moveTo>
                    <a:pt x="5290" y="1"/>
                  </a:moveTo>
                  <a:cubicBezTo>
                    <a:pt x="5251" y="1"/>
                    <a:pt x="5207" y="13"/>
                    <a:pt x="5161" y="40"/>
                  </a:cubicBezTo>
                  <a:lnTo>
                    <a:pt x="289" y="2855"/>
                  </a:lnTo>
                  <a:cubicBezTo>
                    <a:pt x="129" y="2947"/>
                    <a:pt x="0" y="3171"/>
                    <a:pt x="0" y="3358"/>
                  </a:cubicBezTo>
                  <a:lnTo>
                    <a:pt x="0" y="3735"/>
                  </a:lnTo>
                  <a:cubicBezTo>
                    <a:pt x="0" y="3865"/>
                    <a:pt x="65" y="3943"/>
                    <a:pt x="160" y="3943"/>
                  </a:cubicBezTo>
                  <a:cubicBezTo>
                    <a:pt x="199" y="3943"/>
                    <a:pt x="243" y="3930"/>
                    <a:pt x="289" y="3902"/>
                  </a:cubicBezTo>
                  <a:lnTo>
                    <a:pt x="5161" y="1090"/>
                  </a:lnTo>
                  <a:cubicBezTo>
                    <a:pt x="5321" y="998"/>
                    <a:pt x="5453" y="774"/>
                    <a:pt x="5453" y="587"/>
                  </a:cubicBezTo>
                  <a:lnTo>
                    <a:pt x="5453" y="210"/>
                  </a:lnTo>
                  <a:cubicBezTo>
                    <a:pt x="5453" y="77"/>
                    <a:pt x="5387" y="1"/>
                    <a:pt x="529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b19fc3a5f0_2_106"/>
            <p:cNvSpPr/>
            <p:nvPr/>
          </p:nvSpPr>
          <p:spPr>
            <a:xfrm>
              <a:off x="7137611" y="2234070"/>
              <a:ext cx="260014" cy="434152"/>
            </a:xfrm>
            <a:custGeom>
              <a:rect b="b" l="l" r="r" t="t"/>
              <a:pathLst>
                <a:path extrusionOk="0" h="9833" w="5889">
                  <a:moveTo>
                    <a:pt x="5657" y="1"/>
                  </a:moveTo>
                  <a:cubicBezTo>
                    <a:pt x="5601" y="1"/>
                    <a:pt x="5537" y="19"/>
                    <a:pt x="5470" y="58"/>
                  </a:cubicBezTo>
                  <a:lnTo>
                    <a:pt x="419" y="2975"/>
                  </a:lnTo>
                  <a:cubicBezTo>
                    <a:pt x="187" y="3111"/>
                    <a:pt x="0" y="3433"/>
                    <a:pt x="0" y="3703"/>
                  </a:cubicBezTo>
                  <a:lnTo>
                    <a:pt x="0" y="9533"/>
                  </a:lnTo>
                  <a:cubicBezTo>
                    <a:pt x="0" y="9723"/>
                    <a:pt x="94" y="9833"/>
                    <a:pt x="230" y="9833"/>
                  </a:cubicBezTo>
                  <a:cubicBezTo>
                    <a:pt x="287" y="9833"/>
                    <a:pt x="351" y="9814"/>
                    <a:pt x="419" y="9774"/>
                  </a:cubicBezTo>
                  <a:lnTo>
                    <a:pt x="5470" y="6857"/>
                  </a:lnTo>
                  <a:cubicBezTo>
                    <a:pt x="5702" y="6725"/>
                    <a:pt x="5889" y="6402"/>
                    <a:pt x="5889" y="6133"/>
                  </a:cubicBezTo>
                  <a:lnTo>
                    <a:pt x="5889" y="299"/>
                  </a:lnTo>
                  <a:cubicBezTo>
                    <a:pt x="5889" y="111"/>
                    <a:pt x="5795" y="1"/>
                    <a:pt x="565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b19fc3a5f0_2_106"/>
            <p:cNvSpPr/>
            <p:nvPr/>
          </p:nvSpPr>
          <p:spPr>
            <a:xfrm>
              <a:off x="7137302" y="2233805"/>
              <a:ext cx="260632" cy="434681"/>
            </a:xfrm>
            <a:custGeom>
              <a:rect b="b" l="l" r="r" t="t"/>
              <a:pathLst>
                <a:path extrusionOk="0" h="9845" w="5903">
                  <a:moveTo>
                    <a:pt x="5665" y="16"/>
                  </a:moveTo>
                  <a:cubicBezTo>
                    <a:pt x="5702" y="16"/>
                    <a:pt x="5739" y="23"/>
                    <a:pt x="5770" y="43"/>
                  </a:cubicBezTo>
                  <a:cubicBezTo>
                    <a:pt x="5849" y="87"/>
                    <a:pt x="5889" y="180"/>
                    <a:pt x="5889" y="305"/>
                  </a:cubicBezTo>
                  <a:lnTo>
                    <a:pt x="5889" y="6139"/>
                  </a:lnTo>
                  <a:cubicBezTo>
                    <a:pt x="5889" y="6404"/>
                    <a:pt x="5702" y="6728"/>
                    <a:pt x="5474" y="6860"/>
                  </a:cubicBezTo>
                  <a:lnTo>
                    <a:pt x="422" y="9777"/>
                  </a:lnTo>
                  <a:cubicBezTo>
                    <a:pt x="358" y="9813"/>
                    <a:pt x="295" y="9831"/>
                    <a:pt x="239" y="9831"/>
                  </a:cubicBezTo>
                  <a:cubicBezTo>
                    <a:pt x="200" y="9831"/>
                    <a:pt x="164" y="9822"/>
                    <a:pt x="133" y="9804"/>
                  </a:cubicBezTo>
                  <a:cubicBezTo>
                    <a:pt x="55" y="9760"/>
                    <a:pt x="14" y="9668"/>
                    <a:pt x="14" y="9539"/>
                  </a:cubicBezTo>
                  <a:lnTo>
                    <a:pt x="14" y="3709"/>
                  </a:lnTo>
                  <a:cubicBezTo>
                    <a:pt x="14" y="3443"/>
                    <a:pt x="201" y="3120"/>
                    <a:pt x="429" y="2987"/>
                  </a:cubicBezTo>
                  <a:lnTo>
                    <a:pt x="5481" y="70"/>
                  </a:lnTo>
                  <a:cubicBezTo>
                    <a:pt x="5546" y="33"/>
                    <a:pt x="5607" y="16"/>
                    <a:pt x="5665" y="16"/>
                  </a:cubicBezTo>
                  <a:close/>
                  <a:moveTo>
                    <a:pt x="5664" y="0"/>
                  </a:moveTo>
                  <a:cubicBezTo>
                    <a:pt x="5605" y="0"/>
                    <a:pt x="5540" y="20"/>
                    <a:pt x="5474" y="60"/>
                  </a:cubicBezTo>
                  <a:lnTo>
                    <a:pt x="422" y="2977"/>
                  </a:lnTo>
                  <a:cubicBezTo>
                    <a:pt x="187" y="3110"/>
                    <a:pt x="1" y="3439"/>
                    <a:pt x="1" y="3709"/>
                  </a:cubicBezTo>
                  <a:lnTo>
                    <a:pt x="1" y="9539"/>
                  </a:lnTo>
                  <a:cubicBezTo>
                    <a:pt x="1" y="9672"/>
                    <a:pt x="45" y="9770"/>
                    <a:pt x="126" y="9818"/>
                  </a:cubicBezTo>
                  <a:cubicBezTo>
                    <a:pt x="161" y="9835"/>
                    <a:pt x="198" y="9844"/>
                    <a:pt x="239" y="9844"/>
                  </a:cubicBezTo>
                  <a:cubicBezTo>
                    <a:pt x="296" y="9844"/>
                    <a:pt x="361" y="9828"/>
                    <a:pt x="429" y="9787"/>
                  </a:cubicBezTo>
                  <a:lnTo>
                    <a:pt x="5481" y="6870"/>
                  </a:lnTo>
                  <a:cubicBezTo>
                    <a:pt x="5712" y="6737"/>
                    <a:pt x="5902" y="6408"/>
                    <a:pt x="5902" y="6139"/>
                  </a:cubicBezTo>
                  <a:lnTo>
                    <a:pt x="5902" y="305"/>
                  </a:lnTo>
                  <a:cubicBezTo>
                    <a:pt x="5902" y="175"/>
                    <a:pt x="5858" y="78"/>
                    <a:pt x="5777" y="29"/>
                  </a:cubicBezTo>
                  <a:cubicBezTo>
                    <a:pt x="5743" y="10"/>
                    <a:pt x="5705" y="0"/>
                    <a:pt x="566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b19fc3a5f0_2_106"/>
            <p:cNvSpPr/>
            <p:nvPr/>
          </p:nvSpPr>
          <p:spPr>
            <a:xfrm>
              <a:off x="7337092" y="2268906"/>
              <a:ext cx="86804" cy="133870"/>
            </a:xfrm>
            <a:custGeom>
              <a:rect b="b" l="l" r="r" t="t"/>
              <a:pathLst>
                <a:path extrusionOk="0" h="3032" w="1966">
                  <a:moveTo>
                    <a:pt x="1734" y="1"/>
                  </a:moveTo>
                  <a:cubicBezTo>
                    <a:pt x="1678" y="1"/>
                    <a:pt x="1615" y="19"/>
                    <a:pt x="1548" y="58"/>
                  </a:cubicBezTo>
                  <a:lnTo>
                    <a:pt x="422" y="706"/>
                  </a:lnTo>
                  <a:cubicBezTo>
                    <a:pt x="191" y="843"/>
                    <a:pt x="1" y="1166"/>
                    <a:pt x="1" y="1434"/>
                  </a:cubicBezTo>
                  <a:lnTo>
                    <a:pt x="1" y="2733"/>
                  </a:lnTo>
                  <a:cubicBezTo>
                    <a:pt x="1" y="2923"/>
                    <a:pt x="96" y="3032"/>
                    <a:pt x="234" y="3032"/>
                  </a:cubicBezTo>
                  <a:cubicBezTo>
                    <a:pt x="291" y="3032"/>
                    <a:pt x="355" y="3013"/>
                    <a:pt x="422" y="2975"/>
                  </a:cubicBezTo>
                  <a:lnTo>
                    <a:pt x="1548" y="2325"/>
                  </a:lnTo>
                  <a:cubicBezTo>
                    <a:pt x="1779" y="2192"/>
                    <a:pt x="1966" y="1866"/>
                    <a:pt x="1966" y="1601"/>
                  </a:cubicBezTo>
                  <a:lnTo>
                    <a:pt x="1966" y="298"/>
                  </a:lnTo>
                  <a:cubicBezTo>
                    <a:pt x="1966" y="110"/>
                    <a:pt x="1872" y="1"/>
                    <a:pt x="17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b19fc3a5f0_2_106"/>
            <p:cNvSpPr/>
            <p:nvPr/>
          </p:nvSpPr>
          <p:spPr>
            <a:xfrm>
              <a:off x="7163838" y="2327718"/>
              <a:ext cx="130206" cy="91837"/>
            </a:xfrm>
            <a:custGeom>
              <a:rect b="b" l="l" r="r" t="t"/>
              <a:pathLst>
                <a:path extrusionOk="0" h="2080" w="2949">
                  <a:moveTo>
                    <a:pt x="2833" y="0"/>
                  </a:moveTo>
                  <a:cubicBezTo>
                    <a:pt x="2805" y="0"/>
                    <a:pt x="2775" y="9"/>
                    <a:pt x="2742" y="27"/>
                  </a:cubicBezTo>
                  <a:lnTo>
                    <a:pt x="209" y="1486"/>
                  </a:lnTo>
                  <a:cubicBezTo>
                    <a:pt x="93" y="1551"/>
                    <a:pt x="1" y="1714"/>
                    <a:pt x="1" y="1847"/>
                  </a:cubicBezTo>
                  <a:lnTo>
                    <a:pt x="1" y="1932"/>
                  </a:lnTo>
                  <a:cubicBezTo>
                    <a:pt x="1" y="2025"/>
                    <a:pt x="47" y="2080"/>
                    <a:pt x="115" y="2080"/>
                  </a:cubicBezTo>
                  <a:cubicBezTo>
                    <a:pt x="143" y="2080"/>
                    <a:pt x="175" y="2070"/>
                    <a:pt x="209" y="2051"/>
                  </a:cubicBezTo>
                  <a:lnTo>
                    <a:pt x="2742" y="592"/>
                  </a:lnTo>
                  <a:cubicBezTo>
                    <a:pt x="2857" y="527"/>
                    <a:pt x="2949" y="364"/>
                    <a:pt x="2949" y="231"/>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gb19fc3a5f0_2_106"/>
            <p:cNvSpPr/>
            <p:nvPr/>
          </p:nvSpPr>
          <p:spPr>
            <a:xfrm>
              <a:off x="7163838" y="2377698"/>
              <a:ext cx="130206" cy="91837"/>
            </a:xfrm>
            <a:custGeom>
              <a:rect b="b" l="l" r="r" t="t"/>
              <a:pathLst>
                <a:path extrusionOk="0" h="2080" w="2949">
                  <a:moveTo>
                    <a:pt x="2833" y="0"/>
                  </a:moveTo>
                  <a:cubicBezTo>
                    <a:pt x="2806" y="0"/>
                    <a:pt x="2775" y="9"/>
                    <a:pt x="2742" y="28"/>
                  </a:cubicBezTo>
                  <a:lnTo>
                    <a:pt x="209" y="1486"/>
                  </a:lnTo>
                  <a:cubicBezTo>
                    <a:pt x="93" y="1551"/>
                    <a:pt x="1" y="1714"/>
                    <a:pt x="1" y="1846"/>
                  </a:cubicBezTo>
                  <a:lnTo>
                    <a:pt x="1" y="1931"/>
                  </a:lnTo>
                  <a:cubicBezTo>
                    <a:pt x="1" y="2025"/>
                    <a:pt x="47" y="2080"/>
                    <a:pt x="115" y="2080"/>
                  </a:cubicBezTo>
                  <a:cubicBezTo>
                    <a:pt x="143" y="2080"/>
                    <a:pt x="175" y="2070"/>
                    <a:pt x="209" y="2050"/>
                  </a:cubicBezTo>
                  <a:lnTo>
                    <a:pt x="2742" y="592"/>
                  </a:lnTo>
                  <a:cubicBezTo>
                    <a:pt x="2857" y="527"/>
                    <a:pt x="2949" y="364"/>
                    <a:pt x="2949" y="232"/>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b19fc3a5f0_2_106"/>
            <p:cNvSpPr/>
            <p:nvPr/>
          </p:nvSpPr>
          <p:spPr>
            <a:xfrm>
              <a:off x="7163838" y="2427679"/>
              <a:ext cx="130206" cy="91881"/>
            </a:xfrm>
            <a:custGeom>
              <a:rect b="b" l="l" r="r" t="t"/>
              <a:pathLst>
                <a:path extrusionOk="0" h="2081" w="2949">
                  <a:moveTo>
                    <a:pt x="2833" y="0"/>
                  </a:moveTo>
                  <a:cubicBezTo>
                    <a:pt x="2805" y="0"/>
                    <a:pt x="2775" y="9"/>
                    <a:pt x="2742" y="27"/>
                  </a:cubicBezTo>
                  <a:lnTo>
                    <a:pt x="209" y="1486"/>
                  </a:lnTo>
                  <a:cubicBezTo>
                    <a:pt x="93" y="1551"/>
                    <a:pt x="1" y="1714"/>
                    <a:pt x="1" y="1847"/>
                  </a:cubicBezTo>
                  <a:lnTo>
                    <a:pt x="1" y="1932"/>
                  </a:lnTo>
                  <a:cubicBezTo>
                    <a:pt x="1" y="2025"/>
                    <a:pt x="47" y="2080"/>
                    <a:pt x="115" y="2080"/>
                  </a:cubicBezTo>
                  <a:cubicBezTo>
                    <a:pt x="143" y="2080"/>
                    <a:pt x="175" y="2071"/>
                    <a:pt x="209" y="2051"/>
                  </a:cubicBezTo>
                  <a:lnTo>
                    <a:pt x="2742" y="592"/>
                  </a:lnTo>
                  <a:cubicBezTo>
                    <a:pt x="2857" y="528"/>
                    <a:pt x="2949" y="364"/>
                    <a:pt x="2949" y="231"/>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b19fc3a5f0_2_106"/>
            <p:cNvSpPr/>
            <p:nvPr/>
          </p:nvSpPr>
          <p:spPr>
            <a:xfrm>
              <a:off x="7163838" y="2434964"/>
              <a:ext cx="204205" cy="134533"/>
            </a:xfrm>
            <a:custGeom>
              <a:rect b="b" l="l" r="r" t="t"/>
              <a:pathLst>
                <a:path extrusionOk="0" h="3047" w="4625">
                  <a:moveTo>
                    <a:pt x="4509" y="0"/>
                  </a:moveTo>
                  <a:cubicBezTo>
                    <a:pt x="4480" y="0"/>
                    <a:pt x="4448" y="10"/>
                    <a:pt x="4414" y="30"/>
                  </a:cubicBezTo>
                  <a:lnTo>
                    <a:pt x="209" y="2453"/>
                  </a:lnTo>
                  <a:cubicBezTo>
                    <a:pt x="93" y="2518"/>
                    <a:pt x="1" y="2682"/>
                    <a:pt x="1" y="2814"/>
                  </a:cubicBezTo>
                  <a:lnTo>
                    <a:pt x="1" y="2899"/>
                  </a:lnTo>
                  <a:cubicBezTo>
                    <a:pt x="1" y="2993"/>
                    <a:pt x="47" y="3047"/>
                    <a:pt x="115" y="3047"/>
                  </a:cubicBezTo>
                  <a:cubicBezTo>
                    <a:pt x="143" y="3047"/>
                    <a:pt x="175" y="3038"/>
                    <a:pt x="209" y="3018"/>
                  </a:cubicBezTo>
                  <a:lnTo>
                    <a:pt x="4414" y="590"/>
                  </a:lnTo>
                  <a:cubicBezTo>
                    <a:pt x="4530" y="526"/>
                    <a:pt x="4625" y="363"/>
                    <a:pt x="4625" y="230"/>
                  </a:cubicBezTo>
                  <a:lnTo>
                    <a:pt x="4625" y="148"/>
                  </a:lnTo>
                  <a:cubicBezTo>
                    <a:pt x="4625" y="55"/>
                    <a:pt x="4577" y="0"/>
                    <a:pt x="450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b19fc3a5f0_2_106"/>
            <p:cNvSpPr/>
            <p:nvPr/>
          </p:nvSpPr>
          <p:spPr>
            <a:xfrm>
              <a:off x="7163838" y="2484945"/>
              <a:ext cx="204205" cy="134577"/>
            </a:xfrm>
            <a:custGeom>
              <a:rect b="b" l="l" r="r" t="t"/>
              <a:pathLst>
                <a:path extrusionOk="0" h="3048" w="4625">
                  <a:moveTo>
                    <a:pt x="4509" y="0"/>
                  </a:moveTo>
                  <a:cubicBezTo>
                    <a:pt x="4480" y="0"/>
                    <a:pt x="4448" y="10"/>
                    <a:pt x="4414" y="29"/>
                  </a:cubicBezTo>
                  <a:lnTo>
                    <a:pt x="209" y="2450"/>
                  </a:lnTo>
                  <a:cubicBezTo>
                    <a:pt x="93" y="2518"/>
                    <a:pt x="1" y="2681"/>
                    <a:pt x="1" y="2814"/>
                  </a:cubicBezTo>
                  <a:lnTo>
                    <a:pt x="1" y="2899"/>
                  </a:lnTo>
                  <a:cubicBezTo>
                    <a:pt x="1" y="2993"/>
                    <a:pt x="47" y="3047"/>
                    <a:pt x="115" y="3047"/>
                  </a:cubicBezTo>
                  <a:cubicBezTo>
                    <a:pt x="143" y="3047"/>
                    <a:pt x="175" y="3038"/>
                    <a:pt x="209" y="3018"/>
                  </a:cubicBezTo>
                  <a:lnTo>
                    <a:pt x="4414" y="591"/>
                  </a:lnTo>
                  <a:cubicBezTo>
                    <a:pt x="4530" y="526"/>
                    <a:pt x="4625" y="362"/>
                    <a:pt x="4625" y="230"/>
                  </a:cubicBezTo>
                  <a:lnTo>
                    <a:pt x="4625" y="149"/>
                  </a:lnTo>
                  <a:cubicBezTo>
                    <a:pt x="4625" y="55"/>
                    <a:pt x="4577" y="0"/>
                    <a:pt x="450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b19fc3a5f0_2_106"/>
            <p:cNvSpPr/>
            <p:nvPr/>
          </p:nvSpPr>
          <p:spPr>
            <a:xfrm>
              <a:off x="7540679" y="2358536"/>
              <a:ext cx="240808" cy="174049"/>
            </a:xfrm>
            <a:custGeom>
              <a:rect b="b" l="l" r="r" t="t"/>
              <a:pathLst>
                <a:path extrusionOk="0" h="3942" w="5454">
                  <a:moveTo>
                    <a:pt x="5293" y="1"/>
                  </a:moveTo>
                  <a:cubicBezTo>
                    <a:pt x="5254" y="1"/>
                    <a:pt x="5210" y="13"/>
                    <a:pt x="5164" y="40"/>
                  </a:cubicBezTo>
                  <a:lnTo>
                    <a:pt x="292" y="2855"/>
                  </a:lnTo>
                  <a:cubicBezTo>
                    <a:pt x="132" y="2947"/>
                    <a:pt x="0" y="3171"/>
                    <a:pt x="0" y="3358"/>
                  </a:cubicBezTo>
                  <a:lnTo>
                    <a:pt x="0" y="3735"/>
                  </a:lnTo>
                  <a:cubicBezTo>
                    <a:pt x="0" y="3866"/>
                    <a:pt x="67" y="3941"/>
                    <a:pt x="163" y="3941"/>
                  </a:cubicBezTo>
                  <a:cubicBezTo>
                    <a:pt x="202" y="3941"/>
                    <a:pt x="246" y="3929"/>
                    <a:pt x="292" y="3903"/>
                  </a:cubicBezTo>
                  <a:lnTo>
                    <a:pt x="5164" y="1091"/>
                  </a:lnTo>
                  <a:cubicBezTo>
                    <a:pt x="5324" y="999"/>
                    <a:pt x="5453" y="771"/>
                    <a:pt x="5453" y="587"/>
                  </a:cubicBezTo>
                  <a:lnTo>
                    <a:pt x="5453" y="210"/>
                  </a:lnTo>
                  <a:cubicBezTo>
                    <a:pt x="5453" y="77"/>
                    <a:pt x="5388" y="1"/>
                    <a:pt x="529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b19fc3a5f0_2_106"/>
            <p:cNvSpPr/>
            <p:nvPr/>
          </p:nvSpPr>
          <p:spPr>
            <a:xfrm>
              <a:off x="7527566" y="2008937"/>
              <a:ext cx="260058" cy="434152"/>
            </a:xfrm>
            <a:custGeom>
              <a:rect b="b" l="l" r="r" t="t"/>
              <a:pathLst>
                <a:path extrusionOk="0" h="9833" w="5890">
                  <a:moveTo>
                    <a:pt x="5657" y="0"/>
                  </a:moveTo>
                  <a:cubicBezTo>
                    <a:pt x="5601" y="0"/>
                    <a:pt x="5538" y="18"/>
                    <a:pt x="5471" y="57"/>
                  </a:cubicBezTo>
                  <a:lnTo>
                    <a:pt x="419" y="2974"/>
                  </a:lnTo>
                  <a:cubicBezTo>
                    <a:pt x="188" y="3110"/>
                    <a:pt x="1" y="3433"/>
                    <a:pt x="1" y="3698"/>
                  </a:cubicBezTo>
                  <a:lnTo>
                    <a:pt x="1" y="9532"/>
                  </a:lnTo>
                  <a:cubicBezTo>
                    <a:pt x="1" y="9722"/>
                    <a:pt x="94" y="9832"/>
                    <a:pt x="231" y="9832"/>
                  </a:cubicBezTo>
                  <a:cubicBezTo>
                    <a:pt x="287" y="9832"/>
                    <a:pt x="351" y="9813"/>
                    <a:pt x="419" y="9773"/>
                  </a:cubicBezTo>
                  <a:lnTo>
                    <a:pt x="5471" y="6856"/>
                  </a:lnTo>
                  <a:cubicBezTo>
                    <a:pt x="5703" y="6724"/>
                    <a:pt x="5890" y="6401"/>
                    <a:pt x="5890" y="6133"/>
                  </a:cubicBezTo>
                  <a:lnTo>
                    <a:pt x="5890" y="298"/>
                  </a:lnTo>
                  <a:cubicBezTo>
                    <a:pt x="5890" y="110"/>
                    <a:pt x="5795" y="0"/>
                    <a:pt x="565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b19fc3a5f0_2_106"/>
            <p:cNvSpPr/>
            <p:nvPr/>
          </p:nvSpPr>
          <p:spPr>
            <a:xfrm>
              <a:off x="7527301" y="2008627"/>
              <a:ext cx="260632" cy="434681"/>
            </a:xfrm>
            <a:custGeom>
              <a:rect b="b" l="l" r="r" t="t"/>
              <a:pathLst>
                <a:path extrusionOk="0" h="9845" w="5903">
                  <a:moveTo>
                    <a:pt x="5666" y="13"/>
                  </a:moveTo>
                  <a:cubicBezTo>
                    <a:pt x="5704" y="13"/>
                    <a:pt x="5739" y="22"/>
                    <a:pt x="5770" y="40"/>
                  </a:cubicBezTo>
                  <a:cubicBezTo>
                    <a:pt x="5848" y="84"/>
                    <a:pt x="5889" y="180"/>
                    <a:pt x="5889" y="305"/>
                  </a:cubicBezTo>
                  <a:lnTo>
                    <a:pt x="5889" y="6140"/>
                  </a:lnTo>
                  <a:cubicBezTo>
                    <a:pt x="5889" y="6405"/>
                    <a:pt x="5705" y="6728"/>
                    <a:pt x="5474" y="6860"/>
                  </a:cubicBezTo>
                  <a:lnTo>
                    <a:pt x="422" y="9777"/>
                  </a:lnTo>
                  <a:cubicBezTo>
                    <a:pt x="358" y="9813"/>
                    <a:pt x="296" y="9832"/>
                    <a:pt x="240" y="9832"/>
                  </a:cubicBezTo>
                  <a:cubicBezTo>
                    <a:pt x="201" y="9832"/>
                    <a:pt x="165" y="9822"/>
                    <a:pt x="132" y="9804"/>
                  </a:cubicBezTo>
                  <a:cubicBezTo>
                    <a:pt x="58" y="9760"/>
                    <a:pt x="14" y="9665"/>
                    <a:pt x="14" y="9539"/>
                  </a:cubicBezTo>
                  <a:lnTo>
                    <a:pt x="14" y="3705"/>
                  </a:lnTo>
                  <a:cubicBezTo>
                    <a:pt x="14" y="3444"/>
                    <a:pt x="201" y="3121"/>
                    <a:pt x="429" y="2988"/>
                  </a:cubicBezTo>
                  <a:lnTo>
                    <a:pt x="5481" y="70"/>
                  </a:lnTo>
                  <a:cubicBezTo>
                    <a:pt x="5547" y="32"/>
                    <a:pt x="5610" y="13"/>
                    <a:pt x="5666" y="13"/>
                  </a:cubicBezTo>
                  <a:close/>
                  <a:moveTo>
                    <a:pt x="5664" y="0"/>
                  </a:moveTo>
                  <a:cubicBezTo>
                    <a:pt x="5606" y="0"/>
                    <a:pt x="5542" y="20"/>
                    <a:pt x="5474" y="61"/>
                  </a:cubicBezTo>
                  <a:lnTo>
                    <a:pt x="422" y="2978"/>
                  </a:lnTo>
                  <a:cubicBezTo>
                    <a:pt x="190" y="3110"/>
                    <a:pt x="0" y="3436"/>
                    <a:pt x="0" y="3705"/>
                  </a:cubicBezTo>
                  <a:lnTo>
                    <a:pt x="0" y="9539"/>
                  </a:lnTo>
                  <a:cubicBezTo>
                    <a:pt x="0" y="9672"/>
                    <a:pt x="44" y="9771"/>
                    <a:pt x="126" y="9818"/>
                  </a:cubicBezTo>
                  <a:cubicBezTo>
                    <a:pt x="160" y="9835"/>
                    <a:pt x="198" y="9845"/>
                    <a:pt x="239" y="9845"/>
                  </a:cubicBezTo>
                  <a:cubicBezTo>
                    <a:pt x="300" y="9845"/>
                    <a:pt x="364" y="9824"/>
                    <a:pt x="429" y="9788"/>
                  </a:cubicBezTo>
                  <a:lnTo>
                    <a:pt x="5481" y="6871"/>
                  </a:lnTo>
                  <a:cubicBezTo>
                    <a:pt x="5715" y="6738"/>
                    <a:pt x="5902" y="6408"/>
                    <a:pt x="5902" y="6140"/>
                  </a:cubicBezTo>
                  <a:lnTo>
                    <a:pt x="5902" y="305"/>
                  </a:lnTo>
                  <a:cubicBezTo>
                    <a:pt x="5902" y="176"/>
                    <a:pt x="5858" y="78"/>
                    <a:pt x="5776" y="30"/>
                  </a:cubicBezTo>
                  <a:cubicBezTo>
                    <a:pt x="5743" y="10"/>
                    <a:pt x="5705" y="0"/>
                    <a:pt x="566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b19fc3a5f0_2_106"/>
            <p:cNvSpPr/>
            <p:nvPr/>
          </p:nvSpPr>
          <p:spPr>
            <a:xfrm>
              <a:off x="7727223" y="2043773"/>
              <a:ext cx="86671" cy="133826"/>
            </a:xfrm>
            <a:custGeom>
              <a:rect b="b" l="l" r="r" t="t"/>
              <a:pathLst>
                <a:path extrusionOk="0" h="3031" w="1963">
                  <a:moveTo>
                    <a:pt x="1731" y="0"/>
                  </a:moveTo>
                  <a:cubicBezTo>
                    <a:pt x="1675" y="0"/>
                    <a:pt x="1612" y="18"/>
                    <a:pt x="1545" y="57"/>
                  </a:cubicBezTo>
                  <a:lnTo>
                    <a:pt x="419" y="706"/>
                  </a:lnTo>
                  <a:cubicBezTo>
                    <a:pt x="188" y="839"/>
                    <a:pt x="1" y="1165"/>
                    <a:pt x="1" y="1430"/>
                  </a:cubicBezTo>
                  <a:lnTo>
                    <a:pt x="1" y="2732"/>
                  </a:lnTo>
                  <a:cubicBezTo>
                    <a:pt x="1" y="2921"/>
                    <a:pt x="95" y="3030"/>
                    <a:pt x="233" y="3030"/>
                  </a:cubicBezTo>
                  <a:cubicBezTo>
                    <a:pt x="289" y="3030"/>
                    <a:pt x="352" y="3012"/>
                    <a:pt x="419" y="2974"/>
                  </a:cubicBezTo>
                  <a:lnTo>
                    <a:pt x="1545" y="2325"/>
                  </a:lnTo>
                  <a:cubicBezTo>
                    <a:pt x="1776" y="2188"/>
                    <a:pt x="1962" y="1865"/>
                    <a:pt x="1962" y="1600"/>
                  </a:cubicBezTo>
                  <a:lnTo>
                    <a:pt x="1962" y="298"/>
                  </a:lnTo>
                  <a:cubicBezTo>
                    <a:pt x="1962" y="109"/>
                    <a:pt x="1868"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b19fc3a5f0_2_106"/>
            <p:cNvSpPr/>
            <p:nvPr/>
          </p:nvSpPr>
          <p:spPr>
            <a:xfrm>
              <a:off x="7553837" y="2102540"/>
              <a:ext cx="130338" cy="91881"/>
            </a:xfrm>
            <a:custGeom>
              <a:rect b="b" l="l" r="r" t="t"/>
              <a:pathLst>
                <a:path extrusionOk="0" h="2081" w="2952">
                  <a:moveTo>
                    <a:pt x="2833" y="0"/>
                  </a:moveTo>
                  <a:cubicBezTo>
                    <a:pt x="2805" y="0"/>
                    <a:pt x="2774" y="9"/>
                    <a:pt x="2741" y="27"/>
                  </a:cubicBezTo>
                  <a:lnTo>
                    <a:pt x="212" y="1486"/>
                  </a:lnTo>
                  <a:cubicBezTo>
                    <a:pt x="96" y="1551"/>
                    <a:pt x="1" y="1714"/>
                    <a:pt x="1" y="1847"/>
                  </a:cubicBezTo>
                  <a:lnTo>
                    <a:pt x="1" y="1932"/>
                  </a:lnTo>
                  <a:cubicBezTo>
                    <a:pt x="1" y="2025"/>
                    <a:pt x="48" y="2080"/>
                    <a:pt x="117" y="2080"/>
                  </a:cubicBezTo>
                  <a:cubicBezTo>
                    <a:pt x="146" y="2080"/>
                    <a:pt x="178" y="2071"/>
                    <a:pt x="212" y="2051"/>
                  </a:cubicBezTo>
                  <a:lnTo>
                    <a:pt x="2741" y="592"/>
                  </a:lnTo>
                  <a:cubicBezTo>
                    <a:pt x="2856" y="528"/>
                    <a:pt x="2952" y="364"/>
                    <a:pt x="2952" y="231"/>
                  </a:cubicBezTo>
                  <a:lnTo>
                    <a:pt x="2952" y="150"/>
                  </a:lnTo>
                  <a:cubicBezTo>
                    <a:pt x="2952" y="55"/>
                    <a:pt x="2903"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b19fc3a5f0_2_106"/>
            <p:cNvSpPr/>
            <p:nvPr/>
          </p:nvSpPr>
          <p:spPr>
            <a:xfrm>
              <a:off x="7553837" y="2152520"/>
              <a:ext cx="130338" cy="91837"/>
            </a:xfrm>
            <a:custGeom>
              <a:rect b="b" l="l" r="r" t="t"/>
              <a:pathLst>
                <a:path extrusionOk="0" h="2080" w="2952">
                  <a:moveTo>
                    <a:pt x="2834" y="1"/>
                  </a:moveTo>
                  <a:cubicBezTo>
                    <a:pt x="2806" y="1"/>
                    <a:pt x="2774" y="10"/>
                    <a:pt x="2741" y="28"/>
                  </a:cubicBezTo>
                  <a:lnTo>
                    <a:pt x="212" y="1486"/>
                  </a:lnTo>
                  <a:cubicBezTo>
                    <a:pt x="96" y="1551"/>
                    <a:pt x="1" y="1715"/>
                    <a:pt x="1" y="1847"/>
                  </a:cubicBezTo>
                  <a:lnTo>
                    <a:pt x="1" y="1932"/>
                  </a:lnTo>
                  <a:cubicBezTo>
                    <a:pt x="1" y="2026"/>
                    <a:pt x="48" y="2080"/>
                    <a:pt x="117" y="2080"/>
                  </a:cubicBezTo>
                  <a:cubicBezTo>
                    <a:pt x="146" y="2080"/>
                    <a:pt x="178" y="2071"/>
                    <a:pt x="212" y="2051"/>
                  </a:cubicBezTo>
                  <a:lnTo>
                    <a:pt x="2741" y="593"/>
                  </a:lnTo>
                  <a:cubicBezTo>
                    <a:pt x="2856" y="524"/>
                    <a:pt x="2952" y="364"/>
                    <a:pt x="2952" y="232"/>
                  </a:cubicBezTo>
                  <a:lnTo>
                    <a:pt x="2952" y="150"/>
                  </a:lnTo>
                  <a:cubicBezTo>
                    <a:pt x="2952" y="55"/>
                    <a:pt x="2903" y="1"/>
                    <a:pt x="283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b19fc3a5f0_2_106"/>
            <p:cNvSpPr/>
            <p:nvPr/>
          </p:nvSpPr>
          <p:spPr>
            <a:xfrm>
              <a:off x="7553837" y="2202501"/>
              <a:ext cx="130338" cy="91881"/>
            </a:xfrm>
            <a:custGeom>
              <a:rect b="b" l="l" r="r" t="t"/>
              <a:pathLst>
                <a:path extrusionOk="0" h="2081" w="2952">
                  <a:moveTo>
                    <a:pt x="2833" y="1"/>
                  </a:moveTo>
                  <a:cubicBezTo>
                    <a:pt x="2805" y="1"/>
                    <a:pt x="2774" y="9"/>
                    <a:pt x="2741" y="28"/>
                  </a:cubicBezTo>
                  <a:lnTo>
                    <a:pt x="212" y="1483"/>
                  </a:lnTo>
                  <a:cubicBezTo>
                    <a:pt x="96" y="1551"/>
                    <a:pt x="1" y="1714"/>
                    <a:pt x="1" y="1847"/>
                  </a:cubicBezTo>
                  <a:lnTo>
                    <a:pt x="1" y="1932"/>
                  </a:lnTo>
                  <a:cubicBezTo>
                    <a:pt x="1" y="2026"/>
                    <a:pt x="48" y="2080"/>
                    <a:pt x="117" y="2080"/>
                  </a:cubicBezTo>
                  <a:cubicBezTo>
                    <a:pt x="146" y="2080"/>
                    <a:pt x="178" y="2071"/>
                    <a:pt x="212" y="2051"/>
                  </a:cubicBezTo>
                  <a:lnTo>
                    <a:pt x="2741" y="592"/>
                  </a:lnTo>
                  <a:cubicBezTo>
                    <a:pt x="2856" y="525"/>
                    <a:pt x="2952" y="365"/>
                    <a:pt x="2952" y="228"/>
                  </a:cubicBezTo>
                  <a:lnTo>
                    <a:pt x="2952" y="150"/>
                  </a:lnTo>
                  <a:cubicBezTo>
                    <a:pt x="2952" y="56"/>
                    <a:pt x="2903"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b19fc3a5f0_2_106"/>
            <p:cNvSpPr/>
            <p:nvPr/>
          </p:nvSpPr>
          <p:spPr>
            <a:xfrm>
              <a:off x="7553837" y="2209698"/>
              <a:ext cx="204205" cy="134665"/>
            </a:xfrm>
            <a:custGeom>
              <a:rect b="b" l="l" r="r" t="t"/>
              <a:pathLst>
                <a:path extrusionOk="0" h="3050" w="4625">
                  <a:moveTo>
                    <a:pt x="4506" y="1"/>
                  </a:moveTo>
                  <a:cubicBezTo>
                    <a:pt x="4478" y="1"/>
                    <a:pt x="4447" y="10"/>
                    <a:pt x="4414" y="28"/>
                  </a:cubicBezTo>
                  <a:lnTo>
                    <a:pt x="212" y="2452"/>
                  </a:lnTo>
                  <a:cubicBezTo>
                    <a:pt x="96" y="2521"/>
                    <a:pt x="1" y="2684"/>
                    <a:pt x="1" y="2816"/>
                  </a:cubicBezTo>
                  <a:lnTo>
                    <a:pt x="1" y="2898"/>
                  </a:lnTo>
                  <a:cubicBezTo>
                    <a:pt x="1" y="2994"/>
                    <a:pt x="48" y="3049"/>
                    <a:pt x="117" y="3049"/>
                  </a:cubicBezTo>
                  <a:cubicBezTo>
                    <a:pt x="146" y="3049"/>
                    <a:pt x="178" y="3040"/>
                    <a:pt x="212" y="3020"/>
                  </a:cubicBezTo>
                  <a:lnTo>
                    <a:pt x="4414" y="593"/>
                  </a:lnTo>
                  <a:cubicBezTo>
                    <a:pt x="4529" y="528"/>
                    <a:pt x="4625" y="365"/>
                    <a:pt x="4625" y="232"/>
                  </a:cubicBezTo>
                  <a:lnTo>
                    <a:pt x="4625" y="150"/>
                  </a:lnTo>
                  <a:cubicBezTo>
                    <a:pt x="4625" y="56"/>
                    <a:pt x="4576" y="1"/>
                    <a:pt x="45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b19fc3a5f0_2_106"/>
            <p:cNvSpPr/>
            <p:nvPr/>
          </p:nvSpPr>
          <p:spPr>
            <a:xfrm>
              <a:off x="7553837" y="2259723"/>
              <a:ext cx="204205" cy="134621"/>
            </a:xfrm>
            <a:custGeom>
              <a:rect b="b" l="l" r="r" t="t"/>
              <a:pathLst>
                <a:path extrusionOk="0" h="3049" w="4625">
                  <a:moveTo>
                    <a:pt x="4506" y="0"/>
                  </a:moveTo>
                  <a:cubicBezTo>
                    <a:pt x="4478" y="0"/>
                    <a:pt x="4447" y="9"/>
                    <a:pt x="4414" y="27"/>
                  </a:cubicBezTo>
                  <a:lnTo>
                    <a:pt x="212" y="2452"/>
                  </a:lnTo>
                  <a:cubicBezTo>
                    <a:pt x="96" y="2519"/>
                    <a:pt x="1" y="2683"/>
                    <a:pt x="1" y="2816"/>
                  </a:cubicBezTo>
                  <a:lnTo>
                    <a:pt x="1" y="2897"/>
                  </a:lnTo>
                  <a:cubicBezTo>
                    <a:pt x="1" y="2993"/>
                    <a:pt x="49" y="3049"/>
                    <a:pt x="118" y="3049"/>
                  </a:cubicBezTo>
                  <a:cubicBezTo>
                    <a:pt x="146" y="3049"/>
                    <a:pt x="178" y="3039"/>
                    <a:pt x="212" y="3020"/>
                  </a:cubicBezTo>
                  <a:lnTo>
                    <a:pt x="4414" y="592"/>
                  </a:lnTo>
                  <a:cubicBezTo>
                    <a:pt x="4529" y="527"/>
                    <a:pt x="4625" y="364"/>
                    <a:pt x="4625" y="231"/>
                  </a:cubicBezTo>
                  <a:lnTo>
                    <a:pt x="4625" y="150"/>
                  </a:lnTo>
                  <a:cubicBezTo>
                    <a:pt x="4625" y="55"/>
                    <a:pt x="4576" y="0"/>
                    <a:pt x="4506"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b19fc3a5f0_2_106"/>
            <p:cNvSpPr/>
            <p:nvPr/>
          </p:nvSpPr>
          <p:spPr>
            <a:xfrm>
              <a:off x="7150680" y="3115266"/>
              <a:ext cx="240808" cy="174093"/>
            </a:xfrm>
            <a:custGeom>
              <a:rect b="b" l="l" r="r" t="t"/>
              <a:pathLst>
                <a:path extrusionOk="0" h="3943" w="5454">
                  <a:moveTo>
                    <a:pt x="5290" y="0"/>
                  </a:moveTo>
                  <a:cubicBezTo>
                    <a:pt x="5251" y="0"/>
                    <a:pt x="5207" y="13"/>
                    <a:pt x="5161" y="39"/>
                  </a:cubicBezTo>
                  <a:lnTo>
                    <a:pt x="289" y="2854"/>
                  </a:lnTo>
                  <a:cubicBezTo>
                    <a:pt x="129" y="2946"/>
                    <a:pt x="0" y="3171"/>
                    <a:pt x="0" y="3358"/>
                  </a:cubicBezTo>
                  <a:lnTo>
                    <a:pt x="0" y="3735"/>
                  </a:lnTo>
                  <a:cubicBezTo>
                    <a:pt x="0" y="3866"/>
                    <a:pt x="65" y="3942"/>
                    <a:pt x="160" y="3942"/>
                  </a:cubicBezTo>
                  <a:cubicBezTo>
                    <a:pt x="199" y="3942"/>
                    <a:pt x="243" y="3929"/>
                    <a:pt x="289" y="3902"/>
                  </a:cubicBezTo>
                  <a:lnTo>
                    <a:pt x="5161" y="1090"/>
                  </a:lnTo>
                  <a:cubicBezTo>
                    <a:pt x="5321" y="998"/>
                    <a:pt x="5453" y="770"/>
                    <a:pt x="5453" y="587"/>
                  </a:cubicBezTo>
                  <a:lnTo>
                    <a:pt x="5453" y="210"/>
                  </a:lnTo>
                  <a:cubicBezTo>
                    <a:pt x="5453" y="77"/>
                    <a:pt x="5386"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b19fc3a5f0_2_106"/>
            <p:cNvSpPr/>
            <p:nvPr/>
          </p:nvSpPr>
          <p:spPr>
            <a:xfrm>
              <a:off x="7137611" y="2765622"/>
              <a:ext cx="260014" cy="434152"/>
            </a:xfrm>
            <a:custGeom>
              <a:rect b="b" l="l" r="r" t="t"/>
              <a:pathLst>
                <a:path extrusionOk="0" h="9833" w="5889">
                  <a:moveTo>
                    <a:pt x="5657" y="1"/>
                  </a:moveTo>
                  <a:cubicBezTo>
                    <a:pt x="5601" y="1"/>
                    <a:pt x="5537" y="19"/>
                    <a:pt x="5470" y="57"/>
                  </a:cubicBezTo>
                  <a:lnTo>
                    <a:pt x="419" y="2974"/>
                  </a:lnTo>
                  <a:cubicBezTo>
                    <a:pt x="187" y="3111"/>
                    <a:pt x="0" y="3434"/>
                    <a:pt x="0" y="3702"/>
                  </a:cubicBezTo>
                  <a:lnTo>
                    <a:pt x="0" y="9533"/>
                  </a:lnTo>
                  <a:cubicBezTo>
                    <a:pt x="0" y="9723"/>
                    <a:pt x="93" y="9832"/>
                    <a:pt x="230" y="9832"/>
                  </a:cubicBezTo>
                  <a:cubicBezTo>
                    <a:pt x="287" y="9832"/>
                    <a:pt x="351" y="9814"/>
                    <a:pt x="419" y="9774"/>
                  </a:cubicBezTo>
                  <a:lnTo>
                    <a:pt x="5470" y="6857"/>
                  </a:lnTo>
                  <a:cubicBezTo>
                    <a:pt x="5702" y="6724"/>
                    <a:pt x="5889" y="6401"/>
                    <a:pt x="5889" y="6133"/>
                  </a:cubicBezTo>
                  <a:lnTo>
                    <a:pt x="5889" y="299"/>
                  </a:lnTo>
                  <a:cubicBezTo>
                    <a:pt x="5889" y="110"/>
                    <a:pt x="5794" y="1"/>
                    <a:pt x="565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b19fc3a5f0_2_106"/>
            <p:cNvSpPr/>
            <p:nvPr/>
          </p:nvSpPr>
          <p:spPr>
            <a:xfrm>
              <a:off x="7137302" y="2765313"/>
              <a:ext cx="260632" cy="434726"/>
            </a:xfrm>
            <a:custGeom>
              <a:rect b="b" l="l" r="r" t="t"/>
              <a:pathLst>
                <a:path extrusionOk="0" h="9846" w="5903">
                  <a:moveTo>
                    <a:pt x="5664" y="14"/>
                  </a:moveTo>
                  <a:cubicBezTo>
                    <a:pt x="5702" y="14"/>
                    <a:pt x="5738" y="23"/>
                    <a:pt x="5770" y="41"/>
                  </a:cubicBezTo>
                  <a:cubicBezTo>
                    <a:pt x="5849" y="88"/>
                    <a:pt x="5889" y="180"/>
                    <a:pt x="5889" y="306"/>
                  </a:cubicBezTo>
                  <a:lnTo>
                    <a:pt x="5889" y="6140"/>
                  </a:lnTo>
                  <a:cubicBezTo>
                    <a:pt x="5889" y="6405"/>
                    <a:pt x="5702" y="6728"/>
                    <a:pt x="5474" y="6860"/>
                  </a:cubicBezTo>
                  <a:lnTo>
                    <a:pt x="422" y="9777"/>
                  </a:lnTo>
                  <a:cubicBezTo>
                    <a:pt x="358" y="9814"/>
                    <a:pt x="295" y="9832"/>
                    <a:pt x="238" y="9832"/>
                  </a:cubicBezTo>
                  <a:cubicBezTo>
                    <a:pt x="199" y="9832"/>
                    <a:pt x="164" y="9823"/>
                    <a:pt x="133" y="9805"/>
                  </a:cubicBezTo>
                  <a:cubicBezTo>
                    <a:pt x="55" y="9760"/>
                    <a:pt x="14" y="9666"/>
                    <a:pt x="14" y="9540"/>
                  </a:cubicBezTo>
                  <a:lnTo>
                    <a:pt x="14" y="3709"/>
                  </a:lnTo>
                  <a:cubicBezTo>
                    <a:pt x="14" y="3444"/>
                    <a:pt x="201" y="3121"/>
                    <a:pt x="429" y="2988"/>
                  </a:cubicBezTo>
                  <a:lnTo>
                    <a:pt x="5481" y="71"/>
                  </a:lnTo>
                  <a:cubicBezTo>
                    <a:pt x="5546" y="33"/>
                    <a:pt x="5608" y="14"/>
                    <a:pt x="5664" y="14"/>
                  </a:cubicBezTo>
                  <a:close/>
                  <a:moveTo>
                    <a:pt x="5664" y="1"/>
                  </a:moveTo>
                  <a:cubicBezTo>
                    <a:pt x="5606" y="1"/>
                    <a:pt x="5540" y="21"/>
                    <a:pt x="5474" y="61"/>
                  </a:cubicBezTo>
                  <a:lnTo>
                    <a:pt x="422" y="2978"/>
                  </a:lnTo>
                  <a:cubicBezTo>
                    <a:pt x="187" y="3110"/>
                    <a:pt x="1" y="3441"/>
                    <a:pt x="1" y="3709"/>
                  </a:cubicBezTo>
                  <a:lnTo>
                    <a:pt x="1" y="9540"/>
                  </a:lnTo>
                  <a:cubicBezTo>
                    <a:pt x="1" y="9672"/>
                    <a:pt x="45" y="9771"/>
                    <a:pt x="126" y="9818"/>
                  </a:cubicBezTo>
                  <a:cubicBezTo>
                    <a:pt x="161" y="9835"/>
                    <a:pt x="198" y="9846"/>
                    <a:pt x="239" y="9846"/>
                  </a:cubicBezTo>
                  <a:cubicBezTo>
                    <a:pt x="296" y="9846"/>
                    <a:pt x="361" y="9826"/>
                    <a:pt x="429" y="9788"/>
                  </a:cubicBezTo>
                  <a:lnTo>
                    <a:pt x="5481" y="6871"/>
                  </a:lnTo>
                  <a:cubicBezTo>
                    <a:pt x="5712" y="6738"/>
                    <a:pt x="5902" y="6408"/>
                    <a:pt x="5902" y="6140"/>
                  </a:cubicBezTo>
                  <a:lnTo>
                    <a:pt x="5902" y="306"/>
                  </a:lnTo>
                  <a:cubicBezTo>
                    <a:pt x="5902" y="177"/>
                    <a:pt x="5858" y="78"/>
                    <a:pt x="5777" y="30"/>
                  </a:cubicBezTo>
                  <a:cubicBezTo>
                    <a:pt x="5743" y="11"/>
                    <a:pt x="5705" y="1"/>
                    <a:pt x="566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b19fc3a5f0_2_106"/>
            <p:cNvSpPr/>
            <p:nvPr/>
          </p:nvSpPr>
          <p:spPr>
            <a:xfrm>
              <a:off x="7337092" y="2800458"/>
              <a:ext cx="86804" cy="133826"/>
            </a:xfrm>
            <a:custGeom>
              <a:rect b="b" l="l" r="r" t="t"/>
              <a:pathLst>
                <a:path extrusionOk="0" h="3031" w="1966">
                  <a:moveTo>
                    <a:pt x="1734" y="1"/>
                  </a:moveTo>
                  <a:cubicBezTo>
                    <a:pt x="1678" y="1"/>
                    <a:pt x="1615" y="19"/>
                    <a:pt x="1548" y="57"/>
                  </a:cubicBezTo>
                  <a:lnTo>
                    <a:pt x="422" y="707"/>
                  </a:lnTo>
                  <a:cubicBezTo>
                    <a:pt x="191" y="842"/>
                    <a:pt x="1" y="1165"/>
                    <a:pt x="1" y="1434"/>
                  </a:cubicBezTo>
                  <a:lnTo>
                    <a:pt x="1" y="2733"/>
                  </a:lnTo>
                  <a:cubicBezTo>
                    <a:pt x="1" y="2921"/>
                    <a:pt x="97" y="3031"/>
                    <a:pt x="235" y="3031"/>
                  </a:cubicBezTo>
                  <a:cubicBezTo>
                    <a:pt x="292" y="3031"/>
                    <a:pt x="355" y="3013"/>
                    <a:pt x="422" y="2974"/>
                  </a:cubicBezTo>
                  <a:lnTo>
                    <a:pt x="1548" y="2325"/>
                  </a:lnTo>
                  <a:cubicBezTo>
                    <a:pt x="1779" y="2192"/>
                    <a:pt x="1966" y="1865"/>
                    <a:pt x="1966" y="1600"/>
                  </a:cubicBezTo>
                  <a:lnTo>
                    <a:pt x="1966" y="299"/>
                  </a:lnTo>
                  <a:cubicBezTo>
                    <a:pt x="1966" y="110"/>
                    <a:pt x="1871" y="1"/>
                    <a:pt x="17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b19fc3a5f0_2_106"/>
            <p:cNvSpPr/>
            <p:nvPr/>
          </p:nvSpPr>
          <p:spPr>
            <a:xfrm>
              <a:off x="7163838" y="2859225"/>
              <a:ext cx="130206" cy="91881"/>
            </a:xfrm>
            <a:custGeom>
              <a:rect b="b" l="l" r="r" t="t"/>
              <a:pathLst>
                <a:path extrusionOk="0" h="2081" w="2949">
                  <a:moveTo>
                    <a:pt x="2833" y="1"/>
                  </a:moveTo>
                  <a:cubicBezTo>
                    <a:pt x="2806" y="1"/>
                    <a:pt x="2775" y="10"/>
                    <a:pt x="2742" y="29"/>
                  </a:cubicBezTo>
                  <a:lnTo>
                    <a:pt x="209" y="1487"/>
                  </a:lnTo>
                  <a:cubicBezTo>
                    <a:pt x="93" y="1551"/>
                    <a:pt x="1" y="1714"/>
                    <a:pt x="1" y="1847"/>
                  </a:cubicBezTo>
                  <a:lnTo>
                    <a:pt x="1" y="1932"/>
                  </a:lnTo>
                  <a:cubicBezTo>
                    <a:pt x="1" y="2026"/>
                    <a:pt x="47" y="2080"/>
                    <a:pt x="115" y="2080"/>
                  </a:cubicBezTo>
                  <a:cubicBezTo>
                    <a:pt x="143" y="2080"/>
                    <a:pt x="175" y="2071"/>
                    <a:pt x="209" y="2051"/>
                  </a:cubicBezTo>
                  <a:lnTo>
                    <a:pt x="2742" y="592"/>
                  </a:lnTo>
                  <a:cubicBezTo>
                    <a:pt x="2857" y="528"/>
                    <a:pt x="2949" y="365"/>
                    <a:pt x="2949" y="233"/>
                  </a:cubicBezTo>
                  <a:lnTo>
                    <a:pt x="2949" y="151"/>
                  </a:lnTo>
                  <a:cubicBezTo>
                    <a:pt x="2949" y="56"/>
                    <a:pt x="2902"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b19fc3a5f0_2_106"/>
            <p:cNvSpPr/>
            <p:nvPr/>
          </p:nvSpPr>
          <p:spPr>
            <a:xfrm>
              <a:off x="7163838" y="2909250"/>
              <a:ext cx="130206" cy="91837"/>
            </a:xfrm>
            <a:custGeom>
              <a:rect b="b" l="l" r="r" t="t"/>
              <a:pathLst>
                <a:path extrusionOk="0" h="2080" w="2949">
                  <a:moveTo>
                    <a:pt x="2833" y="0"/>
                  </a:moveTo>
                  <a:cubicBezTo>
                    <a:pt x="2805" y="0"/>
                    <a:pt x="2775" y="9"/>
                    <a:pt x="2742" y="27"/>
                  </a:cubicBezTo>
                  <a:lnTo>
                    <a:pt x="209" y="1486"/>
                  </a:lnTo>
                  <a:cubicBezTo>
                    <a:pt x="93" y="1551"/>
                    <a:pt x="1" y="1714"/>
                    <a:pt x="1" y="1846"/>
                  </a:cubicBezTo>
                  <a:lnTo>
                    <a:pt x="1" y="1931"/>
                  </a:lnTo>
                  <a:cubicBezTo>
                    <a:pt x="1" y="2025"/>
                    <a:pt x="47" y="2080"/>
                    <a:pt x="115" y="2080"/>
                  </a:cubicBezTo>
                  <a:cubicBezTo>
                    <a:pt x="143" y="2080"/>
                    <a:pt x="175" y="2070"/>
                    <a:pt x="209" y="2050"/>
                  </a:cubicBezTo>
                  <a:lnTo>
                    <a:pt x="2742" y="592"/>
                  </a:lnTo>
                  <a:cubicBezTo>
                    <a:pt x="2857" y="527"/>
                    <a:pt x="2949" y="364"/>
                    <a:pt x="2949" y="231"/>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b19fc3a5f0_2_106"/>
            <p:cNvSpPr/>
            <p:nvPr/>
          </p:nvSpPr>
          <p:spPr>
            <a:xfrm>
              <a:off x="7163838" y="2959231"/>
              <a:ext cx="130206" cy="91837"/>
            </a:xfrm>
            <a:custGeom>
              <a:rect b="b" l="l" r="r" t="t"/>
              <a:pathLst>
                <a:path extrusionOk="0" h="2080" w="2949">
                  <a:moveTo>
                    <a:pt x="2833" y="0"/>
                  </a:moveTo>
                  <a:cubicBezTo>
                    <a:pt x="2806" y="0"/>
                    <a:pt x="2775" y="9"/>
                    <a:pt x="2742" y="28"/>
                  </a:cubicBezTo>
                  <a:lnTo>
                    <a:pt x="209" y="1486"/>
                  </a:lnTo>
                  <a:cubicBezTo>
                    <a:pt x="93" y="1550"/>
                    <a:pt x="1" y="1714"/>
                    <a:pt x="1" y="1847"/>
                  </a:cubicBezTo>
                  <a:lnTo>
                    <a:pt x="1" y="1931"/>
                  </a:lnTo>
                  <a:cubicBezTo>
                    <a:pt x="1" y="2025"/>
                    <a:pt x="47" y="2080"/>
                    <a:pt x="115" y="2080"/>
                  </a:cubicBezTo>
                  <a:cubicBezTo>
                    <a:pt x="143" y="2080"/>
                    <a:pt x="175" y="2070"/>
                    <a:pt x="209" y="2051"/>
                  </a:cubicBezTo>
                  <a:lnTo>
                    <a:pt x="2742" y="592"/>
                  </a:lnTo>
                  <a:cubicBezTo>
                    <a:pt x="2857" y="524"/>
                    <a:pt x="2949" y="364"/>
                    <a:pt x="2949" y="232"/>
                  </a:cubicBezTo>
                  <a:lnTo>
                    <a:pt x="2949" y="150"/>
                  </a:lnTo>
                  <a:cubicBezTo>
                    <a:pt x="2949" y="55"/>
                    <a:pt x="2902"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gb19fc3a5f0_2_106"/>
            <p:cNvSpPr/>
            <p:nvPr/>
          </p:nvSpPr>
          <p:spPr>
            <a:xfrm>
              <a:off x="7163838" y="2966428"/>
              <a:ext cx="204205" cy="134621"/>
            </a:xfrm>
            <a:custGeom>
              <a:rect b="b" l="l" r="r" t="t"/>
              <a:pathLst>
                <a:path extrusionOk="0" h="3049" w="4625">
                  <a:moveTo>
                    <a:pt x="4507" y="0"/>
                  </a:moveTo>
                  <a:cubicBezTo>
                    <a:pt x="4479" y="0"/>
                    <a:pt x="4447" y="9"/>
                    <a:pt x="4414" y="28"/>
                  </a:cubicBezTo>
                  <a:lnTo>
                    <a:pt x="209" y="2451"/>
                  </a:lnTo>
                  <a:cubicBezTo>
                    <a:pt x="93" y="2520"/>
                    <a:pt x="1" y="2683"/>
                    <a:pt x="1" y="2815"/>
                  </a:cubicBezTo>
                  <a:lnTo>
                    <a:pt x="1" y="2900"/>
                  </a:lnTo>
                  <a:cubicBezTo>
                    <a:pt x="1" y="2994"/>
                    <a:pt x="47" y="3049"/>
                    <a:pt x="115" y="3049"/>
                  </a:cubicBezTo>
                  <a:cubicBezTo>
                    <a:pt x="143" y="3049"/>
                    <a:pt x="175" y="3039"/>
                    <a:pt x="209" y="3019"/>
                  </a:cubicBezTo>
                  <a:lnTo>
                    <a:pt x="4414" y="592"/>
                  </a:lnTo>
                  <a:cubicBezTo>
                    <a:pt x="4530" y="527"/>
                    <a:pt x="4625" y="364"/>
                    <a:pt x="4625" y="232"/>
                  </a:cubicBezTo>
                  <a:lnTo>
                    <a:pt x="4625" y="150"/>
                  </a:lnTo>
                  <a:cubicBezTo>
                    <a:pt x="4625" y="55"/>
                    <a:pt x="4576" y="0"/>
                    <a:pt x="450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b19fc3a5f0_2_106"/>
            <p:cNvSpPr/>
            <p:nvPr/>
          </p:nvSpPr>
          <p:spPr>
            <a:xfrm>
              <a:off x="7163838" y="3016408"/>
              <a:ext cx="204205" cy="134621"/>
            </a:xfrm>
            <a:custGeom>
              <a:rect b="b" l="l" r="r" t="t"/>
              <a:pathLst>
                <a:path extrusionOk="0" h="3049" w="4625">
                  <a:moveTo>
                    <a:pt x="4506" y="1"/>
                  </a:moveTo>
                  <a:cubicBezTo>
                    <a:pt x="4478" y="1"/>
                    <a:pt x="4447" y="9"/>
                    <a:pt x="4414" y="28"/>
                  </a:cubicBezTo>
                  <a:lnTo>
                    <a:pt x="209" y="2452"/>
                  </a:lnTo>
                  <a:cubicBezTo>
                    <a:pt x="93" y="2520"/>
                    <a:pt x="1" y="2683"/>
                    <a:pt x="1" y="2816"/>
                  </a:cubicBezTo>
                  <a:lnTo>
                    <a:pt x="1" y="2897"/>
                  </a:lnTo>
                  <a:cubicBezTo>
                    <a:pt x="1" y="2993"/>
                    <a:pt x="47" y="3049"/>
                    <a:pt x="116" y="3049"/>
                  </a:cubicBezTo>
                  <a:cubicBezTo>
                    <a:pt x="144" y="3049"/>
                    <a:pt x="175" y="3040"/>
                    <a:pt x="209" y="3020"/>
                  </a:cubicBezTo>
                  <a:lnTo>
                    <a:pt x="4414" y="592"/>
                  </a:lnTo>
                  <a:cubicBezTo>
                    <a:pt x="4530" y="528"/>
                    <a:pt x="4625" y="365"/>
                    <a:pt x="4625" y="232"/>
                  </a:cubicBezTo>
                  <a:lnTo>
                    <a:pt x="4625" y="150"/>
                  </a:lnTo>
                  <a:cubicBezTo>
                    <a:pt x="4625" y="56"/>
                    <a:pt x="4576" y="1"/>
                    <a:pt x="45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b19fc3a5f0_2_106"/>
            <p:cNvSpPr/>
            <p:nvPr/>
          </p:nvSpPr>
          <p:spPr>
            <a:xfrm>
              <a:off x="7540679" y="2890088"/>
              <a:ext cx="240808" cy="174049"/>
            </a:xfrm>
            <a:custGeom>
              <a:rect b="b" l="l" r="r" t="t"/>
              <a:pathLst>
                <a:path extrusionOk="0" h="3942" w="5454">
                  <a:moveTo>
                    <a:pt x="5292" y="1"/>
                  </a:moveTo>
                  <a:cubicBezTo>
                    <a:pt x="5254" y="1"/>
                    <a:pt x="5210" y="13"/>
                    <a:pt x="5164" y="39"/>
                  </a:cubicBezTo>
                  <a:lnTo>
                    <a:pt x="292" y="2854"/>
                  </a:lnTo>
                  <a:cubicBezTo>
                    <a:pt x="132" y="2947"/>
                    <a:pt x="0" y="3171"/>
                    <a:pt x="0" y="3358"/>
                  </a:cubicBezTo>
                  <a:lnTo>
                    <a:pt x="0" y="3736"/>
                  </a:lnTo>
                  <a:cubicBezTo>
                    <a:pt x="0" y="3866"/>
                    <a:pt x="67" y="3941"/>
                    <a:pt x="162" y="3941"/>
                  </a:cubicBezTo>
                  <a:cubicBezTo>
                    <a:pt x="202" y="3941"/>
                    <a:pt x="246" y="3929"/>
                    <a:pt x="292" y="3902"/>
                  </a:cubicBezTo>
                  <a:lnTo>
                    <a:pt x="5164" y="1090"/>
                  </a:lnTo>
                  <a:cubicBezTo>
                    <a:pt x="5324" y="998"/>
                    <a:pt x="5453" y="771"/>
                    <a:pt x="5453" y="587"/>
                  </a:cubicBezTo>
                  <a:lnTo>
                    <a:pt x="5453" y="210"/>
                  </a:lnTo>
                  <a:cubicBezTo>
                    <a:pt x="5453" y="77"/>
                    <a:pt x="5388" y="1"/>
                    <a:pt x="529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b19fc3a5f0_2_106"/>
            <p:cNvSpPr/>
            <p:nvPr/>
          </p:nvSpPr>
          <p:spPr>
            <a:xfrm>
              <a:off x="7527566" y="2540488"/>
              <a:ext cx="260058" cy="434063"/>
            </a:xfrm>
            <a:custGeom>
              <a:rect b="b" l="l" r="r" t="t"/>
              <a:pathLst>
                <a:path extrusionOk="0" h="9831" w="5890">
                  <a:moveTo>
                    <a:pt x="5657" y="0"/>
                  </a:moveTo>
                  <a:cubicBezTo>
                    <a:pt x="5601" y="0"/>
                    <a:pt x="5538" y="18"/>
                    <a:pt x="5471" y="57"/>
                  </a:cubicBezTo>
                  <a:lnTo>
                    <a:pt x="419" y="2974"/>
                  </a:lnTo>
                  <a:cubicBezTo>
                    <a:pt x="188" y="3107"/>
                    <a:pt x="1" y="3433"/>
                    <a:pt x="1" y="3698"/>
                  </a:cubicBezTo>
                  <a:lnTo>
                    <a:pt x="1" y="9532"/>
                  </a:lnTo>
                  <a:cubicBezTo>
                    <a:pt x="1" y="9722"/>
                    <a:pt x="94" y="9830"/>
                    <a:pt x="231" y="9830"/>
                  </a:cubicBezTo>
                  <a:cubicBezTo>
                    <a:pt x="288" y="9830"/>
                    <a:pt x="352" y="9812"/>
                    <a:pt x="419" y="9773"/>
                  </a:cubicBezTo>
                  <a:lnTo>
                    <a:pt x="5471" y="6856"/>
                  </a:lnTo>
                  <a:cubicBezTo>
                    <a:pt x="5703" y="6724"/>
                    <a:pt x="5890" y="6401"/>
                    <a:pt x="5890" y="6132"/>
                  </a:cubicBezTo>
                  <a:lnTo>
                    <a:pt x="5890" y="298"/>
                  </a:lnTo>
                  <a:cubicBezTo>
                    <a:pt x="5890" y="110"/>
                    <a:pt x="5795" y="0"/>
                    <a:pt x="565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b19fc3a5f0_2_106"/>
            <p:cNvSpPr/>
            <p:nvPr/>
          </p:nvSpPr>
          <p:spPr>
            <a:xfrm>
              <a:off x="7527301" y="2540179"/>
              <a:ext cx="260632" cy="434726"/>
            </a:xfrm>
            <a:custGeom>
              <a:rect b="b" l="l" r="r" t="t"/>
              <a:pathLst>
                <a:path extrusionOk="0" h="9846" w="5903">
                  <a:moveTo>
                    <a:pt x="5666" y="13"/>
                  </a:moveTo>
                  <a:cubicBezTo>
                    <a:pt x="5704" y="13"/>
                    <a:pt x="5739" y="22"/>
                    <a:pt x="5770" y="40"/>
                  </a:cubicBezTo>
                  <a:cubicBezTo>
                    <a:pt x="5848" y="84"/>
                    <a:pt x="5889" y="179"/>
                    <a:pt x="5889" y="305"/>
                  </a:cubicBezTo>
                  <a:lnTo>
                    <a:pt x="5889" y="6139"/>
                  </a:lnTo>
                  <a:cubicBezTo>
                    <a:pt x="5889" y="6404"/>
                    <a:pt x="5705" y="6727"/>
                    <a:pt x="5474" y="6856"/>
                  </a:cubicBezTo>
                  <a:lnTo>
                    <a:pt x="422" y="9773"/>
                  </a:lnTo>
                  <a:cubicBezTo>
                    <a:pt x="357" y="9812"/>
                    <a:pt x="294" y="9831"/>
                    <a:pt x="238" y="9831"/>
                  </a:cubicBezTo>
                  <a:cubicBezTo>
                    <a:pt x="200" y="9831"/>
                    <a:pt x="164" y="9822"/>
                    <a:pt x="132" y="9804"/>
                  </a:cubicBezTo>
                  <a:cubicBezTo>
                    <a:pt x="58" y="9760"/>
                    <a:pt x="14" y="9665"/>
                    <a:pt x="14" y="9539"/>
                  </a:cubicBezTo>
                  <a:lnTo>
                    <a:pt x="14" y="3705"/>
                  </a:lnTo>
                  <a:cubicBezTo>
                    <a:pt x="14" y="3443"/>
                    <a:pt x="201" y="3120"/>
                    <a:pt x="429" y="2987"/>
                  </a:cubicBezTo>
                  <a:lnTo>
                    <a:pt x="5481" y="70"/>
                  </a:lnTo>
                  <a:cubicBezTo>
                    <a:pt x="5547" y="32"/>
                    <a:pt x="5610" y="13"/>
                    <a:pt x="5666" y="13"/>
                  </a:cubicBezTo>
                  <a:close/>
                  <a:moveTo>
                    <a:pt x="5667" y="0"/>
                  </a:moveTo>
                  <a:cubicBezTo>
                    <a:pt x="5608" y="0"/>
                    <a:pt x="5542" y="20"/>
                    <a:pt x="5474" y="60"/>
                  </a:cubicBezTo>
                  <a:lnTo>
                    <a:pt x="422" y="2974"/>
                  </a:lnTo>
                  <a:cubicBezTo>
                    <a:pt x="190" y="3109"/>
                    <a:pt x="0" y="3436"/>
                    <a:pt x="0" y="3705"/>
                  </a:cubicBezTo>
                  <a:lnTo>
                    <a:pt x="0" y="9539"/>
                  </a:lnTo>
                  <a:cubicBezTo>
                    <a:pt x="0" y="9671"/>
                    <a:pt x="44" y="9770"/>
                    <a:pt x="126" y="9817"/>
                  </a:cubicBezTo>
                  <a:cubicBezTo>
                    <a:pt x="160" y="9835"/>
                    <a:pt x="198" y="9845"/>
                    <a:pt x="239" y="9845"/>
                  </a:cubicBezTo>
                  <a:cubicBezTo>
                    <a:pt x="300" y="9845"/>
                    <a:pt x="364" y="9825"/>
                    <a:pt x="429" y="9787"/>
                  </a:cubicBezTo>
                  <a:lnTo>
                    <a:pt x="5481" y="6870"/>
                  </a:lnTo>
                  <a:cubicBezTo>
                    <a:pt x="5715" y="6734"/>
                    <a:pt x="5902" y="6408"/>
                    <a:pt x="5902" y="6139"/>
                  </a:cubicBezTo>
                  <a:lnTo>
                    <a:pt x="5902" y="305"/>
                  </a:lnTo>
                  <a:cubicBezTo>
                    <a:pt x="5902" y="176"/>
                    <a:pt x="5858" y="77"/>
                    <a:pt x="5776" y="29"/>
                  </a:cubicBezTo>
                  <a:cubicBezTo>
                    <a:pt x="5744" y="10"/>
                    <a:pt x="5707" y="0"/>
                    <a:pt x="566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b19fc3a5f0_2_106"/>
            <p:cNvSpPr/>
            <p:nvPr/>
          </p:nvSpPr>
          <p:spPr>
            <a:xfrm>
              <a:off x="7727223" y="2575281"/>
              <a:ext cx="86671" cy="133826"/>
            </a:xfrm>
            <a:custGeom>
              <a:rect b="b" l="l" r="r" t="t"/>
              <a:pathLst>
                <a:path extrusionOk="0" h="3031" w="1963">
                  <a:moveTo>
                    <a:pt x="1732" y="0"/>
                  </a:moveTo>
                  <a:cubicBezTo>
                    <a:pt x="1676" y="0"/>
                    <a:pt x="1612" y="19"/>
                    <a:pt x="1545" y="58"/>
                  </a:cubicBezTo>
                  <a:lnTo>
                    <a:pt x="419" y="707"/>
                  </a:lnTo>
                  <a:cubicBezTo>
                    <a:pt x="188" y="839"/>
                    <a:pt x="1" y="1166"/>
                    <a:pt x="1" y="1431"/>
                  </a:cubicBezTo>
                  <a:lnTo>
                    <a:pt x="1" y="2733"/>
                  </a:lnTo>
                  <a:cubicBezTo>
                    <a:pt x="1" y="2922"/>
                    <a:pt x="95" y="3031"/>
                    <a:pt x="233" y="3031"/>
                  </a:cubicBezTo>
                  <a:cubicBezTo>
                    <a:pt x="289" y="3031"/>
                    <a:pt x="352" y="3013"/>
                    <a:pt x="419" y="2975"/>
                  </a:cubicBezTo>
                  <a:lnTo>
                    <a:pt x="1545" y="2325"/>
                  </a:lnTo>
                  <a:cubicBezTo>
                    <a:pt x="1776" y="2189"/>
                    <a:pt x="1962" y="1866"/>
                    <a:pt x="1962" y="1597"/>
                  </a:cubicBezTo>
                  <a:lnTo>
                    <a:pt x="1962" y="299"/>
                  </a:lnTo>
                  <a:cubicBezTo>
                    <a:pt x="1962" y="109"/>
                    <a:pt x="1869" y="0"/>
                    <a:pt x="17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b19fc3a5f0_2_106"/>
            <p:cNvSpPr/>
            <p:nvPr/>
          </p:nvSpPr>
          <p:spPr>
            <a:xfrm>
              <a:off x="7553837" y="2634092"/>
              <a:ext cx="130338" cy="91837"/>
            </a:xfrm>
            <a:custGeom>
              <a:rect b="b" l="l" r="r" t="t"/>
              <a:pathLst>
                <a:path extrusionOk="0" h="2080" w="2952">
                  <a:moveTo>
                    <a:pt x="2834" y="0"/>
                  </a:moveTo>
                  <a:cubicBezTo>
                    <a:pt x="2806" y="0"/>
                    <a:pt x="2774" y="9"/>
                    <a:pt x="2741" y="28"/>
                  </a:cubicBezTo>
                  <a:lnTo>
                    <a:pt x="212" y="1483"/>
                  </a:lnTo>
                  <a:cubicBezTo>
                    <a:pt x="96" y="1550"/>
                    <a:pt x="1" y="1714"/>
                    <a:pt x="1" y="1847"/>
                  </a:cubicBezTo>
                  <a:lnTo>
                    <a:pt x="1" y="1931"/>
                  </a:lnTo>
                  <a:cubicBezTo>
                    <a:pt x="1" y="2025"/>
                    <a:pt x="48" y="2080"/>
                    <a:pt x="117" y="2080"/>
                  </a:cubicBezTo>
                  <a:cubicBezTo>
                    <a:pt x="146" y="2080"/>
                    <a:pt x="178" y="2070"/>
                    <a:pt x="212" y="2051"/>
                  </a:cubicBezTo>
                  <a:lnTo>
                    <a:pt x="2741" y="592"/>
                  </a:lnTo>
                  <a:cubicBezTo>
                    <a:pt x="2856" y="524"/>
                    <a:pt x="2952" y="364"/>
                    <a:pt x="2952" y="228"/>
                  </a:cubicBezTo>
                  <a:lnTo>
                    <a:pt x="2952" y="150"/>
                  </a:lnTo>
                  <a:cubicBezTo>
                    <a:pt x="2952" y="55"/>
                    <a:pt x="2903" y="0"/>
                    <a:pt x="283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gb19fc3a5f0_2_106"/>
            <p:cNvSpPr/>
            <p:nvPr/>
          </p:nvSpPr>
          <p:spPr>
            <a:xfrm>
              <a:off x="7553837" y="2684028"/>
              <a:ext cx="130338" cy="91881"/>
            </a:xfrm>
            <a:custGeom>
              <a:rect b="b" l="l" r="r" t="t"/>
              <a:pathLst>
                <a:path extrusionOk="0" h="2081" w="2952">
                  <a:moveTo>
                    <a:pt x="2835" y="1"/>
                  </a:moveTo>
                  <a:cubicBezTo>
                    <a:pt x="2807" y="1"/>
                    <a:pt x="2775" y="10"/>
                    <a:pt x="2741" y="29"/>
                  </a:cubicBezTo>
                  <a:lnTo>
                    <a:pt x="212" y="1483"/>
                  </a:lnTo>
                  <a:cubicBezTo>
                    <a:pt x="96" y="1552"/>
                    <a:pt x="1" y="1715"/>
                    <a:pt x="1" y="1847"/>
                  </a:cubicBezTo>
                  <a:lnTo>
                    <a:pt x="1" y="1932"/>
                  </a:lnTo>
                  <a:cubicBezTo>
                    <a:pt x="1" y="2026"/>
                    <a:pt x="48" y="2081"/>
                    <a:pt x="117" y="2081"/>
                  </a:cubicBezTo>
                  <a:cubicBezTo>
                    <a:pt x="146" y="2081"/>
                    <a:pt x="178" y="2071"/>
                    <a:pt x="212" y="2051"/>
                  </a:cubicBezTo>
                  <a:lnTo>
                    <a:pt x="2741" y="593"/>
                  </a:lnTo>
                  <a:cubicBezTo>
                    <a:pt x="2856" y="525"/>
                    <a:pt x="2952" y="366"/>
                    <a:pt x="2952" y="229"/>
                  </a:cubicBezTo>
                  <a:lnTo>
                    <a:pt x="2952" y="151"/>
                  </a:lnTo>
                  <a:cubicBezTo>
                    <a:pt x="2952" y="54"/>
                    <a:pt x="2904" y="1"/>
                    <a:pt x="283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gb19fc3a5f0_2_106"/>
            <p:cNvSpPr/>
            <p:nvPr/>
          </p:nvSpPr>
          <p:spPr>
            <a:xfrm>
              <a:off x="7553837" y="2733965"/>
              <a:ext cx="130338" cy="91926"/>
            </a:xfrm>
            <a:custGeom>
              <a:rect b="b" l="l" r="r" t="t"/>
              <a:pathLst>
                <a:path extrusionOk="0" h="2082" w="2952">
                  <a:moveTo>
                    <a:pt x="2835" y="1"/>
                  </a:moveTo>
                  <a:cubicBezTo>
                    <a:pt x="2807" y="1"/>
                    <a:pt x="2775" y="10"/>
                    <a:pt x="2741" y="30"/>
                  </a:cubicBezTo>
                  <a:lnTo>
                    <a:pt x="212" y="1485"/>
                  </a:lnTo>
                  <a:cubicBezTo>
                    <a:pt x="96" y="1553"/>
                    <a:pt x="1" y="1716"/>
                    <a:pt x="1" y="1849"/>
                  </a:cubicBezTo>
                  <a:lnTo>
                    <a:pt x="1" y="1930"/>
                  </a:lnTo>
                  <a:cubicBezTo>
                    <a:pt x="1" y="2026"/>
                    <a:pt x="49" y="2082"/>
                    <a:pt x="118" y="2082"/>
                  </a:cubicBezTo>
                  <a:cubicBezTo>
                    <a:pt x="146" y="2082"/>
                    <a:pt x="178" y="2073"/>
                    <a:pt x="212" y="2053"/>
                  </a:cubicBezTo>
                  <a:lnTo>
                    <a:pt x="2741" y="594"/>
                  </a:lnTo>
                  <a:cubicBezTo>
                    <a:pt x="2856" y="526"/>
                    <a:pt x="2952" y="366"/>
                    <a:pt x="2952" y="230"/>
                  </a:cubicBezTo>
                  <a:lnTo>
                    <a:pt x="2952" y="152"/>
                  </a:lnTo>
                  <a:cubicBezTo>
                    <a:pt x="2952" y="56"/>
                    <a:pt x="2904" y="1"/>
                    <a:pt x="283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b19fc3a5f0_2_106"/>
            <p:cNvSpPr/>
            <p:nvPr/>
          </p:nvSpPr>
          <p:spPr>
            <a:xfrm>
              <a:off x="7553837" y="2741250"/>
              <a:ext cx="204205" cy="134665"/>
            </a:xfrm>
            <a:custGeom>
              <a:rect b="b" l="l" r="r" t="t"/>
              <a:pathLst>
                <a:path extrusionOk="0" h="3050" w="4625">
                  <a:moveTo>
                    <a:pt x="4506" y="1"/>
                  </a:moveTo>
                  <a:cubicBezTo>
                    <a:pt x="4478" y="1"/>
                    <a:pt x="4447" y="10"/>
                    <a:pt x="4414" y="28"/>
                  </a:cubicBezTo>
                  <a:lnTo>
                    <a:pt x="212" y="2452"/>
                  </a:lnTo>
                  <a:cubicBezTo>
                    <a:pt x="96" y="2520"/>
                    <a:pt x="1" y="2683"/>
                    <a:pt x="1" y="2816"/>
                  </a:cubicBezTo>
                  <a:lnTo>
                    <a:pt x="1" y="2897"/>
                  </a:lnTo>
                  <a:cubicBezTo>
                    <a:pt x="1" y="2994"/>
                    <a:pt x="48" y="3049"/>
                    <a:pt x="117" y="3049"/>
                  </a:cubicBezTo>
                  <a:cubicBezTo>
                    <a:pt x="146" y="3049"/>
                    <a:pt x="178" y="3040"/>
                    <a:pt x="212" y="3020"/>
                  </a:cubicBezTo>
                  <a:lnTo>
                    <a:pt x="4414" y="592"/>
                  </a:lnTo>
                  <a:cubicBezTo>
                    <a:pt x="4529" y="528"/>
                    <a:pt x="4625" y="364"/>
                    <a:pt x="4625" y="232"/>
                  </a:cubicBezTo>
                  <a:lnTo>
                    <a:pt x="4625" y="151"/>
                  </a:lnTo>
                  <a:cubicBezTo>
                    <a:pt x="4625" y="56"/>
                    <a:pt x="4576" y="1"/>
                    <a:pt x="45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gb19fc3a5f0_2_106"/>
            <p:cNvSpPr/>
            <p:nvPr/>
          </p:nvSpPr>
          <p:spPr>
            <a:xfrm>
              <a:off x="7553837" y="2791231"/>
              <a:ext cx="204205" cy="134665"/>
            </a:xfrm>
            <a:custGeom>
              <a:rect b="b" l="l" r="r" t="t"/>
              <a:pathLst>
                <a:path extrusionOk="0" h="3050" w="4625">
                  <a:moveTo>
                    <a:pt x="4506" y="1"/>
                  </a:moveTo>
                  <a:cubicBezTo>
                    <a:pt x="4478" y="1"/>
                    <a:pt x="4447" y="10"/>
                    <a:pt x="4414" y="28"/>
                  </a:cubicBezTo>
                  <a:lnTo>
                    <a:pt x="212" y="2452"/>
                  </a:lnTo>
                  <a:cubicBezTo>
                    <a:pt x="96" y="2520"/>
                    <a:pt x="1" y="2683"/>
                    <a:pt x="1" y="2816"/>
                  </a:cubicBezTo>
                  <a:lnTo>
                    <a:pt x="1" y="2898"/>
                  </a:lnTo>
                  <a:cubicBezTo>
                    <a:pt x="1" y="2994"/>
                    <a:pt x="49" y="3049"/>
                    <a:pt x="118" y="3049"/>
                  </a:cubicBezTo>
                  <a:cubicBezTo>
                    <a:pt x="146" y="3049"/>
                    <a:pt x="178" y="3040"/>
                    <a:pt x="212" y="3020"/>
                  </a:cubicBezTo>
                  <a:lnTo>
                    <a:pt x="4414" y="593"/>
                  </a:lnTo>
                  <a:cubicBezTo>
                    <a:pt x="4529" y="528"/>
                    <a:pt x="4625" y="365"/>
                    <a:pt x="4625" y="232"/>
                  </a:cubicBezTo>
                  <a:lnTo>
                    <a:pt x="4625" y="150"/>
                  </a:lnTo>
                  <a:cubicBezTo>
                    <a:pt x="4625" y="56"/>
                    <a:pt x="4576" y="1"/>
                    <a:pt x="450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b19fc3a5f0_2_106"/>
            <p:cNvSpPr/>
            <p:nvPr/>
          </p:nvSpPr>
          <p:spPr>
            <a:xfrm>
              <a:off x="6353463" y="3575865"/>
              <a:ext cx="240808" cy="174049"/>
            </a:xfrm>
            <a:custGeom>
              <a:rect b="b" l="l" r="r" t="t"/>
              <a:pathLst>
                <a:path extrusionOk="0" h="3942" w="5454">
                  <a:moveTo>
                    <a:pt x="5294" y="0"/>
                  </a:moveTo>
                  <a:cubicBezTo>
                    <a:pt x="5254" y="0"/>
                    <a:pt x="5209" y="13"/>
                    <a:pt x="5161" y="42"/>
                  </a:cubicBezTo>
                  <a:lnTo>
                    <a:pt x="292" y="2853"/>
                  </a:lnTo>
                  <a:cubicBezTo>
                    <a:pt x="129" y="2945"/>
                    <a:pt x="0" y="3169"/>
                    <a:pt x="0" y="3356"/>
                  </a:cubicBezTo>
                  <a:lnTo>
                    <a:pt x="0" y="3734"/>
                  </a:lnTo>
                  <a:cubicBezTo>
                    <a:pt x="0" y="3865"/>
                    <a:pt x="64" y="3942"/>
                    <a:pt x="159" y="3942"/>
                  </a:cubicBezTo>
                  <a:cubicBezTo>
                    <a:pt x="199" y="3942"/>
                    <a:pt x="244" y="3928"/>
                    <a:pt x="292" y="3900"/>
                  </a:cubicBezTo>
                  <a:lnTo>
                    <a:pt x="5161" y="1088"/>
                  </a:lnTo>
                  <a:cubicBezTo>
                    <a:pt x="5324" y="997"/>
                    <a:pt x="5453" y="773"/>
                    <a:pt x="5453" y="586"/>
                  </a:cubicBezTo>
                  <a:lnTo>
                    <a:pt x="5453" y="208"/>
                  </a:lnTo>
                  <a:cubicBezTo>
                    <a:pt x="5453" y="76"/>
                    <a:pt x="5389" y="0"/>
                    <a:pt x="529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b19fc3a5f0_2_106"/>
            <p:cNvSpPr/>
            <p:nvPr/>
          </p:nvSpPr>
          <p:spPr>
            <a:xfrm>
              <a:off x="6340349" y="3226221"/>
              <a:ext cx="260058" cy="434152"/>
            </a:xfrm>
            <a:custGeom>
              <a:rect b="b" l="l" r="r" t="t"/>
              <a:pathLst>
                <a:path extrusionOk="0" h="9833" w="5890">
                  <a:moveTo>
                    <a:pt x="5660" y="1"/>
                  </a:moveTo>
                  <a:cubicBezTo>
                    <a:pt x="5603" y="1"/>
                    <a:pt x="5539" y="20"/>
                    <a:pt x="5471" y="60"/>
                  </a:cubicBezTo>
                  <a:lnTo>
                    <a:pt x="420" y="2973"/>
                  </a:lnTo>
                  <a:cubicBezTo>
                    <a:pt x="188" y="3109"/>
                    <a:pt x="1" y="3432"/>
                    <a:pt x="1" y="3700"/>
                  </a:cubicBezTo>
                  <a:lnTo>
                    <a:pt x="1" y="9531"/>
                  </a:lnTo>
                  <a:cubicBezTo>
                    <a:pt x="1" y="9722"/>
                    <a:pt x="96" y="9832"/>
                    <a:pt x="234" y="9832"/>
                  </a:cubicBezTo>
                  <a:cubicBezTo>
                    <a:pt x="290" y="9832"/>
                    <a:pt x="353" y="9814"/>
                    <a:pt x="420" y="9776"/>
                  </a:cubicBezTo>
                  <a:lnTo>
                    <a:pt x="5471" y="6859"/>
                  </a:lnTo>
                  <a:cubicBezTo>
                    <a:pt x="5703" y="6723"/>
                    <a:pt x="5890" y="6400"/>
                    <a:pt x="5890" y="6131"/>
                  </a:cubicBezTo>
                  <a:lnTo>
                    <a:pt x="5890" y="300"/>
                  </a:lnTo>
                  <a:cubicBezTo>
                    <a:pt x="5890" y="111"/>
                    <a:pt x="5796" y="1"/>
                    <a:pt x="56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b19fc3a5f0_2_106"/>
            <p:cNvSpPr/>
            <p:nvPr/>
          </p:nvSpPr>
          <p:spPr>
            <a:xfrm>
              <a:off x="6340084" y="3225868"/>
              <a:ext cx="260632" cy="434726"/>
            </a:xfrm>
            <a:custGeom>
              <a:rect b="b" l="l" r="r" t="t"/>
              <a:pathLst>
                <a:path extrusionOk="0" h="9846" w="5903">
                  <a:moveTo>
                    <a:pt x="5664" y="16"/>
                  </a:moveTo>
                  <a:cubicBezTo>
                    <a:pt x="5701" y="16"/>
                    <a:pt x="5739" y="23"/>
                    <a:pt x="5770" y="43"/>
                  </a:cubicBezTo>
                  <a:cubicBezTo>
                    <a:pt x="5848" y="88"/>
                    <a:pt x="5888" y="179"/>
                    <a:pt x="5888" y="308"/>
                  </a:cubicBezTo>
                  <a:lnTo>
                    <a:pt x="5888" y="6139"/>
                  </a:lnTo>
                  <a:cubicBezTo>
                    <a:pt x="5888" y="6404"/>
                    <a:pt x="5701" y="6727"/>
                    <a:pt x="5474" y="6860"/>
                  </a:cubicBezTo>
                  <a:lnTo>
                    <a:pt x="421" y="9778"/>
                  </a:lnTo>
                  <a:cubicBezTo>
                    <a:pt x="358" y="9813"/>
                    <a:pt x="296" y="9832"/>
                    <a:pt x="241" y="9832"/>
                  </a:cubicBezTo>
                  <a:cubicBezTo>
                    <a:pt x="201" y="9832"/>
                    <a:pt x="165" y="9823"/>
                    <a:pt x="133" y="9804"/>
                  </a:cubicBezTo>
                  <a:cubicBezTo>
                    <a:pt x="54" y="9760"/>
                    <a:pt x="13" y="9668"/>
                    <a:pt x="13" y="9539"/>
                  </a:cubicBezTo>
                  <a:lnTo>
                    <a:pt x="13" y="3708"/>
                  </a:lnTo>
                  <a:cubicBezTo>
                    <a:pt x="13" y="3443"/>
                    <a:pt x="201" y="3120"/>
                    <a:pt x="429" y="2988"/>
                  </a:cubicBezTo>
                  <a:lnTo>
                    <a:pt x="5480" y="71"/>
                  </a:lnTo>
                  <a:cubicBezTo>
                    <a:pt x="5546" y="33"/>
                    <a:pt x="5610" y="16"/>
                    <a:pt x="5664" y="16"/>
                  </a:cubicBezTo>
                  <a:close/>
                  <a:moveTo>
                    <a:pt x="5665" y="0"/>
                  </a:moveTo>
                  <a:cubicBezTo>
                    <a:pt x="5606" y="0"/>
                    <a:pt x="5542" y="21"/>
                    <a:pt x="5474" y="60"/>
                  </a:cubicBezTo>
                  <a:lnTo>
                    <a:pt x="421" y="2977"/>
                  </a:lnTo>
                  <a:cubicBezTo>
                    <a:pt x="191" y="3110"/>
                    <a:pt x="0" y="3440"/>
                    <a:pt x="0" y="3708"/>
                  </a:cubicBezTo>
                  <a:lnTo>
                    <a:pt x="0" y="9539"/>
                  </a:lnTo>
                  <a:cubicBezTo>
                    <a:pt x="0" y="9671"/>
                    <a:pt x="44" y="9770"/>
                    <a:pt x="126" y="9818"/>
                  </a:cubicBezTo>
                  <a:cubicBezTo>
                    <a:pt x="160" y="9839"/>
                    <a:pt x="197" y="9845"/>
                    <a:pt x="238" y="9845"/>
                  </a:cubicBezTo>
                  <a:cubicBezTo>
                    <a:pt x="296" y="9845"/>
                    <a:pt x="360" y="9828"/>
                    <a:pt x="429" y="9787"/>
                  </a:cubicBezTo>
                  <a:lnTo>
                    <a:pt x="5480" y="6870"/>
                  </a:lnTo>
                  <a:cubicBezTo>
                    <a:pt x="5715" y="6738"/>
                    <a:pt x="5902" y="6408"/>
                    <a:pt x="5902" y="6139"/>
                  </a:cubicBezTo>
                  <a:lnTo>
                    <a:pt x="5902" y="308"/>
                  </a:lnTo>
                  <a:cubicBezTo>
                    <a:pt x="5902" y="176"/>
                    <a:pt x="5858" y="77"/>
                    <a:pt x="5777" y="30"/>
                  </a:cubicBezTo>
                  <a:cubicBezTo>
                    <a:pt x="5743" y="10"/>
                    <a:pt x="5705" y="0"/>
                    <a:pt x="5665"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gb19fc3a5f0_2_106"/>
            <p:cNvSpPr/>
            <p:nvPr/>
          </p:nvSpPr>
          <p:spPr>
            <a:xfrm>
              <a:off x="6540007" y="3261013"/>
              <a:ext cx="86671" cy="133826"/>
            </a:xfrm>
            <a:custGeom>
              <a:rect b="b" l="l" r="r" t="t"/>
              <a:pathLst>
                <a:path extrusionOk="0" h="3031" w="1963">
                  <a:moveTo>
                    <a:pt x="1730" y="0"/>
                  </a:moveTo>
                  <a:cubicBezTo>
                    <a:pt x="1674" y="0"/>
                    <a:pt x="1611" y="18"/>
                    <a:pt x="1544" y="57"/>
                  </a:cubicBezTo>
                  <a:lnTo>
                    <a:pt x="419" y="706"/>
                  </a:lnTo>
                  <a:cubicBezTo>
                    <a:pt x="188" y="842"/>
                    <a:pt x="1" y="1165"/>
                    <a:pt x="1" y="1434"/>
                  </a:cubicBezTo>
                  <a:lnTo>
                    <a:pt x="1" y="2732"/>
                  </a:lnTo>
                  <a:cubicBezTo>
                    <a:pt x="1" y="2922"/>
                    <a:pt x="95" y="3031"/>
                    <a:pt x="231" y="3031"/>
                  </a:cubicBezTo>
                  <a:cubicBezTo>
                    <a:pt x="288" y="3031"/>
                    <a:pt x="351" y="3012"/>
                    <a:pt x="419" y="2974"/>
                  </a:cubicBezTo>
                  <a:lnTo>
                    <a:pt x="1544" y="2324"/>
                  </a:lnTo>
                  <a:cubicBezTo>
                    <a:pt x="1776" y="2192"/>
                    <a:pt x="1963" y="1866"/>
                    <a:pt x="1963" y="1600"/>
                  </a:cubicBezTo>
                  <a:lnTo>
                    <a:pt x="1963" y="298"/>
                  </a:lnTo>
                  <a:cubicBezTo>
                    <a:pt x="1963" y="110"/>
                    <a:pt x="1868" y="0"/>
                    <a:pt x="17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b19fc3a5f0_2_106"/>
            <p:cNvSpPr/>
            <p:nvPr/>
          </p:nvSpPr>
          <p:spPr>
            <a:xfrm>
              <a:off x="6366620" y="3319780"/>
              <a:ext cx="130206" cy="91837"/>
            </a:xfrm>
            <a:custGeom>
              <a:rect b="b" l="l" r="r" t="t"/>
              <a:pathLst>
                <a:path extrusionOk="0" h="2080" w="2949">
                  <a:moveTo>
                    <a:pt x="2833" y="1"/>
                  </a:moveTo>
                  <a:cubicBezTo>
                    <a:pt x="2805" y="1"/>
                    <a:pt x="2774" y="9"/>
                    <a:pt x="2742" y="28"/>
                  </a:cubicBezTo>
                  <a:lnTo>
                    <a:pt x="208" y="1486"/>
                  </a:lnTo>
                  <a:cubicBezTo>
                    <a:pt x="93" y="1551"/>
                    <a:pt x="1" y="1714"/>
                    <a:pt x="1" y="1847"/>
                  </a:cubicBezTo>
                  <a:lnTo>
                    <a:pt x="1" y="1931"/>
                  </a:lnTo>
                  <a:cubicBezTo>
                    <a:pt x="1" y="2025"/>
                    <a:pt x="47" y="2080"/>
                    <a:pt x="114" y="2080"/>
                  </a:cubicBezTo>
                  <a:cubicBezTo>
                    <a:pt x="142" y="2080"/>
                    <a:pt x="174" y="2071"/>
                    <a:pt x="208" y="2051"/>
                  </a:cubicBezTo>
                  <a:lnTo>
                    <a:pt x="2742" y="593"/>
                  </a:lnTo>
                  <a:cubicBezTo>
                    <a:pt x="2857" y="527"/>
                    <a:pt x="2949" y="364"/>
                    <a:pt x="2949" y="232"/>
                  </a:cubicBezTo>
                  <a:lnTo>
                    <a:pt x="2949" y="150"/>
                  </a:lnTo>
                  <a:cubicBezTo>
                    <a:pt x="2949" y="55"/>
                    <a:pt x="2902"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b19fc3a5f0_2_106"/>
            <p:cNvSpPr/>
            <p:nvPr/>
          </p:nvSpPr>
          <p:spPr>
            <a:xfrm>
              <a:off x="6366620" y="3369761"/>
              <a:ext cx="130206" cy="91881"/>
            </a:xfrm>
            <a:custGeom>
              <a:rect b="b" l="l" r="r" t="t"/>
              <a:pathLst>
                <a:path extrusionOk="0" h="2081" w="2949">
                  <a:moveTo>
                    <a:pt x="2833" y="1"/>
                  </a:moveTo>
                  <a:cubicBezTo>
                    <a:pt x="2805" y="1"/>
                    <a:pt x="2774" y="9"/>
                    <a:pt x="2742" y="28"/>
                  </a:cubicBezTo>
                  <a:lnTo>
                    <a:pt x="208" y="1487"/>
                  </a:lnTo>
                  <a:cubicBezTo>
                    <a:pt x="93" y="1551"/>
                    <a:pt x="1" y="1714"/>
                    <a:pt x="1" y="1847"/>
                  </a:cubicBezTo>
                  <a:lnTo>
                    <a:pt x="1" y="1932"/>
                  </a:lnTo>
                  <a:cubicBezTo>
                    <a:pt x="1" y="2026"/>
                    <a:pt x="47" y="2080"/>
                    <a:pt x="115" y="2080"/>
                  </a:cubicBezTo>
                  <a:cubicBezTo>
                    <a:pt x="143" y="2080"/>
                    <a:pt x="174" y="2071"/>
                    <a:pt x="208" y="2051"/>
                  </a:cubicBezTo>
                  <a:lnTo>
                    <a:pt x="2742" y="592"/>
                  </a:lnTo>
                  <a:cubicBezTo>
                    <a:pt x="2857" y="528"/>
                    <a:pt x="2949" y="365"/>
                    <a:pt x="2949" y="232"/>
                  </a:cubicBezTo>
                  <a:lnTo>
                    <a:pt x="2949" y="150"/>
                  </a:lnTo>
                  <a:cubicBezTo>
                    <a:pt x="2949" y="55"/>
                    <a:pt x="2902"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b19fc3a5f0_2_106"/>
            <p:cNvSpPr/>
            <p:nvPr/>
          </p:nvSpPr>
          <p:spPr>
            <a:xfrm>
              <a:off x="6366620" y="3419741"/>
              <a:ext cx="130206" cy="91881"/>
            </a:xfrm>
            <a:custGeom>
              <a:rect b="b" l="l" r="r" t="t"/>
              <a:pathLst>
                <a:path extrusionOk="0" h="2081" w="2949">
                  <a:moveTo>
                    <a:pt x="2833" y="1"/>
                  </a:moveTo>
                  <a:cubicBezTo>
                    <a:pt x="2805" y="1"/>
                    <a:pt x="2774" y="10"/>
                    <a:pt x="2742" y="28"/>
                  </a:cubicBezTo>
                  <a:lnTo>
                    <a:pt x="208" y="1486"/>
                  </a:lnTo>
                  <a:cubicBezTo>
                    <a:pt x="93" y="1552"/>
                    <a:pt x="1" y="1715"/>
                    <a:pt x="1" y="1847"/>
                  </a:cubicBezTo>
                  <a:lnTo>
                    <a:pt x="1" y="1932"/>
                  </a:lnTo>
                  <a:cubicBezTo>
                    <a:pt x="1" y="2026"/>
                    <a:pt x="47" y="2080"/>
                    <a:pt x="114" y="2080"/>
                  </a:cubicBezTo>
                  <a:cubicBezTo>
                    <a:pt x="142" y="2080"/>
                    <a:pt x="174" y="2071"/>
                    <a:pt x="208" y="2051"/>
                  </a:cubicBezTo>
                  <a:lnTo>
                    <a:pt x="2742" y="593"/>
                  </a:lnTo>
                  <a:cubicBezTo>
                    <a:pt x="2857" y="528"/>
                    <a:pt x="2949" y="364"/>
                    <a:pt x="2949" y="232"/>
                  </a:cubicBezTo>
                  <a:lnTo>
                    <a:pt x="2949" y="151"/>
                  </a:lnTo>
                  <a:cubicBezTo>
                    <a:pt x="2949" y="56"/>
                    <a:pt x="2902"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gb19fc3a5f0_2_106"/>
            <p:cNvSpPr/>
            <p:nvPr/>
          </p:nvSpPr>
          <p:spPr>
            <a:xfrm>
              <a:off x="6366620" y="3427027"/>
              <a:ext cx="204205" cy="134577"/>
            </a:xfrm>
            <a:custGeom>
              <a:rect b="b" l="l" r="r" t="t"/>
              <a:pathLst>
                <a:path extrusionOk="0" h="3048" w="4625">
                  <a:moveTo>
                    <a:pt x="4509" y="0"/>
                  </a:moveTo>
                  <a:cubicBezTo>
                    <a:pt x="4480" y="0"/>
                    <a:pt x="4448" y="10"/>
                    <a:pt x="4414" y="30"/>
                  </a:cubicBezTo>
                  <a:lnTo>
                    <a:pt x="208" y="2454"/>
                  </a:lnTo>
                  <a:cubicBezTo>
                    <a:pt x="93" y="2518"/>
                    <a:pt x="1" y="2681"/>
                    <a:pt x="1" y="2814"/>
                  </a:cubicBezTo>
                  <a:lnTo>
                    <a:pt x="1" y="2899"/>
                  </a:lnTo>
                  <a:cubicBezTo>
                    <a:pt x="1" y="2993"/>
                    <a:pt x="47" y="3048"/>
                    <a:pt x="115" y="3048"/>
                  </a:cubicBezTo>
                  <a:cubicBezTo>
                    <a:pt x="143" y="3048"/>
                    <a:pt x="174" y="3038"/>
                    <a:pt x="208" y="3018"/>
                  </a:cubicBezTo>
                  <a:lnTo>
                    <a:pt x="4414" y="594"/>
                  </a:lnTo>
                  <a:cubicBezTo>
                    <a:pt x="4529" y="526"/>
                    <a:pt x="4625" y="363"/>
                    <a:pt x="4625" y="230"/>
                  </a:cubicBezTo>
                  <a:lnTo>
                    <a:pt x="4625" y="149"/>
                  </a:lnTo>
                  <a:cubicBezTo>
                    <a:pt x="4625" y="55"/>
                    <a:pt x="4577" y="0"/>
                    <a:pt x="450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b19fc3a5f0_2_106"/>
            <p:cNvSpPr/>
            <p:nvPr/>
          </p:nvSpPr>
          <p:spPr>
            <a:xfrm>
              <a:off x="6366620" y="3477007"/>
              <a:ext cx="204205" cy="134577"/>
            </a:xfrm>
            <a:custGeom>
              <a:rect b="b" l="l" r="r" t="t"/>
              <a:pathLst>
                <a:path extrusionOk="0" h="3048" w="4625">
                  <a:moveTo>
                    <a:pt x="4509" y="0"/>
                  </a:moveTo>
                  <a:cubicBezTo>
                    <a:pt x="4480" y="0"/>
                    <a:pt x="4448" y="10"/>
                    <a:pt x="4414" y="30"/>
                  </a:cubicBezTo>
                  <a:lnTo>
                    <a:pt x="208" y="2454"/>
                  </a:lnTo>
                  <a:cubicBezTo>
                    <a:pt x="93" y="2519"/>
                    <a:pt x="1" y="2682"/>
                    <a:pt x="1" y="2814"/>
                  </a:cubicBezTo>
                  <a:lnTo>
                    <a:pt x="1" y="2899"/>
                  </a:lnTo>
                  <a:cubicBezTo>
                    <a:pt x="1" y="2993"/>
                    <a:pt x="47" y="3047"/>
                    <a:pt x="114" y="3047"/>
                  </a:cubicBezTo>
                  <a:cubicBezTo>
                    <a:pt x="142" y="3047"/>
                    <a:pt x="174" y="3038"/>
                    <a:pt x="208" y="3018"/>
                  </a:cubicBezTo>
                  <a:lnTo>
                    <a:pt x="4414" y="594"/>
                  </a:lnTo>
                  <a:cubicBezTo>
                    <a:pt x="4529" y="526"/>
                    <a:pt x="4625" y="363"/>
                    <a:pt x="4625" y="230"/>
                  </a:cubicBezTo>
                  <a:lnTo>
                    <a:pt x="4625" y="148"/>
                  </a:lnTo>
                  <a:cubicBezTo>
                    <a:pt x="4625" y="55"/>
                    <a:pt x="4577" y="0"/>
                    <a:pt x="450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b19fc3a5f0_2_106"/>
            <p:cNvSpPr/>
            <p:nvPr/>
          </p:nvSpPr>
          <p:spPr>
            <a:xfrm>
              <a:off x="6743594" y="3350643"/>
              <a:ext cx="240631" cy="174093"/>
            </a:xfrm>
            <a:custGeom>
              <a:rect b="b" l="l" r="r" t="t"/>
              <a:pathLst>
                <a:path extrusionOk="0" h="3943" w="5450">
                  <a:moveTo>
                    <a:pt x="5290" y="0"/>
                  </a:moveTo>
                  <a:cubicBezTo>
                    <a:pt x="5251" y="0"/>
                    <a:pt x="5207" y="13"/>
                    <a:pt x="5161" y="40"/>
                  </a:cubicBezTo>
                  <a:lnTo>
                    <a:pt x="289" y="2855"/>
                  </a:lnTo>
                  <a:cubicBezTo>
                    <a:pt x="129" y="2946"/>
                    <a:pt x="0" y="3170"/>
                    <a:pt x="0" y="3357"/>
                  </a:cubicBezTo>
                  <a:lnTo>
                    <a:pt x="0" y="3735"/>
                  </a:lnTo>
                  <a:cubicBezTo>
                    <a:pt x="0" y="3865"/>
                    <a:pt x="65" y="3942"/>
                    <a:pt x="159" y="3942"/>
                  </a:cubicBezTo>
                  <a:cubicBezTo>
                    <a:pt x="198" y="3942"/>
                    <a:pt x="242" y="3929"/>
                    <a:pt x="289" y="3901"/>
                  </a:cubicBezTo>
                  <a:lnTo>
                    <a:pt x="5161" y="1090"/>
                  </a:lnTo>
                  <a:cubicBezTo>
                    <a:pt x="5321" y="998"/>
                    <a:pt x="5450" y="774"/>
                    <a:pt x="5450" y="587"/>
                  </a:cubicBezTo>
                  <a:lnTo>
                    <a:pt x="5450" y="209"/>
                  </a:lnTo>
                  <a:cubicBezTo>
                    <a:pt x="5450" y="77"/>
                    <a:pt x="5385" y="0"/>
                    <a:pt x="529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gb19fc3a5f0_2_106"/>
            <p:cNvSpPr/>
            <p:nvPr/>
          </p:nvSpPr>
          <p:spPr>
            <a:xfrm>
              <a:off x="6730348" y="3000999"/>
              <a:ext cx="260191" cy="434152"/>
            </a:xfrm>
            <a:custGeom>
              <a:rect b="b" l="l" r="r" t="t"/>
              <a:pathLst>
                <a:path extrusionOk="0" h="9833" w="5893">
                  <a:moveTo>
                    <a:pt x="5660" y="1"/>
                  </a:moveTo>
                  <a:cubicBezTo>
                    <a:pt x="5604" y="1"/>
                    <a:pt x="5541" y="19"/>
                    <a:pt x="5474" y="57"/>
                  </a:cubicBezTo>
                  <a:lnTo>
                    <a:pt x="419" y="2974"/>
                  </a:lnTo>
                  <a:cubicBezTo>
                    <a:pt x="191" y="3110"/>
                    <a:pt x="1" y="3433"/>
                    <a:pt x="1" y="3702"/>
                  </a:cubicBezTo>
                  <a:lnTo>
                    <a:pt x="1" y="9533"/>
                  </a:lnTo>
                  <a:cubicBezTo>
                    <a:pt x="1" y="9723"/>
                    <a:pt x="96" y="9832"/>
                    <a:pt x="232" y="9832"/>
                  </a:cubicBezTo>
                  <a:cubicBezTo>
                    <a:pt x="289" y="9832"/>
                    <a:pt x="352" y="9814"/>
                    <a:pt x="419" y="9774"/>
                  </a:cubicBezTo>
                  <a:lnTo>
                    <a:pt x="5474" y="6857"/>
                  </a:lnTo>
                  <a:cubicBezTo>
                    <a:pt x="5706" y="6724"/>
                    <a:pt x="5893" y="6401"/>
                    <a:pt x="5893" y="6132"/>
                  </a:cubicBezTo>
                  <a:lnTo>
                    <a:pt x="5893" y="298"/>
                  </a:lnTo>
                  <a:cubicBezTo>
                    <a:pt x="5893" y="110"/>
                    <a:pt x="5798" y="1"/>
                    <a:pt x="56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b19fc3a5f0_2_106"/>
            <p:cNvSpPr/>
            <p:nvPr/>
          </p:nvSpPr>
          <p:spPr>
            <a:xfrm>
              <a:off x="6730083" y="3000690"/>
              <a:ext cx="260765" cy="434726"/>
            </a:xfrm>
            <a:custGeom>
              <a:rect b="b" l="l" r="r" t="t"/>
              <a:pathLst>
                <a:path extrusionOk="0" h="9846" w="5906">
                  <a:moveTo>
                    <a:pt x="5667" y="15"/>
                  </a:moveTo>
                  <a:cubicBezTo>
                    <a:pt x="5706" y="15"/>
                    <a:pt x="5741" y="24"/>
                    <a:pt x="5773" y="43"/>
                  </a:cubicBezTo>
                  <a:cubicBezTo>
                    <a:pt x="5847" y="88"/>
                    <a:pt x="5892" y="180"/>
                    <a:pt x="5892" y="305"/>
                  </a:cubicBezTo>
                  <a:lnTo>
                    <a:pt x="5892" y="6139"/>
                  </a:lnTo>
                  <a:cubicBezTo>
                    <a:pt x="5892" y="6405"/>
                    <a:pt x="5704" y="6728"/>
                    <a:pt x="5477" y="6861"/>
                  </a:cubicBezTo>
                  <a:lnTo>
                    <a:pt x="421" y="9778"/>
                  </a:lnTo>
                  <a:cubicBezTo>
                    <a:pt x="357" y="9814"/>
                    <a:pt x="296" y="9832"/>
                    <a:pt x="240" y="9832"/>
                  </a:cubicBezTo>
                  <a:cubicBezTo>
                    <a:pt x="201" y="9832"/>
                    <a:pt x="165" y="9823"/>
                    <a:pt x="132" y="9805"/>
                  </a:cubicBezTo>
                  <a:cubicBezTo>
                    <a:pt x="58" y="9761"/>
                    <a:pt x="13" y="9668"/>
                    <a:pt x="13" y="9540"/>
                  </a:cubicBezTo>
                  <a:lnTo>
                    <a:pt x="13" y="3709"/>
                  </a:lnTo>
                  <a:cubicBezTo>
                    <a:pt x="13" y="3444"/>
                    <a:pt x="201" y="3120"/>
                    <a:pt x="428" y="2988"/>
                  </a:cubicBezTo>
                  <a:lnTo>
                    <a:pt x="5484" y="71"/>
                  </a:lnTo>
                  <a:cubicBezTo>
                    <a:pt x="5549" y="35"/>
                    <a:pt x="5611" y="15"/>
                    <a:pt x="5667" y="15"/>
                  </a:cubicBezTo>
                  <a:close/>
                  <a:moveTo>
                    <a:pt x="5666" y="1"/>
                  </a:moveTo>
                  <a:cubicBezTo>
                    <a:pt x="5608" y="1"/>
                    <a:pt x="5543" y="21"/>
                    <a:pt x="5477" y="61"/>
                  </a:cubicBezTo>
                  <a:lnTo>
                    <a:pt x="421" y="2978"/>
                  </a:lnTo>
                  <a:cubicBezTo>
                    <a:pt x="190" y="3111"/>
                    <a:pt x="0" y="3440"/>
                    <a:pt x="0" y="3709"/>
                  </a:cubicBezTo>
                  <a:lnTo>
                    <a:pt x="0" y="9540"/>
                  </a:lnTo>
                  <a:cubicBezTo>
                    <a:pt x="0" y="9672"/>
                    <a:pt x="47" y="9770"/>
                    <a:pt x="126" y="9819"/>
                  </a:cubicBezTo>
                  <a:cubicBezTo>
                    <a:pt x="160" y="9835"/>
                    <a:pt x="197" y="9846"/>
                    <a:pt x="242" y="9846"/>
                  </a:cubicBezTo>
                  <a:cubicBezTo>
                    <a:pt x="299" y="9846"/>
                    <a:pt x="364" y="9828"/>
                    <a:pt x="428" y="9788"/>
                  </a:cubicBezTo>
                  <a:lnTo>
                    <a:pt x="5484" y="6871"/>
                  </a:lnTo>
                  <a:cubicBezTo>
                    <a:pt x="5715" y="6738"/>
                    <a:pt x="5905" y="6408"/>
                    <a:pt x="5905" y="6139"/>
                  </a:cubicBezTo>
                  <a:lnTo>
                    <a:pt x="5905" y="305"/>
                  </a:lnTo>
                  <a:cubicBezTo>
                    <a:pt x="5905" y="176"/>
                    <a:pt x="5858" y="78"/>
                    <a:pt x="5779" y="30"/>
                  </a:cubicBezTo>
                  <a:cubicBezTo>
                    <a:pt x="5746" y="11"/>
                    <a:pt x="5708" y="1"/>
                    <a:pt x="566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b19fc3a5f0_2_106"/>
            <p:cNvSpPr/>
            <p:nvPr/>
          </p:nvSpPr>
          <p:spPr>
            <a:xfrm>
              <a:off x="6930006" y="3035835"/>
              <a:ext cx="86671" cy="133870"/>
            </a:xfrm>
            <a:custGeom>
              <a:rect b="b" l="l" r="r" t="t"/>
              <a:pathLst>
                <a:path extrusionOk="0" h="3032" w="1963">
                  <a:moveTo>
                    <a:pt x="1730" y="1"/>
                  </a:moveTo>
                  <a:cubicBezTo>
                    <a:pt x="1674" y="1"/>
                    <a:pt x="1611" y="19"/>
                    <a:pt x="1544" y="57"/>
                  </a:cubicBezTo>
                  <a:lnTo>
                    <a:pt x="418" y="706"/>
                  </a:lnTo>
                  <a:cubicBezTo>
                    <a:pt x="187" y="843"/>
                    <a:pt x="1" y="1165"/>
                    <a:pt x="1" y="1434"/>
                  </a:cubicBezTo>
                  <a:lnTo>
                    <a:pt x="1" y="2732"/>
                  </a:lnTo>
                  <a:cubicBezTo>
                    <a:pt x="1" y="2923"/>
                    <a:pt x="94" y="3031"/>
                    <a:pt x="231" y="3031"/>
                  </a:cubicBezTo>
                  <a:cubicBezTo>
                    <a:pt x="287" y="3031"/>
                    <a:pt x="351" y="3013"/>
                    <a:pt x="418" y="2974"/>
                  </a:cubicBezTo>
                  <a:lnTo>
                    <a:pt x="1544" y="2324"/>
                  </a:lnTo>
                  <a:cubicBezTo>
                    <a:pt x="1775" y="2192"/>
                    <a:pt x="1962" y="1866"/>
                    <a:pt x="1962" y="1601"/>
                  </a:cubicBezTo>
                  <a:lnTo>
                    <a:pt x="1962" y="298"/>
                  </a:lnTo>
                  <a:cubicBezTo>
                    <a:pt x="1962" y="110"/>
                    <a:pt x="1868" y="1"/>
                    <a:pt x="17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b19fc3a5f0_2_106"/>
            <p:cNvSpPr/>
            <p:nvPr/>
          </p:nvSpPr>
          <p:spPr>
            <a:xfrm>
              <a:off x="6756619" y="3094602"/>
              <a:ext cx="130338" cy="91881"/>
            </a:xfrm>
            <a:custGeom>
              <a:rect b="b" l="l" r="r" t="t"/>
              <a:pathLst>
                <a:path extrusionOk="0" h="2081" w="2952">
                  <a:moveTo>
                    <a:pt x="2833" y="1"/>
                  </a:moveTo>
                  <a:cubicBezTo>
                    <a:pt x="2805" y="1"/>
                    <a:pt x="2774" y="10"/>
                    <a:pt x="2741" y="28"/>
                  </a:cubicBezTo>
                  <a:lnTo>
                    <a:pt x="212" y="1486"/>
                  </a:lnTo>
                  <a:cubicBezTo>
                    <a:pt x="96" y="1552"/>
                    <a:pt x="0" y="1715"/>
                    <a:pt x="0" y="1847"/>
                  </a:cubicBezTo>
                  <a:lnTo>
                    <a:pt x="0" y="1932"/>
                  </a:lnTo>
                  <a:cubicBezTo>
                    <a:pt x="0" y="2026"/>
                    <a:pt x="48" y="2080"/>
                    <a:pt x="117" y="2080"/>
                  </a:cubicBezTo>
                  <a:cubicBezTo>
                    <a:pt x="146" y="2080"/>
                    <a:pt x="178" y="2071"/>
                    <a:pt x="212" y="2051"/>
                  </a:cubicBezTo>
                  <a:lnTo>
                    <a:pt x="2741" y="593"/>
                  </a:lnTo>
                  <a:cubicBezTo>
                    <a:pt x="2856" y="528"/>
                    <a:pt x="2952" y="364"/>
                    <a:pt x="2952" y="232"/>
                  </a:cubicBezTo>
                  <a:lnTo>
                    <a:pt x="2952" y="151"/>
                  </a:lnTo>
                  <a:cubicBezTo>
                    <a:pt x="2952" y="56"/>
                    <a:pt x="2903"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b19fc3a5f0_2_106"/>
            <p:cNvSpPr/>
            <p:nvPr/>
          </p:nvSpPr>
          <p:spPr>
            <a:xfrm>
              <a:off x="6756619" y="3144583"/>
              <a:ext cx="130338" cy="91881"/>
            </a:xfrm>
            <a:custGeom>
              <a:rect b="b" l="l" r="r" t="t"/>
              <a:pathLst>
                <a:path extrusionOk="0" h="2081" w="2952">
                  <a:moveTo>
                    <a:pt x="2833" y="1"/>
                  </a:moveTo>
                  <a:cubicBezTo>
                    <a:pt x="2805" y="1"/>
                    <a:pt x="2774" y="10"/>
                    <a:pt x="2741" y="28"/>
                  </a:cubicBezTo>
                  <a:lnTo>
                    <a:pt x="212" y="1487"/>
                  </a:lnTo>
                  <a:cubicBezTo>
                    <a:pt x="96" y="1551"/>
                    <a:pt x="0" y="1714"/>
                    <a:pt x="0" y="1847"/>
                  </a:cubicBezTo>
                  <a:lnTo>
                    <a:pt x="0" y="1932"/>
                  </a:lnTo>
                  <a:cubicBezTo>
                    <a:pt x="0" y="2026"/>
                    <a:pt x="48" y="2081"/>
                    <a:pt x="117" y="2081"/>
                  </a:cubicBezTo>
                  <a:cubicBezTo>
                    <a:pt x="146" y="2081"/>
                    <a:pt x="178" y="2071"/>
                    <a:pt x="212" y="2051"/>
                  </a:cubicBezTo>
                  <a:lnTo>
                    <a:pt x="2741" y="593"/>
                  </a:lnTo>
                  <a:cubicBezTo>
                    <a:pt x="2856" y="528"/>
                    <a:pt x="2952" y="365"/>
                    <a:pt x="2952" y="232"/>
                  </a:cubicBezTo>
                  <a:lnTo>
                    <a:pt x="2952" y="150"/>
                  </a:lnTo>
                  <a:cubicBezTo>
                    <a:pt x="2952" y="56"/>
                    <a:pt x="2903" y="1"/>
                    <a:pt x="283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gb19fc3a5f0_2_106"/>
            <p:cNvSpPr/>
            <p:nvPr/>
          </p:nvSpPr>
          <p:spPr>
            <a:xfrm>
              <a:off x="6756619" y="3194608"/>
              <a:ext cx="130338" cy="91837"/>
            </a:xfrm>
            <a:custGeom>
              <a:rect b="b" l="l" r="r" t="t"/>
              <a:pathLst>
                <a:path extrusionOk="0" h="2080" w="2952">
                  <a:moveTo>
                    <a:pt x="2833" y="0"/>
                  </a:moveTo>
                  <a:cubicBezTo>
                    <a:pt x="2805" y="0"/>
                    <a:pt x="2774" y="9"/>
                    <a:pt x="2741" y="27"/>
                  </a:cubicBezTo>
                  <a:lnTo>
                    <a:pt x="212" y="1486"/>
                  </a:lnTo>
                  <a:cubicBezTo>
                    <a:pt x="96" y="1551"/>
                    <a:pt x="0" y="1714"/>
                    <a:pt x="0" y="1846"/>
                  </a:cubicBezTo>
                  <a:lnTo>
                    <a:pt x="0" y="1931"/>
                  </a:lnTo>
                  <a:cubicBezTo>
                    <a:pt x="0" y="2025"/>
                    <a:pt x="48" y="2079"/>
                    <a:pt x="117" y="2079"/>
                  </a:cubicBezTo>
                  <a:cubicBezTo>
                    <a:pt x="146" y="2079"/>
                    <a:pt x="178" y="2070"/>
                    <a:pt x="212" y="2050"/>
                  </a:cubicBezTo>
                  <a:lnTo>
                    <a:pt x="2741" y="592"/>
                  </a:lnTo>
                  <a:cubicBezTo>
                    <a:pt x="2856" y="527"/>
                    <a:pt x="2952" y="364"/>
                    <a:pt x="2952" y="231"/>
                  </a:cubicBezTo>
                  <a:lnTo>
                    <a:pt x="2952" y="150"/>
                  </a:lnTo>
                  <a:cubicBezTo>
                    <a:pt x="2952" y="55"/>
                    <a:pt x="2903" y="0"/>
                    <a:pt x="283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b19fc3a5f0_2_106"/>
            <p:cNvSpPr/>
            <p:nvPr/>
          </p:nvSpPr>
          <p:spPr>
            <a:xfrm>
              <a:off x="6756619" y="3201849"/>
              <a:ext cx="204205" cy="134577"/>
            </a:xfrm>
            <a:custGeom>
              <a:rect b="b" l="l" r="r" t="t"/>
              <a:pathLst>
                <a:path extrusionOk="0" h="3048" w="4625">
                  <a:moveTo>
                    <a:pt x="4511" y="1"/>
                  </a:moveTo>
                  <a:cubicBezTo>
                    <a:pt x="4483" y="1"/>
                    <a:pt x="4451" y="10"/>
                    <a:pt x="4417" y="30"/>
                  </a:cubicBezTo>
                  <a:lnTo>
                    <a:pt x="212" y="2454"/>
                  </a:lnTo>
                  <a:cubicBezTo>
                    <a:pt x="96" y="2519"/>
                    <a:pt x="0" y="2682"/>
                    <a:pt x="0" y="2815"/>
                  </a:cubicBezTo>
                  <a:lnTo>
                    <a:pt x="0" y="2900"/>
                  </a:lnTo>
                  <a:cubicBezTo>
                    <a:pt x="0" y="2993"/>
                    <a:pt x="48" y="3048"/>
                    <a:pt x="117" y="3048"/>
                  </a:cubicBezTo>
                  <a:cubicBezTo>
                    <a:pt x="146" y="3048"/>
                    <a:pt x="178" y="3039"/>
                    <a:pt x="212" y="3019"/>
                  </a:cubicBezTo>
                  <a:lnTo>
                    <a:pt x="4417" y="591"/>
                  </a:lnTo>
                  <a:cubicBezTo>
                    <a:pt x="4532" y="526"/>
                    <a:pt x="4624" y="363"/>
                    <a:pt x="4624" y="231"/>
                  </a:cubicBezTo>
                  <a:lnTo>
                    <a:pt x="4624" y="149"/>
                  </a:lnTo>
                  <a:cubicBezTo>
                    <a:pt x="4624" y="55"/>
                    <a:pt x="4578" y="1"/>
                    <a:pt x="451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gb19fc3a5f0_2_106"/>
            <p:cNvSpPr/>
            <p:nvPr/>
          </p:nvSpPr>
          <p:spPr>
            <a:xfrm>
              <a:off x="6756619" y="3251829"/>
              <a:ext cx="204205" cy="134577"/>
            </a:xfrm>
            <a:custGeom>
              <a:rect b="b" l="l" r="r" t="t"/>
              <a:pathLst>
                <a:path extrusionOk="0" h="3048" w="4625">
                  <a:moveTo>
                    <a:pt x="4511" y="1"/>
                  </a:moveTo>
                  <a:cubicBezTo>
                    <a:pt x="4483" y="1"/>
                    <a:pt x="4451" y="10"/>
                    <a:pt x="4417" y="30"/>
                  </a:cubicBezTo>
                  <a:lnTo>
                    <a:pt x="212" y="2451"/>
                  </a:lnTo>
                  <a:cubicBezTo>
                    <a:pt x="96" y="2519"/>
                    <a:pt x="0" y="2682"/>
                    <a:pt x="0" y="2814"/>
                  </a:cubicBezTo>
                  <a:lnTo>
                    <a:pt x="0" y="2899"/>
                  </a:lnTo>
                  <a:cubicBezTo>
                    <a:pt x="0" y="2993"/>
                    <a:pt x="48" y="3048"/>
                    <a:pt x="117" y="3048"/>
                  </a:cubicBezTo>
                  <a:cubicBezTo>
                    <a:pt x="146" y="3048"/>
                    <a:pt x="178" y="3038"/>
                    <a:pt x="212" y="3018"/>
                  </a:cubicBezTo>
                  <a:lnTo>
                    <a:pt x="4417" y="591"/>
                  </a:lnTo>
                  <a:cubicBezTo>
                    <a:pt x="4532" y="527"/>
                    <a:pt x="4624" y="363"/>
                    <a:pt x="4624" y="230"/>
                  </a:cubicBezTo>
                  <a:lnTo>
                    <a:pt x="4624" y="149"/>
                  </a:lnTo>
                  <a:cubicBezTo>
                    <a:pt x="4624" y="55"/>
                    <a:pt x="4579" y="1"/>
                    <a:pt x="451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b19fc3a5f0_2_106"/>
            <p:cNvSpPr/>
            <p:nvPr/>
          </p:nvSpPr>
          <p:spPr>
            <a:xfrm>
              <a:off x="5690248" y="2321536"/>
              <a:ext cx="43402" cy="225222"/>
            </a:xfrm>
            <a:custGeom>
              <a:rect b="b" l="l" r="r" t="t"/>
              <a:pathLst>
                <a:path extrusionOk="0" h="5101" w="983">
                  <a:moveTo>
                    <a:pt x="0" y="1"/>
                  </a:moveTo>
                  <a:lnTo>
                    <a:pt x="0" y="4537"/>
                  </a:lnTo>
                  <a:lnTo>
                    <a:pt x="983" y="5100"/>
                  </a:lnTo>
                  <a:lnTo>
                    <a:pt x="983" y="572"/>
                  </a:lnTo>
                  <a:lnTo>
                    <a:pt x="0" y="1"/>
                  </a:ln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b19fc3a5f0_2_106"/>
            <p:cNvSpPr/>
            <p:nvPr/>
          </p:nvSpPr>
          <p:spPr>
            <a:xfrm>
              <a:off x="5690248" y="2321536"/>
              <a:ext cx="43402" cy="225222"/>
            </a:xfrm>
            <a:custGeom>
              <a:rect b="b" l="l" r="r" t="t"/>
              <a:pathLst>
                <a:path extrusionOk="0" h="5101" w="983">
                  <a:moveTo>
                    <a:pt x="0" y="1"/>
                  </a:moveTo>
                  <a:lnTo>
                    <a:pt x="0" y="4537"/>
                  </a:lnTo>
                  <a:lnTo>
                    <a:pt x="983" y="5100"/>
                  </a:lnTo>
                  <a:lnTo>
                    <a:pt x="983" y="57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b19fc3a5f0_2_106"/>
            <p:cNvSpPr/>
            <p:nvPr/>
          </p:nvSpPr>
          <p:spPr>
            <a:xfrm>
              <a:off x="7487387" y="3168425"/>
              <a:ext cx="4194" cy="64198"/>
            </a:xfrm>
            <a:custGeom>
              <a:rect b="b" l="l" r="r" t="t"/>
              <a:pathLst>
                <a:path extrusionOk="0" h="1454" w="95">
                  <a:moveTo>
                    <a:pt x="0" y="0"/>
                  </a:moveTo>
                  <a:cubicBezTo>
                    <a:pt x="0" y="513"/>
                    <a:pt x="31" y="998"/>
                    <a:pt x="95" y="1454"/>
                  </a:cubicBezTo>
                  <a:cubicBezTo>
                    <a:pt x="34" y="998"/>
                    <a:pt x="0" y="513"/>
                    <a:pt x="0" y="0"/>
                  </a:cubicBezTo>
                  <a:close/>
                </a:path>
              </a:pathLst>
            </a:custGeom>
            <a:solidFill>
              <a:srgbClr val="E1E1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b19fc3a5f0_2_106"/>
            <p:cNvSpPr/>
            <p:nvPr/>
          </p:nvSpPr>
          <p:spPr>
            <a:xfrm>
              <a:off x="7491537" y="3232579"/>
              <a:ext cx="221" cy="618"/>
            </a:xfrm>
            <a:custGeom>
              <a:rect b="b" l="l" r="r" t="t"/>
              <a:pathLst>
                <a:path extrusionOk="0" h="14" w="5">
                  <a:moveTo>
                    <a:pt x="1" y="1"/>
                  </a:moveTo>
                  <a:lnTo>
                    <a:pt x="1" y="1"/>
                  </a:lnTo>
                  <a:cubicBezTo>
                    <a:pt x="4" y="4"/>
                    <a:pt x="4" y="7"/>
                    <a:pt x="4" y="14"/>
                  </a:cubicBezTo>
                  <a:lnTo>
                    <a:pt x="4" y="14"/>
                  </a:lnTo>
                  <a:cubicBezTo>
                    <a:pt x="4" y="7"/>
                    <a:pt x="4" y="4"/>
                    <a:pt x="1" y="1"/>
                  </a:cubicBez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ga921b638bc_0_84"/>
          <p:cNvSpPr txBox="1"/>
          <p:nvPr>
            <p:ph type="ctrTitle"/>
          </p:nvPr>
        </p:nvSpPr>
        <p:spPr>
          <a:xfrm>
            <a:off x="1308558" y="369792"/>
            <a:ext cx="76923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Correlations: V_short, V_long, V_0, SPX, Implied_vol</a:t>
            </a:r>
            <a:endParaRPr/>
          </a:p>
        </p:txBody>
      </p:sp>
      <p:grpSp>
        <p:nvGrpSpPr>
          <p:cNvPr id="1988" name="Google Shape;1988;ga921b638bc_0_84"/>
          <p:cNvGrpSpPr/>
          <p:nvPr/>
        </p:nvGrpSpPr>
        <p:grpSpPr>
          <a:xfrm flipH="1" rot="10800000">
            <a:off x="59398" y="964200"/>
            <a:ext cx="486626" cy="126984"/>
            <a:chOff x="4173650" y="2515975"/>
            <a:chExt cx="216413" cy="56475"/>
          </a:xfrm>
        </p:grpSpPr>
        <p:sp>
          <p:nvSpPr>
            <p:cNvPr id="1989" name="Google Shape;1989;ga921b638bc_0_84"/>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ga921b638bc_0_84"/>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1" name="Google Shape;1991;ga921b638bc_0_84"/>
          <p:cNvSpPr txBox="1"/>
          <p:nvPr/>
        </p:nvSpPr>
        <p:spPr>
          <a:xfrm>
            <a:off x="546025" y="850988"/>
            <a:ext cx="89874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Implied Variance Change, V_short Change, V_long Change, V_combined Change and SPX Return^2</a:t>
            </a:r>
            <a:endParaRPr b="1"/>
          </a:p>
        </p:txBody>
      </p:sp>
      <p:pic>
        <p:nvPicPr>
          <p:cNvPr id="1992" name="Google Shape;1992;ga921b638bc_0_84"/>
          <p:cNvPicPr preferRelativeResize="0"/>
          <p:nvPr/>
        </p:nvPicPr>
        <p:blipFill>
          <a:blip r:embed="rId3">
            <a:alphaModFix/>
          </a:blip>
          <a:stretch>
            <a:fillRect/>
          </a:stretch>
        </p:blipFill>
        <p:spPr>
          <a:xfrm>
            <a:off x="194375" y="1204400"/>
            <a:ext cx="8623049" cy="3826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ga921b638bc_0_94"/>
          <p:cNvSpPr txBox="1"/>
          <p:nvPr/>
        </p:nvSpPr>
        <p:spPr>
          <a:xfrm>
            <a:off x="696825" y="3236827"/>
            <a:ext cx="25080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Predictors </a:t>
            </a:r>
            <a:r>
              <a:rPr b="1" lang="en">
                <a:latin typeface="Times New Roman"/>
                <a:ea typeface="Times New Roman"/>
                <a:cs typeface="Times New Roman"/>
                <a:sym typeface="Times New Roman"/>
              </a:rPr>
              <a:t>&amp; </a:t>
            </a:r>
            <a:r>
              <a:rPr b="1" lang="en">
                <a:latin typeface="Times New Roman"/>
                <a:ea typeface="Times New Roman"/>
                <a:cs typeface="Times New Roman"/>
                <a:sym typeface="Times New Roman"/>
              </a:rPr>
              <a:t>parameters</a:t>
            </a:r>
            <a:endParaRPr b="1">
              <a:latin typeface="Times New Roman"/>
              <a:ea typeface="Times New Roman"/>
              <a:cs typeface="Times New Roman"/>
              <a:sym typeface="Times New Roman"/>
            </a:endParaRPr>
          </a:p>
        </p:txBody>
      </p:sp>
      <p:sp>
        <p:nvSpPr>
          <p:cNvPr id="1998" name="Google Shape;1998;ga921b638bc_0_94"/>
          <p:cNvSpPr txBox="1"/>
          <p:nvPr>
            <p:ph type="ctrTitle"/>
          </p:nvPr>
        </p:nvSpPr>
        <p:spPr>
          <a:xfrm>
            <a:off x="1308558" y="369792"/>
            <a:ext cx="76923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Summary and future improvements: summary</a:t>
            </a:r>
            <a:endParaRPr/>
          </a:p>
        </p:txBody>
      </p:sp>
      <p:grpSp>
        <p:nvGrpSpPr>
          <p:cNvPr id="1999" name="Google Shape;1999;ga921b638bc_0_94"/>
          <p:cNvGrpSpPr/>
          <p:nvPr/>
        </p:nvGrpSpPr>
        <p:grpSpPr>
          <a:xfrm flipH="1" rot="10800000">
            <a:off x="129673" y="1199188"/>
            <a:ext cx="486626" cy="126984"/>
            <a:chOff x="4173650" y="2515975"/>
            <a:chExt cx="216413" cy="56475"/>
          </a:xfrm>
        </p:grpSpPr>
        <p:sp>
          <p:nvSpPr>
            <p:cNvPr id="2000" name="Google Shape;2000;ga921b638bc_0_94"/>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ga921b638bc_0_94"/>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2" name="Google Shape;2002;ga921b638bc_0_94"/>
          <p:cNvSpPr txBox="1"/>
          <p:nvPr/>
        </p:nvSpPr>
        <p:spPr>
          <a:xfrm>
            <a:off x="642400" y="1051150"/>
            <a:ext cx="89874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grpSp>
        <p:nvGrpSpPr>
          <p:cNvPr id="2003" name="Google Shape;2003;ga921b638bc_0_94"/>
          <p:cNvGrpSpPr/>
          <p:nvPr/>
        </p:nvGrpSpPr>
        <p:grpSpPr>
          <a:xfrm flipH="1" rot="10800000">
            <a:off x="129673" y="1586563"/>
            <a:ext cx="486626" cy="126984"/>
            <a:chOff x="4173650" y="2515975"/>
            <a:chExt cx="216413" cy="56475"/>
          </a:xfrm>
        </p:grpSpPr>
        <p:sp>
          <p:nvSpPr>
            <p:cNvPr id="2004" name="Google Shape;2004;ga921b638bc_0_94"/>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ga921b638bc_0_94"/>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6" name="Google Shape;2006;ga921b638bc_0_94"/>
          <p:cNvSpPr txBox="1"/>
          <p:nvPr/>
        </p:nvSpPr>
        <p:spPr>
          <a:xfrm>
            <a:off x="670725" y="1084300"/>
            <a:ext cx="80154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Double Stochastic Model replaced PCA and studied the dynamics of parameters</a:t>
            </a:r>
            <a:endParaRPr b="1">
              <a:latin typeface="Times New Roman"/>
              <a:ea typeface="Times New Roman"/>
              <a:cs typeface="Times New Roman"/>
              <a:sym typeface="Times New Roman"/>
            </a:endParaRPr>
          </a:p>
        </p:txBody>
      </p:sp>
      <p:sp>
        <p:nvSpPr>
          <p:cNvPr id="2007" name="Google Shape;2007;ga921b638bc_0_94"/>
          <p:cNvSpPr txBox="1"/>
          <p:nvPr/>
        </p:nvSpPr>
        <p:spPr>
          <a:xfrm>
            <a:off x="670725" y="1434800"/>
            <a:ext cx="8479500" cy="18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Optimization: </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Objective Function: mix_sum_of_squares, mix_sum_of_squares_ridge</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Boundary &amp; Constraints</a:t>
            </a:r>
            <a:r>
              <a:rPr b="1" lang="en">
                <a:latin typeface="Times New Roman"/>
                <a:ea typeface="Times New Roman"/>
                <a:cs typeface="Times New Roman"/>
                <a:sym typeface="Times New Roman"/>
              </a:rPr>
              <a:t>: Ks(mean_reverting term), Vs(</a:t>
            </a:r>
            <a:r>
              <a:rPr b="1" lang="en">
                <a:latin typeface="Times New Roman"/>
                <a:ea typeface="Times New Roman"/>
                <a:cs typeface="Times New Roman"/>
                <a:sym typeface="Times New Roman"/>
              </a:rPr>
              <a:t>instantaneous</a:t>
            </a:r>
            <a:r>
              <a:rPr b="1" lang="en">
                <a:latin typeface="Times New Roman"/>
                <a:ea typeface="Times New Roman"/>
                <a:cs typeface="Times New Roman"/>
                <a:sym typeface="Times New Roman"/>
              </a:rPr>
              <a:t> variance term), Theta (long-term mean variance term)</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Prior Values: Basinhopping method to find prior values </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Optimizer: run optimizer year by year </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Estimated Parameters: the dynamics of parameters combining initial values and yesterday’s fit</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Outlier Analysis: check if the fit is good - check how many trading dates where outliers were shown</a:t>
            </a:r>
            <a:endParaRPr b="1">
              <a:latin typeface="Times New Roman"/>
              <a:ea typeface="Times New Roman"/>
              <a:cs typeface="Times New Roman"/>
              <a:sym typeface="Times New Roman"/>
            </a:endParaRPr>
          </a:p>
        </p:txBody>
      </p:sp>
      <p:grpSp>
        <p:nvGrpSpPr>
          <p:cNvPr id="2008" name="Google Shape;2008;ga921b638bc_0_94"/>
          <p:cNvGrpSpPr/>
          <p:nvPr/>
        </p:nvGrpSpPr>
        <p:grpSpPr>
          <a:xfrm flipH="1" rot="10800000">
            <a:off x="129673" y="3350025"/>
            <a:ext cx="486626" cy="126984"/>
            <a:chOff x="4173650" y="2515975"/>
            <a:chExt cx="216413" cy="56475"/>
          </a:xfrm>
        </p:grpSpPr>
        <p:sp>
          <p:nvSpPr>
            <p:cNvPr id="2009" name="Google Shape;2009;ga921b638bc_0_94"/>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ga921b638bc_0_94"/>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ga921b638bc_0_117"/>
          <p:cNvSpPr txBox="1"/>
          <p:nvPr>
            <p:ph type="ctrTitle"/>
          </p:nvPr>
        </p:nvSpPr>
        <p:spPr>
          <a:xfrm>
            <a:off x="1308558" y="369792"/>
            <a:ext cx="76923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Summary and improvements: improvements</a:t>
            </a:r>
            <a:endParaRPr/>
          </a:p>
        </p:txBody>
      </p:sp>
      <p:grpSp>
        <p:nvGrpSpPr>
          <p:cNvPr id="2016" name="Google Shape;2016;ga921b638bc_0_117"/>
          <p:cNvGrpSpPr/>
          <p:nvPr/>
        </p:nvGrpSpPr>
        <p:grpSpPr>
          <a:xfrm flipH="1" rot="10800000">
            <a:off x="189948" y="1098050"/>
            <a:ext cx="486626" cy="126984"/>
            <a:chOff x="4173650" y="2515975"/>
            <a:chExt cx="216413" cy="56475"/>
          </a:xfrm>
        </p:grpSpPr>
        <p:sp>
          <p:nvSpPr>
            <p:cNvPr id="2017" name="Google Shape;2017;ga921b638bc_0_11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ga921b638bc_0_11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9" name="Google Shape;2019;ga921b638bc_0_117"/>
          <p:cNvSpPr txBox="1"/>
          <p:nvPr/>
        </p:nvSpPr>
        <p:spPr>
          <a:xfrm>
            <a:off x="720725" y="850975"/>
            <a:ext cx="89874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grpSp>
        <p:nvGrpSpPr>
          <p:cNvPr id="2020" name="Google Shape;2020;ga921b638bc_0_117"/>
          <p:cNvGrpSpPr/>
          <p:nvPr/>
        </p:nvGrpSpPr>
        <p:grpSpPr>
          <a:xfrm flipH="1" rot="10800000">
            <a:off x="189948" y="1485425"/>
            <a:ext cx="486626" cy="126984"/>
            <a:chOff x="4173650" y="2515975"/>
            <a:chExt cx="216413" cy="56475"/>
          </a:xfrm>
        </p:grpSpPr>
        <p:sp>
          <p:nvSpPr>
            <p:cNvPr id="2021" name="Google Shape;2021;ga921b638bc_0_11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a921b638bc_0_11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3" name="Google Shape;2023;ga921b638bc_0_117"/>
          <p:cNvGrpSpPr/>
          <p:nvPr/>
        </p:nvGrpSpPr>
        <p:grpSpPr>
          <a:xfrm flipH="1" rot="10800000">
            <a:off x="189948" y="1872800"/>
            <a:ext cx="486626" cy="126984"/>
            <a:chOff x="4173650" y="2515975"/>
            <a:chExt cx="216413" cy="56475"/>
          </a:xfrm>
        </p:grpSpPr>
        <p:sp>
          <p:nvSpPr>
            <p:cNvPr id="2024" name="Google Shape;2024;ga921b638bc_0_11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ga921b638bc_0_11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26" name="Google Shape;2026;ga921b638bc_0_117"/>
          <p:cNvSpPr txBox="1"/>
          <p:nvPr/>
        </p:nvSpPr>
        <p:spPr>
          <a:xfrm>
            <a:off x="676575" y="984847"/>
            <a:ext cx="83565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Construct regression model based on relationships in predictors and </a:t>
            </a:r>
            <a:r>
              <a:rPr b="1" lang="en">
                <a:latin typeface="Times New Roman"/>
                <a:ea typeface="Times New Roman"/>
                <a:cs typeface="Times New Roman"/>
                <a:sym typeface="Times New Roman"/>
              </a:rPr>
              <a:t>parameters</a:t>
            </a:r>
            <a:r>
              <a:rPr b="1" lang="en">
                <a:latin typeface="Times New Roman"/>
                <a:ea typeface="Times New Roman"/>
                <a:cs typeface="Times New Roman"/>
                <a:sym typeface="Times New Roman"/>
              </a:rPr>
              <a:t> for predictions</a:t>
            </a:r>
            <a:endParaRPr b="1">
              <a:latin typeface="Times New Roman"/>
              <a:ea typeface="Times New Roman"/>
              <a:cs typeface="Times New Roman"/>
              <a:sym typeface="Times New Roman"/>
            </a:endParaRPr>
          </a:p>
        </p:txBody>
      </p:sp>
      <p:sp>
        <p:nvSpPr>
          <p:cNvPr id="2027" name="Google Shape;2027;ga921b638bc_0_117"/>
          <p:cNvSpPr txBox="1"/>
          <p:nvPr/>
        </p:nvSpPr>
        <p:spPr>
          <a:xfrm>
            <a:off x="676575" y="1361888"/>
            <a:ext cx="83565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Out-of-sample backtesting to compare the </a:t>
            </a:r>
            <a:r>
              <a:rPr b="1" lang="en">
                <a:latin typeface="Times New Roman"/>
                <a:ea typeface="Times New Roman"/>
                <a:cs typeface="Times New Roman"/>
                <a:sym typeface="Times New Roman"/>
              </a:rPr>
              <a:t>performance</a:t>
            </a:r>
            <a:r>
              <a:rPr b="1" lang="en">
                <a:latin typeface="Times New Roman"/>
                <a:ea typeface="Times New Roman"/>
                <a:cs typeface="Times New Roman"/>
                <a:sym typeface="Times New Roman"/>
              </a:rPr>
              <a:t> of predictions</a:t>
            </a:r>
            <a:endParaRPr b="1">
              <a:latin typeface="Times New Roman"/>
              <a:ea typeface="Times New Roman"/>
              <a:cs typeface="Times New Roman"/>
              <a:sym typeface="Times New Roman"/>
            </a:endParaRPr>
          </a:p>
        </p:txBody>
      </p:sp>
      <p:sp>
        <p:nvSpPr>
          <p:cNvPr id="2028" name="Google Shape;2028;ga921b638bc_0_117"/>
          <p:cNvSpPr txBox="1"/>
          <p:nvPr>
            <p:ph type="ctrTitle"/>
          </p:nvPr>
        </p:nvSpPr>
        <p:spPr>
          <a:xfrm>
            <a:off x="0" y="3070450"/>
            <a:ext cx="2449200" cy="104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Any questions? </a:t>
            </a:r>
            <a:endParaRPr/>
          </a:p>
          <a:p>
            <a:pPr indent="0" lvl="0" marL="0" rtl="0" algn="l">
              <a:lnSpc>
                <a:spcPct val="115000"/>
              </a:lnSpc>
              <a:spcBef>
                <a:spcPts val="0"/>
              </a:spcBef>
              <a:spcAft>
                <a:spcPts val="0"/>
              </a:spcAft>
              <a:buSzPts val="2400"/>
              <a:buNone/>
            </a:pPr>
            <a:r>
              <a:rPr lang="en"/>
              <a:t>Thank you</a:t>
            </a:r>
            <a:endParaRPr/>
          </a:p>
        </p:txBody>
      </p:sp>
      <p:pic>
        <p:nvPicPr>
          <p:cNvPr id="2029" name="Google Shape;2029;ga921b638bc_0_117"/>
          <p:cNvPicPr preferRelativeResize="0"/>
          <p:nvPr/>
        </p:nvPicPr>
        <p:blipFill>
          <a:blip r:embed="rId3">
            <a:alphaModFix/>
          </a:blip>
          <a:stretch>
            <a:fillRect/>
          </a:stretch>
        </p:blipFill>
        <p:spPr>
          <a:xfrm>
            <a:off x="3137850" y="2931375"/>
            <a:ext cx="3728076" cy="2122049"/>
          </a:xfrm>
          <a:prstGeom prst="rect">
            <a:avLst/>
          </a:prstGeom>
          <a:noFill/>
          <a:ln>
            <a:noFill/>
          </a:ln>
        </p:spPr>
      </p:pic>
      <p:grpSp>
        <p:nvGrpSpPr>
          <p:cNvPr id="2030" name="Google Shape;2030;ga921b638bc_0_117"/>
          <p:cNvGrpSpPr/>
          <p:nvPr/>
        </p:nvGrpSpPr>
        <p:grpSpPr>
          <a:xfrm flipH="1" rot="10800000">
            <a:off x="189948" y="2199538"/>
            <a:ext cx="486626" cy="126984"/>
            <a:chOff x="4173650" y="2515975"/>
            <a:chExt cx="216413" cy="56475"/>
          </a:xfrm>
        </p:grpSpPr>
        <p:sp>
          <p:nvSpPr>
            <p:cNvPr id="2031" name="Google Shape;2031;ga921b638bc_0_11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ga921b638bc_0_11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3" name="Google Shape;2033;ga921b638bc_0_117"/>
          <p:cNvSpPr txBox="1"/>
          <p:nvPr/>
        </p:nvSpPr>
        <p:spPr>
          <a:xfrm>
            <a:off x="676575" y="1696725"/>
            <a:ext cx="83565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Adjust constraints for Basinhopping to get better estimations</a:t>
            </a:r>
            <a:endParaRPr b="1">
              <a:latin typeface="Times New Roman"/>
              <a:ea typeface="Times New Roman"/>
              <a:cs typeface="Times New Roman"/>
              <a:sym typeface="Times New Roman"/>
            </a:endParaRPr>
          </a:p>
        </p:txBody>
      </p:sp>
      <p:sp>
        <p:nvSpPr>
          <p:cNvPr id="2034" name="Google Shape;2034;ga921b638bc_0_117"/>
          <p:cNvSpPr txBox="1"/>
          <p:nvPr/>
        </p:nvSpPr>
        <p:spPr>
          <a:xfrm>
            <a:off x="676575" y="2050113"/>
            <a:ext cx="8467500" cy="13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Consider</a:t>
            </a:r>
            <a:r>
              <a:rPr b="1" lang="en">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vol_curve_change = d(vol_curve)/d(v_short)(K_short) * [beta(v_short~spxret)</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+beta(v_short~spxret^2)+beta(v_short~dt)]+d(vol_curve0/d(v_long)(K_long).... And possibly other factors if we could find reliable predictors such as d(vol_curve)/d(K_long)*beta(K_long~predictor)</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72" name="Shape 872"/>
        <p:cNvGrpSpPr/>
        <p:nvPr/>
      </p:nvGrpSpPr>
      <p:grpSpPr>
        <a:xfrm>
          <a:off x="0" y="0"/>
          <a:ext cx="0" cy="0"/>
          <a:chOff x="0" y="0"/>
          <a:chExt cx="0" cy="0"/>
        </a:xfrm>
      </p:grpSpPr>
      <p:sp>
        <p:nvSpPr>
          <p:cNvPr id="873" name="Google Shape;873;gb19fc3a5f0_2_344"/>
          <p:cNvSpPr txBox="1"/>
          <p:nvPr>
            <p:ph type="ctrTitle"/>
          </p:nvPr>
        </p:nvSpPr>
        <p:spPr>
          <a:xfrm>
            <a:off x="1329600" y="366800"/>
            <a:ext cx="40134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Single stochastic model  </a:t>
            </a:r>
            <a:endParaRPr>
              <a:solidFill>
                <a:schemeClr val="accent5"/>
              </a:solidFill>
            </a:endParaRPr>
          </a:p>
        </p:txBody>
      </p:sp>
      <p:sp>
        <p:nvSpPr>
          <p:cNvPr id="874" name="Google Shape;874;gb19fc3a5f0_2_344"/>
          <p:cNvSpPr txBox="1"/>
          <p:nvPr/>
        </p:nvSpPr>
        <p:spPr>
          <a:xfrm>
            <a:off x="2079828" y="1366105"/>
            <a:ext cx="1994649" cy="215828"/>
          </a:xfrm>
          <a:prstGeom prst="rect">
            <a:avLst/>
          </a:prstGeom>
          <a:blipFill rotWithShape="1">
            <a:blip r:embed="rId3">
              <a:alphaModFix/>
            </a:blip>
            <a:stretch>
              <a:fillRect b="-11109" l="-1265"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875" name="Google Shape;875;gb19fc3a5f0_2_344"/>
          <p:cNvSpPr txBox="1"/>
          <p:nvPr/>
        </p:nvSpPr>
        <p:spPr>
          <a:xfrm>
            <a:off x="1916261" y="1715127"/>
            <a:ext cx="2433099" cy="431272"/>
          </a:xfrm>
          <a:prstGeom prst="rect">
            <a:avLst/>
          </a:prstGeom>
          <a:blipFill rotWithShape="1">
            <a:blip r:embed="rId4">
              <a:alphaModFix/>
            </a:blip>
            <a:stretch>
              <a:fillRect b="0" l="0" r="0" t="-857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876" name="Google Shape;876;gb19fc3a5f0_2_344"/>
          <p:cNvSpPr txBox="1"/>
          <p:nvPr/>
        </p:nvSpPr>
        <p:spPr>
          <a:xfrm>
            <a:off x="487726" y="950800"/>
            <a:ext cx="5107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400" u="none" cap="none" strike="noStrike">
                <a:solidFill>
                  <a:srgbClr val="000000"/>
                </a:solidFill>
                <a:latin typeface="Times New Roman"/>
                <a:ea typeface="Times New Roman"/>
                <a:cs typeface="Times New Roman"/>
                <a:sym typeface="Times New Roman"/>
              </a:rPr>
              <a:t>First consider Single Stochastic Dynamics, Heston model: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7" name="Google Shape;877;gb19fc3a5f0_2_344"/>
          <p:cNvSpPr txBox="1"/>
          <p:nvPr/>
        </p:nvSpPr>
        <p:spPr>
          <a:xfrm>
            <a:off x="2079828" y="2096855"/>
            <a:ext cx="1567545" cy="430887"/>
          </a:xfrm>
          <a:prstGeom prst="rect">
            <a:avLst/>
          </a:prstGeom>
          <a:blipFill rotWithShape="1">
            <a:blip r:embed="rId5">
              <a:alphaModFix/>
            </a:blip>
            <a:stretch>
              <a:fillRect b="0" l="-799" r="-2398" t="-857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878" name="Google Shape;878;gb19fc3a5f0_2_344"/>
          <p:cNvSpPr txBox="1"/>
          <p:nvPr/>
        </p:nvSpPr>
        <p:spPr>
          <a:xfrm>
            <a:off x="2018266" y="3498156"/>
            <a:ext cx="3279488" cy="851965"/>
          </a:xfrm>
          <a:prstGeom prst="rect">
            <a:avLst/>
          </a:prstGeom>
          <a:blipFill rotWithShape="1">
            <a:blip r:embed="rId6">
              <a:alphaModFix/>
            </a:blip>
            <a:stretch>
              <a:fillRect b="0" l="0" r="-1153"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id="879" name="Google Shape;879;gb19fc3a5f0_2_344"/>
          <p:cNvPicPr preferRelativeResize="0"/>
          <p:nvPr/>
        </p:nvPicPr>
        <p:blipFill>
          <a:blip r:embed="rId7">
            <a:alphaModFix/>
          </a:blip>
          <a:stretch>
            <a:fillRect/>
          </a:stretch>
        </p:blipFill>
        <p:spPr>
          <a:xfrm>
            <a:off x="433975" y="2454625"/>
            <a:ext cx="7775350" cy="934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83" name="Shape 883"/>
        <p:cNvGrpSpPr/>
        <p:nvPr/>
      </p:nvGrpSpPr>
      <p:grpSpPr>
        <a:xfrm>
          <a:off x="0" y="0"/>
          <a:ext cx="0" cy="0"/>
          <a:chOff x="0" y="0"/>
          <a:chExt cx="0" cy="0"/>
        </a:xfrm>
      </p:grpSpPr>
      <p:sp>
        <p:nvSpPr>
          <p:cNvPr id="884" name="Google Shape;884;ga921bd73e6_4_19"/>
          <p:cNvSpPr txBox="1"/>
          <p:nvPr>
            <p:ph type="ctrTitle"/>
          </p:nvPr>
        </p:nvSpPr>
        <p:spPr>
          <a:xfrm>
            <a:off x="1329599" y="366800"/>
            <a:ext cx="5858379"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Limitation &amp; Double stochastic model </a:t>
            </a:r>
            <a:endParaRPr>
              <a:solidFill>
                <a:schemeClr val="accent5"/>
              </a:solidFill>
            </a:endParaRPr>
          </a:p>
        </p:txBody>
      </p:sp>
      <p:sp>
        <p:nvSpPr>
          <p:cNvPr id="885" name="Google Shape;885;ga921bd73e6_4_19"/>
          <p:cNvSpPr txBox="1"/>
          <p:nvPr/>
        </p:nvSpPr>
        <p:spPr>
          <a:xfrm>
            <a:off x="487717" y="3406183"/>
            <a:ext cx="7638516" cy="1741054"/>
          </a:xfrm>
          <a:prstGeom prst="rect">
            <a:avLst/>
          </a:prstGeom>
          <a:blipFill rotWithShape="1">
            <a:blip r:embed="rId3">
              <a:alphaModFix/>
            </a:blip>
            <a:stretch>
              <a:fillRect b="0" l="-331"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886" name="Google Shape;886;ga921bd73e6_4_19"/>
          <p:cNvSpPr txBox="1"/>
          <p:nvPr/>
        </p:nvSpPr>
        <p:spPr>
          <a:xfrm>
            <a:off x="432058" y="3252294"/>
            <a:ext cx="6215099" cy="307777"/>
          </a:xfrm>
          <a:prstGeom prst="rect">
            <a:avLst/>
          </a:prstGeom>
          <a:blipFill rotWithShape="1">
            <a:blip r:embed="rId4">
              <a:alphaModFix/>
            </a:blip>
            <a:stretch>
              <a:fillRect b="-1599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887" name="Google Shape;887;ga921bd73e6_4_19"/>
          <p:cNvSpPr txBox="1"/>
          <p:nvPr/>
        </p:nvSpPr>
        <p:spPr>
          <a:xfrm>
            <a:off x="750969" y="3908547"/>
            <a:ext cx="7112012" cy="85196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descr="图表, 折线图&#10;&#10;描述已自动生成" id="888" name="Google Shape;888;ga921bd73e6_4_19"/>
          <p:cNvPicPr preferRelativeResize="0"/>
          <p:nvPr/>
        </p:nvPicPr>
        <p:blipFill rotWithShape="1">
          <a:blip r:embed="rId6">
            <a:alphaModFix/>
          </a:blip>
          <a:srcRect b="0" l="0" r="0" t="0"/>
          <a:stretch/>
        </p:blipFill>
        <p:spPr>
          <a:xfrm>
            <a:off x="487717" y="984966"/>
            <a:ext cx="3901018" cy="1933308"/>
          </a:xfrm>
          <a:prstGeom prst="rect">
            <a:avLst/>
          </a:prstGeom>
          <a:noFill/>
          <a:ln>
            <a:noFill/>
          </a:ln>
        </p:spPr>
      </p:pic>
      <p:sp>
        <p:nvSpPr>
          <p:cNvPr id="889" name="Google Shape;889;ga921bd73e6_4_19"/>
          <p:cNvSpPr txBox="1"/>
          <p:nvPr/>
        </p:nvSpPr>
        <p:spPr>
          <a:xfrm>
            <a:off x="4958784" y="1186755"/>
            <a:ext cx="3376746"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Limitation:</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Times New Roman"/>
                <a:ea typeface="Times New Roman"/>
                <a:cs typeface="Times New Roman"/>
                <a:sym typeface="Times New Roman"/>
              </a:rPr>
              <a:t>Consider that the single stochastic dynamic can only fit the monotonic nonlinear model</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Times New Roman"/>
                <a:ea typeface="Times New Roman"/>
                <a:cs typeface="Times New Roman"/>
                <a:sym typeface="Times New Roman"/>
              </a:rPr>
              <a:t>Assume the model has only one decay factor 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93" name="Shape 893"/>
        <p:cNvGrpSpPr/>
        <p:nvPr/>
      </p:nvGrpSpPr>
      <p:grpSpPr>
        <a:xfrm>
          <a:off x="0" y="0"/>
          <a:ext cx="0" cy="0"/>
          <a:chOff x="0" y="0"/>
          <a:chExt cx="0" cy="0"/>
        </a:xfrm>
      </p:grpSpPr>
      <p:sp>
        <p:nvSpPr>
          <p:cNvPr id="894" name="Google Shape;894;gb20c2731fd_7_0"/>
          <p:cNvSpPr txBox="1"/>
          <p:nvPr>
            <p:ph type="ctrTitle"/>
          </p:nvPr>
        </p:nvSpPr>
        <p:spPr>
          <a:xfrm>
            <a:off x="1329599" y="366800"/>
            <a:ext cx="5858379"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Double stochastic model </a:t>
            </a:r>
            <a:endParaRPr>
              <a:solidFill>
                <a:schemeClr val="accent5"/>
              </a:solidFill>
            </a:endParaRPr>
          </a:p>
        </p:txBody>
      </p:sp>
      <p:pic>
        <p:nvPicPr>
          <p:cNvPr id="895" name="Google Shape;895;gb20c2731fd_7_0"/>
          <p:cNvPicPr preferRelativeResize="0"/>
          <p:nvPr/>
        </p:nvPicPr>
        <p:blipFill>
          <a:blip r:embed="rId3">
            <a:alphaModFix/>
          </a:blip>
          <a:stretch>
            <a:fillRect/>
          </a:stretch>
        </p:blipFill>
        <p:spPr>
          <a:xfrm>
            <a:off x="956187" y="1185300"/>
            <a:ext cx="7231623" cy="3562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99" name="Shape 899"/>
        <p:cNvGrpSpPr/>
        <p:nvPr/>
      </p:nvGrpSpPr>
      <p:grpSpPr>
        <a:xfrm>
          <a:off x="0" y="0"/>
          <a:ext cx="0" cy="0"/>
          <a:chOff x="0" y="0"/>
          <a:chExt cx="0" cy="0"/>
        </a:xfrm>
      </p:grpSpPr>
      <p:sp>
        <p:nvSpPr>
          <p:cNvPr id="900" name="Google Shape;900;p9"/>
          <p:cNvSpPr txBox="1"/>
          <p:nvPr>
            <p:ph type="title"/>
          </p:nvPr>
        </p:nvSpPr>
        <p:spPr>
          <a:xfrm flipH="1">
            <a:off x="1464850" y="2198900"/>
            <a:ext cx="3878100" cy="896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a:t>The objective function</a:t>
            </a:r>
            <a:endParaRPr/>
          </a:p>
        </p:txBody>
      </p:sp>
      <p:grpSp>
        <p:nvGrpSpPr>
          <p:cNvPr id="901" name="Google Shape;901;p9"/>
          <p:cNvGrpSpPr/>
          <p:nvPr/>
        </p:nvGrpSpPr>
        <p:grpSpPr>
          <a:xfrm>
            <a:off x="5392248" y="850152"/>
            <a:ext cx="3641359" cy="3443450"/>
            <a:chOff x="1219875" y="2035600"/>
            <a:chExt cx="2656375" cy="2512000"/>
          </a:xfrm>
        </p:grpSpPr>
        <p:sp>
          <p:nvSpPr>
            <p:cNvPr id="902" name="Google Shape;902;p9"/>
            <p:cNvSpPr/>
            <p:nvPr/>
          </p:nvSpPr>
          <p:spPr>
            <a:xfrm>
              <a:off x="2119150" y="3658450"/>
              <a:ext cx="1543775" cy="889150"/>
            </a:xfrm>
            <a:custGeom>
              <a:rect b="b" l="l" r="r" t="t"/>
              <a:pathLst>
                <a:path extrusionOk="0" h="35566" w="61751">
                  <a:moveTo>
                    <a:pt x="60014" y="1"/>
                  </a:moveTo>
                  <a:cubicBezTo>
                    <a:pt x="59821" y="1"/>
                    <a:pt x="59629" y="43"/>
                    <a:pt x="59483" y="128"/>
                  </a:cubicBezTo>
                  <a:lnTo>
                    <a:pt x="292" y="34286"/>
                  </a:lnTo>
                  <a:cubicBezTo>
                    <a:pt x="0" y="34456"/>
                    <a:pt x="0" y="34731"/>
                    <a:pt x="292" y="34901"/>
                  </a:cubicBezTo>
                  <a:lnTo>
                    <a:pt x="1201" y="35438"/>
                  </a:lnTo>
                  <a:cubicBezTo>
                    <a:pt x="1348" y="35523"/>
                    <a:pt x="1541" y="35566"/>
                    <a:pt x="1734" y="35566"/>
                  </a:cubicBezTo>
                  <a:cubicBezTo>
                    <a:pt x="1926" y="35566"/>
                    <a:pt x="2118" y="35523"/>
                    <a:pt x="2265" y="35438"/>
                  </a:cubicBezTo>
                  <a:lnTo>
                    <a:pt x="61455" y="1281"/>
                  </a:lnTo>
                  <a:cubicBezTo>
                    <a:pt x="61751" y="1110"/>
                    <a:pt x="61751" y="835"/>
                    <a:pt x="61455" y="665"/>
                  </a:cubicBezTo>
                  <a:lnTo>
                    <a:pt x="60547" y="128"/>
                  </a:lnTo>
                  <a:cubicBezTo>
                    <a:pt x="60399" y="43"/>
                    <a:pt x="60206" y="1"/>
                    <a:pt x="60014" y="1"/>
                  </a:cubicBezTo>
                  <a:close/>
                </a:path>
              </a:pathLst>
            </a:custGeom>
            <a:solidFill>
              <a:srgbClr val="000000">
                <a:alpha val="3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9"/>
            <p:cNvSpPr/>
            <p:nvPr/>
          </p:nvSpPr>
          <p:spPr>
            <a:xfrm>
              <a:off x="1819725" y="3486000"/>
              <a:ext cx="1543775" cy="889175"/>
            </a:xfrm>
            <a:custGeom>
              <a:rect b="b" l="l" r="r" t="t"/>
              <a:pathLst>
                <a:path extrusionOk="0" h="35567" w="61751">
                  <a:moveTo>
                    <a:pt x="60016" y="1"/>
                  </a:moveTo>
                  <a:cubicBezTo>
                    <a:pt x="59823" y="1"/>
                    <a:pt x="59631" y="43"/>
                    <a:pt x="59483" y="128"/>
                  </a:cubicBezTo>
                  <a:lnTo>
                    <a:pt x="292" y="34289"/>
                  </a:lnTo>
                  <a:cubicBezTo>
                    <a:pt x="0" y="34456"/>
                    <a:pt x="0" y="34731"/>
                    <a:pt x="292" y="34901"/>
                  </a:cubicBezTo>
                  <a:lnTo>
                    <a:pt x="1204" y="35441"/>
                  </a:lnTo>
                  <a:cubicBezTo>
                    <a:pt x="1350" y="35525"/>
                    <a:pt x="1542" y="35566"/>
                    <a:pt x="1734" y="35566"/>
                  </a:cubicBezTo>
                  <a:cubicBezTo>
                    <a:pt x="1926" y="35566"/>
                    <a:pt x="2119" y="35525"/>
                    <a:pt x="2268" y="35441"/>
                  </a:cubicBezTo>
                  <a:lnTo>
                    <a:pt x="61457" y="1280"/>
                  </a:lnTo>
                  <a:cubicBezTo>
                    <a:pt x="61750" y="1110"/>
                    <a:pt x="61750" y="835"/>
                    <a:pt x="61457" y="668"/>
                  </a:cubicBezTo>
                  <a:lnTo>
                    <a:pt x="60547" y="128"/>
                  </a:lnTo>
                  <a:cubicBezTo>
                    <a:pt x="60400" y="43"/>
                    <a:pt x="60208" y="1"/>
                    <a:pt x="60016" y="1"/>
                  </a:cubicBezTo>
                  <a:close/>
                </a:path>
              </a:pathLst>
            </a:custGeom>
            <a:solidFill>
              <a:srgbClr val="000000">
                <a:alpha val="3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9"/>
            <p:cNvSpPr/>
            <p:nvPr/>
          </p:nvSpPr>
          <p:spPr>
            <a:xfrm>
              <a:off x="1520350" y="3313625"/>
              <a:ext cx="1543800" cy="889150"/>
            </a:xfrm>
            <a:custGeom>
              <a:rect b="b" l="l" r="r" t="t"/>
              <a:pathLst>
                <a:path extrusionOk="0" h="35566" w="61752">
                  <a:moveTo>
                    <a:pt x="60014" y="1"/>
                  </a:moveTo>
                  <a:cubicBezTo>
                    <a:pt x="59822" y="1"/>
                    <a:pt x="59630" y="43"/>
                    <a:pt x="59484" y="128"/>
                  </a:cubicBezTo>
                  <a:lnTo>
                    <a:pt x="293" y="34285"/>
                  </a:lnTo>
                  <a:cubicBezTo>
                    <a:pt x="1" y="34456"/>
                    <a:pt x="1" y="34731"/>
                    <a:pt x="293" y="34902"/>
                  </a:cubicBezTo>
                  <a:lnTo>
                    <a:pt x="1200" y="35438"/>
                  </a:lnTo>
                  <a:cubicBezTo>
                    <a:pt x="1348" y="35523"/>
                    <a:pt x="1541" y="35566"/>
                    <a:pt x="1734" y="35566"/>
                  </a:cubicBezTo>
                  <a:cubicBezTo>
                    <a:pt x="1927" y="35566"/>
                    <a:pt x="2119" y="35523"/>
                    <a:pt x="2265" y="35438"/>
                  </a:cubicBezTo>
                  <a:lnTo>
                    <a:pt x="61455" y="1280"/>
                  </a:lnTo>
                  <a:cubicBezTo>
                    <a:pt x="61751" y="1110"/>
                    <a:pt x="61751" y="835"/>
                    <a:pt x="61455" y="665"/>
                  </a:cubicBezTo>
                  <a:lnTo>
                    <a:pt x="60548" y="128"/>
                  </a:lnTo>
                  <a:cubicBezTo>
                    <a:pt x="60400" y="43"/>
                    <a:pt x="60207" y="1"/>
                    <a:pt x="60014" y="1"/>
                  </a:cubicBezTo>
                  <a:close/>
                </a:path>
              </a:pathLst>
            </a:custGeom>
            <a:solidFill>
              <a:srgbClr val="000000">
                <a:alpha val="3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9"/>
            <p:cNvSpPr/>
            <p:nvPr/>
          </p:nvSpPr>
          <p:spPr>
            <a:xfrm>
              <a:off x="1307775" y="3664050"/>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9"/>
            <p:cNvSpPr/>
            <p:nvPr/>
          </p:nvSpPr>
          <p:spPr>
            <a:xfrm>
              <a:off x="1370250" y="3682075"/>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9"/>
            <p:cNvSpPr/>
            <p:nvPr/>
          </p:nvSpPr>
          <p:spPr>
            <a:xfrm>
              <a:off x="1219875" y="3807500"/>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9"/>
            <p:cNvSpPr/>
            <p:nvPr/>
          </p:nvSpPr>
          <p:spPr>
            <a:xfrm>
              <a:off x="1296575" y="3831325"/>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9"/>
            <p:cNvSpPr/>
            <p:nvPr/>
          </p:nvSpPr>
          <p:spPr>
            <a:xfrm>
              <a:off x="1483125" y="3860925"/>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9"/>
            <p:cNvSpPr/>
            <p:nvPr/>
          </p:nvSpPr>
          <p:spPr>
            <a:xfrm>
              <a:off x="1427700" y="4002925"/>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9"/>
            <p:cNvSpPr/>
            <p:nvPr/>
          </p:nvSpPr>
          <p:spPr>
            <a:xfrm>
              <a:off x="1541075" y="2035625"/>
              <a:ext cx="1496475" cy="2150950"/>
            </a:xfrm>
            <a:custGeom>
              <a:rect b="b" l="l" r="r" t="t"/>
              <a:pathLst>
                <a:path extrusionOk="0" h="86038" w="59859">
                  <a:moveTo>
                    <a:pt x="58873" y="1"/>
                  </a:moveTo>
                  <a:cubicBezTo>
                    <a:pt x="58679" y="1"/>
                    <a:pt x="58481" y="45"/>
                    <a:pt x="58328" y="132"/>
                  </a:cubicBezTo>
                  <a:lnTo>
                    <a:pt x="531" y="33501"/>
                  </a:lnTo>
                  <a:cubicBezTo>
                    <a:pt x="239" y="33667"/>
                    <a:pt x="1" y="34082"/>
                    <a:pt x="1" y="34419"/>
                  </a:cubicBezTo>
                  <a:lnTo>
                    <a:pt x="1" y="85022"/>
                  </a:lnTo>
                  <a:cubicBezTo>
                    <a:pt x="1" y="85361"/>
                    <a:pt x="222" y="85763"/>
                    <a:pt x="498" y="85923"/>
                  </a:cubicBezTo>
                  <a:cubicBezTo>
                    <a:pt x="630" y="86000"/>
                    <a:pt x="806" y="86038"/>
                    <a:pt x="986" y="86038"/>
                  </a:cubicBezTo>
                  <a:cubicBezTo>
                    <a:pt x="1180" y="86038"/>
                    <a:pt x="1378" y="85994"/>
                    <a:pt x="1531" y="85906"/>
                  </a:cubicBezTo>
                  <a:lnTo>
                    <a:pt x="59324" y="52540"/>
                  </a:lnTo>
                  <a:cubicBezTo>
                    <a:pt x="59620" y="52370"/>
                    <a:pt x="59858" y="51955"/>
                    <a:pt x="59858" y="51618"/>
                  </a:cubicBezTo>
                  <a:lnTo>
                    <a:pt x="59858" y="1015"/>
                  </a:lnTo>
                  <a:cubicBezTo>
                    <a:pt x="59858" y="676"/>
                    <a:pt x="59634" y="275"/>
                    <a:pt x="59358" y="115"/>
                  </a:cubicBezTo>
                  <a:cubicBezTo>
                    <a:pt x="59226" y="38"/>
                    <a:pt x="59052" y="1"/>
                    <a:pt x="5887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9"/>
            <p:cNvSpPr/>
            <p:nvPr/>
          </p:nvSpPr>
          <p:spPr>
            <a:xfrm>
              <a:off x="3012850" y="2035600"/>
              <a:ext cx="9225" cy="1550"/>
            </a:xfrm>
            <a:custGeom>
              <a:rect b="b" l="l" r="r" t="t"/>
              <a:pathLst>
                <a:path extrusionOk="0" h="62" w="369">
                  <a:moveTo>
                    <a:pt x="1" y="1"/>
                  </a:moveTo>
                  <a:cubicBezTo>
                    <a:pt x="131" y="1"/>
                    <a:pt x="259" y="21"/>
                    <a:pt x="368" y="62"/>
                  </a:cubicBezTo>
                  <a:cubicBezTo>
                    <a:pt x="259" y="21"/>
                    <a:pt x="134" y="1"/>
                    <a:pt x="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9"/>
            <p:cNvSpPr/>
            <p:nvPr/>
          </p:nvSpPr>
          <p:spPr>
            <a:xfrm>
              <a:off x="1541000" y="2890900"/>
              <a:ext cx="800" cy="162700"/>
            </a:xfrm>
            <a:custGeom>
              <a:rect b="b" l="l" r="r" t="t"/>
              <a:pathLst>
                <a:path extrusionOk="0" h="6508" w="32">
                  <a:moveTo>
                    <a:pt x="32" y="1"/>
                  </a:moveTo>
                  <a:lnTo>
                    <a:pt x="32" y="1"/>
                  </a:lnTo>
                  <a:cubicBezTo>
                    <a:pt x="28" y="4"/>
                    <a:pt x="28" y="7"/>
                    <a:pt x="28" y="14"/>
                  </a:cubicBezTo>
                  <a:cubicBezTo>
                    <a:pt x="24" y="24"/>
                    <a:pt x="21" y="31"/>
                    <a:pt x="21" y="42"/>
                  </a:cubicBezTo>
                  <a:cubicBezTo>
                    <a:pt x="24" y="28"/>
                    <a:pt x="28" y="14"/>
                    <a:pt x="32" y="1"/>
                  </a:cubicBezTo>
                  <a:close/>
                  <a:moveTo>
                    <a:pt x="15" y="68"/>
                  </a:moveTo>
                  <a:cubicBezTo>
                    <a:pt x="13" y="80"/>
                    <a:pt x="11" y="91"/>
                    <a:pt x="10" y="103"/>
                  </a:cubicBezTo>
                  <a:lnTo>
                    <a:pt x="10" y="103"/>
                  </a:lnTo>
                  <a:cubicBezTo>
                    <a:pt x="12" y="92"/>
                    <a:pt x="13" y="80"/>
                    <a:pt x="15" y="68"/>
                  </a:cubicBezTo>
                  <a:close/>
                  <a:moveTo>
                    <a:pt x="10" y="103"/>
                  </a:moveTo>
                  <a:cubicBezTo>
                    <a:pt x="8" y="117"/>
                    <a:pt x="6" y="132"/>
                    <a:pt x="4" y="147"/>
                  </a:cubicBezTo>
                  <a:cubicBezTo>
                    <a:pt x="1" y="167"/>
                    <a:pt x="1" y="188"/>
                    <a:pt x="1" y="211"/>
                  </a:cubicBezTo>
                  <a:lnTo>
                    <a:pt x="1" y="6508"/>
                  </a:lnTo>
                  <a:lnTo>
                    <a:pt x="4" y="6508"/>
                  </a:lnTo>
                  <a:lnTo>
                    <a:pt x="4" y="208"/>
                  </a:lnTo>
                  <a:cubicBezTo>
                    <a:pt x="4" y="175"/>
                    <a:pt x="6" y="139"/>
                    <a:pt x="10" y="103"/>
                  </a:cubicBezTo>
                  <a:close/>
                </a:path>
              </a:pathLst>
            </a:custGeom>
            <a:solidFill>
              <a:srgbClr val="E5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9"/>
            <p:cNvSpPr/>
            <p:nvPr/>
          </p:nvSpPr>
          <p:spPr>
            <a:xfrm>
              <a:off x="1541075" y="2883000"/>
              <a:ext cx="28850" cy="185050"/>
            </a:xfrm>
            <a:custGeom>
              <a:rect b="b" l="l" r="r" t="t"/>
              <a:pathLst>
                <a:path extrusionOk="0" h="7402" w="1154">
                  <a:moveTo>
                    <a:pt x="158" y="0"/>
                  </a:moveTo>
                  <a:cubicBezTo>
                    <a:pt x="100" y="99"/>
                    <a:pt x="56" y="207"/>
                    <a:pt x="29" y="317"/>
                  </a:cubicBezTo>
                  <a:cubicBezTo>
                    <a:pt x="25" y="330"/>
                    <a:pt x="21" y="344"/>
                    <a:pt x="18" y="358"/>
                  </a:cubicBezTo>
                  <a:cubicBezTo>
                    <a:pt x="15" y="367"/>
                    <a:pt x="15" y="378"/>
                    <a:pt x="12" y="384"/>
                  </a:cubicBezTo>
                  <a:cubicBezTo>
                    <a:pt x="4" y="432"/>
                    <a:pt x="1" y="480"/>
                    <a:pt x="1" y="524"/>
                  </a:cubicBezTo>
                  <a:lnTo>
                    <a:pt x="1" y="6824"/>
                  </a:lnTo>
                  <a:lnTo>
                    <a:pt x="997" y="7402"/>
                  </a:lnTo>
                  <a:lnTo>
                    <a:pt x="997" y="1102"/>
                  </a:lnTo>
                  <a:cubicBezTo>
                    <a:pt x="997" y="932"/>
                    <a:pt x="1058" y="742"/>
                    <a:pt x="1154" y="579"/>
                  </a:cubicBezTo>
                  <a:lnTo>
                    <a:pt x="15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9"/>
            <p:cNvSpPr/>
            <p:nvPr/>
          </p:nvSpPr>
          <p:spPr>
            <a:xfrm>
              <a:off x="1566000" y="2132075"/>
              <a:ext cx="1471550" cy="2052950"/>
            </a:xfrm>
            <a:custGeom>
              <a:rect b="b" l="l" r="r" t="t"/>
              <a:pathLst>
                <a:path extrusionOk="0" h="82118" w="58862">
                  <a:moveTo>
                    <a:pt x="58857" y="0"/>
                  </a:moveTo>
                  <a:lnTo>
                    <a:pt x="16493" y="24458"/>
                  </a:lnTo>
                  <a:cubicBezTo>
                    <a:pt x="16481" y="24466"/>
                    <a:pt x="16467" y="24469"/>
                    <a:pt x="16453" y="24469"/>
                  </a:cubicBezTo>
                  <a:cubicBezTo>
                    <a:pt x="16304" y="24469"/>
                    <a:pt x="16080" y="24072"/>
                    <a:pt x="15853" y="23676"/>
                  </a:cubicBezTo>
                  <a:cubicBezTo>
                    <a:pt x="15629" y="23277"/>
                    <a:pt x="15402" y="22881"/>
                    <a:pt x="15253" y="22881"/>
                  </a:cubicBezTo>
                  <a:cubicBezTo>
                    <a:pt x="15239" y="22881"/>
                    <a:pt x="15227" y="22884"/>
                    <a:pt x="15214" y="22891"/>
                  </a:cubicBezTo>
                  <a:lnTo>
                    <a:pt x="2530" y="30217"/>
                  </a:lnTo>
                  <a:cubicBezTo>
                    <a:pt x="2234" y="30387"/>
                    <a:pt x="1758" y="32965"/>
                    <a:pt x="1466" y="33134"/>
                  </a:cubicBezTo>
                  <a:lnTo>
                    <a:pt x="0" y="33981"/>
                  </a:lnTo>
                  <a:lnTo>
                    <a:pt x="0" y="81738"/>
                  </a:lnTo>
                  <a:cubicBezTo>
                    <a:pt x="0" y="81979"/>
                    <a:pt x="120" y="82117"/>
                    <a:pt x="293" y="82117"/>
                  </a:cubicBezTo>
                  <a:cubicBezTo>
                    <a:pt x="365" y="82117"/>
                    <a:pt x="445" y="82094"/>
                    <a:pt x="531" y="82044"/>
                  </a:cubicBezTo>
                  <a:lnTo>
                    <a:pt x="58327" y="48678"/>
                  </a:lnTo>
                  <a:cubicBezTo>
                    <a:pt x="58623" y="48509"/>
                    <a:pt x="58861" y="48097"/>
                    <a:pt x="58861" y="47757"/>
                  </a:cubicBezTo>
                  <a:lnTo>
                    <a:pt x="58857" y="3457"/>
                  </a:lnTo>
                  <a:lnTo>
                    <a:pt x="5885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9"/>
            <p:cNvSpPr/>
            <p:nvPr/>
          </p:nvSpPr>
          <p:spPr>
            <a:xfrm>
              <a:off x="1566000" y="2132075"/>
              <a:ext cx="1471450" cy="935975"/>
            </a:xfrm>
            <a:custGeom>
              <a:rect b="b" l="l" r="r" t="t"/>
              <a:pathLst>
                <a:path extrusionOk="0" h="37439" w="58858">
                  <a:moveTo>
                    <a:pt x="58857" y="0"/>
                  </a:moveTo>
                  <a:lnTo>
                    <a:pt x="16962" y="24190"/>
                  </a:lnTo>
                  <a:cubicBezTo>
                    <a:pt x="16882" y="24237"/>
                    <a:pt x="16817" y="24258"/>
                    <a:pt x="16762" y="24258"/>
                  </a:cubicBezTo>
                  <a:cubicBezTo>
                    <a:pt x="16617" y="24258"/>
                    <a:pt x="16539" y="24111"/>
                    <a:pt x="16418" y="23900"/>
                  </a:cubicBezTo>
                  <a:lnTo>
                    <a:pt x="15963" y="23075"/>
                  </a:lnTo>
                  <a:cubicBezTo>
                    <a:pt x="15833" y="22860"/>
                    <a:pt x="15702" y="22777"/>
                    <a:pt x="15557" y="22777"/>
                  </a:cubicBezTo>
                  <a:cubicBezTo>
                    <a:pt x="15451" y="22777"/>
                    <a:pt x="15339" y="22821"/>
                    <a:pt x="15214" y="22891"/>
                  </a:cubicBezTo>
                  <a:lnTo>
                    <a:pt x="2530" y="30217"/>
                  </a:lnTo>
                  <a:cubicBezTo>
                    <a:pt x="2234" y="30387"/>
                    <a:pt x="2112" y="30690"/>
                    <a:pt x="1996" y="31139"/>
                  </a:cubicBezTo>
                  <a:lnTo>
                    <a:pt x="1626" y="32424"/>
                  </a:lnTo>
                  <a:cubicBezTo>
                    <a:pt x="1486" y="32921"/>
                    <a:pt x="1387" y="33179"/>
                    <a:pt x="1095" y="33345"/>
                  </a:cubicBezTo>
                  <a:lnTo>
                    <a:pt x="0" y="33981"/>
                  </a:lnTo>
                  <a:lnTo>
                    <a:pt x="0" y="37439"/>
                  </a:lnTo>
                  <a:lnTo>
                    <a:pt x="58857" y="3457"/>
                  </a:lnTo>
                  <a:lnTo>
                    <a:pt x="5885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9"/>
            <p:cNvSpPr/>
            <p:nvPr/>
          </p:nvSpPr>
          <p:spPr>
            <a:xfrm>
              <a:off x="2958375" y="2103250"/>
              <a:ext cx="33525" cy="43225"/>
            </a:xfrm>
            <a:custGeom>
              <a:rect b="b" l="l" r="r" t="t"/>
              <a:pathLst>
                <a:path extrusionOk="0" h="1729" w="1341">
                  <a:moveTo>
                    <a:pt x="970" y="1"/>
                  </a:moveTo>
                  <a:cubicBezTo>
                    <a:pt x="880" y="1"/>
                    <a:pt x="778" y="30"/>
                    <a:pt x="670" y="92"/>
                  </a:cubicBezTo>
                  <a:cubicBezTo>
                    <a:pt x="300" y="306"/>
                    <a:pt x="0" y="824"/>
                    <a:pt x="0" y="1252"/>
                  </a:cubicBezTo>
                  <a:cubicBezTo>
                    <a:pt x="0" y="1554"/>
                    <a:pt x="152" y="1729"/>
                    <a:pt x="373" y="1729"/>
                  </a:cubicBezTo>
                  <a:cubicBezTo>
                    <a:pt x="463" y="1729"/>
                    <a:pt x="564" y="1700"/>
                    <a:pt x="670" y="1640"/>
                  </a:cubicBezTo>
                  <a:cubicBezTo>
                    <a:pt x="1041" y="1425"/>
                    <a:pt x="1340" y="905"/>
                    <a:pt x="1340" y="480"/>
                  </a:cubicBezTo>
                  <a:cubicBezTo>
                    <a:pt x="1340" y="176"/>
                    <a:pt x="1190"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9"/>
            <p:cNvSpPr/>
            <p:nvPr/>
          </p:nvSpPr>
          <p:spPr>
            <a:xfrm>
              <a:off x="2898200" y="2138000"/>
              <a:ext cx="33425" cy="43225"/>
            </a:xfrm>
            <a:custGeom>
              <a:rect b="b" l="l" r="r" t="t"/>
              <a:pathLst>
                <a:path extrusionOk="0" h="1729" w="1337">
                  <a:moveTo>
                    <a:pt x="968" y="1"/>
                  </a:moveTo>
                  <a:cubicBezTo>
                    <a:pt x="878" y="1"/>
                    <a:pt x="777" y="30"/>
                    <a:pt x="670" y="93"/>
                  </a:cubicBezTo>
                  <a:cubicBezTo>
                    <a:pt x="300" y="303"/>
                    <a:pt x="0" y="824"/>
                    <a:pt x="0" y="1252"/>
                  </a:cubicBezTo>
                  <a:cubicBezTo>
                    <a:pt x="0" y="1554"/>
                    <a:pt x="151" y="1728"/>
                    <a:pt x="370" y="1728"/>
                  </a:cubicBezTo>
                  <a:cubicBezTo>
                    <a:pt x="461" y="1728"/>
                    <a:pt x="562" y="1699"/>
                    <a:pt x="670" y="1637"/>
                  </a:cubicBezTo>
                  <a:cubicBezTo>
                    <a:pt x="1037" y="1422"/>
                    <a:pt x="1337" y="906"/>
                    <a:pt x="1337" y="477"/>
                  </a:cubicBezTo>
                  <a:cubicBezTo>
                    <a:pt x="1337" y="176"/>
                    <a:pt x="118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9"/>
            <p:cNvSpPr/>
            <p:nvPr/>
          </p:nvSpPr>
          <p:spPr>
            <a:xfrm>
              <a:off x="2837950" y="2172700"/>
              <a:ext cx="33500" cy="43250"/>
            </a:xfrm>
            <a:custGeom>
              <a:rect b="b" l="l" r="r" t="t"/>
              <a:pathLst>
                <a:path extrusionOk="0" h="1730" w="1340">
                  <a:moveTo>
                    <a:pt x="970" y="0"/>
                  </a:moveTo>
                  <a:cubicBezTo>
                    <a:pt x="879" y="0"/>
                    <a:pt x="778" y="30"/>
                    <a:pt x="670" y="92"/>
                  </a:cubicBezTo>
                  <a:cubicBezTo>
                    <a:pt x="300" y="306"/>
                    <a:pt x="0" y="826"/>
                    <a:pt x="0" y="1251"/>
                  </a:cubicBezTo>
                  <a:cubicBezTo>
                    <a:pt x="0" y="1555"/>
                    <a:pt x="151" y="1729"/>
                    <a:pt x="371" y="1729"/>
                  </a:cubicBezTo>
                  <a:cubicBezTo>
                    <a:pt x="461" y="1729"/>
                    <a:pt x="562" y="1700"/>
                    <a:pt x="670" y="1639"/>
                  </a:cubicBezTo>
                  <a:cubicBezTo>
                    <a:pt x="1040" y="1424"/>
                    <a:pt x="1340" y="905"/>
                    <a:pt x="1340" y="480"/>
                  </a:cubicBezTo>
                  <a:cubicBezTo>
                    <a:pt x="1340" y="176"/>
                    <a:pt x="1189" y="0"/>
                    <a:pt x="9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9"/>
            <p:cNvSpPr/>
            <p:nvPr/>
          </p:nvSpPr>
          <p:spPr>
            <a:xfrm>
              <a:off x="1600000" y="2980475"/>
              <a:ext cx="28750" cy="36000"/>
            </a:xfrm>
            <a:custGeom>
              <a:rect b="b" l="l" r="r" t="t"/>
              <a:pathLst>
                <a:path extrusionOk="0" h="1440" w="1150">
                  <a:moveTo>
                    <a:pt x="544" y="1"/>
                  </a:moveTo>
                  <a:cubicBezTo>
                    <a:pt x="520" y="1"/>
                    <a:pt x="496" y="21"/>
                    <a:pt x="476" y="59"/>
                  </a:cubicBezTo>
                  <a:lnTo>
                    <a:pt x="24" y="929"/>
                  </a:lnTo>
                  <a:lnTo>
                    <a:pt x="21" y="932"/>
                  </a:lnTo>
                  <a:cubicBezTo>
                    <a:pt x="18" y="943"/>
                    <a:pt x="13" y="953"/>
                    <a:pt x="10" y="967"/>
                  </a:cubicBezTo>
                  <a:cubicBezTo>
                    <a:pt x="7" y="970"/>
                    <a:pt x="7" y="973"/>
                    <a:pt x="7" y="976"/>
                  </a:cubicBezTo>
                  <a:cubicBezTo>
                    <a:pt x="4" y="990"/>
                    <a:pt x="0" y="1007"/>
                    <a:pt x="0" y="1021"/>
                  </a:cubicBezTo>
                  <a:cubicBezTo>
                    <a:pt x="0" y="1034"/>
                    <a:pt x="4" y="1048"/>
                    <a:pt x="7" y="1058"/>
                  </a:cubicBezTo>
                  <a:cubicBezTo>
                    <a:pt x="7" y="1061"/>
                    <a:pt x="7" y="1061"/>
                    <a:pt x="10" y="1065"/>
                  </a:cubicBezTo>
                  <a:cubicBezTo>
                    <a:pt x="13" y="1072"/>
                    <a:pt x="18" y="1078"/>
                    <a:pt x="21" y="1082"/>
                  </a:cubicBezTo>
                  <a:lnTo>
                    <a:pt x="24" y="1086"/>
                  </a:lnTo>
                  <a:lnTo>
                    <a:pt x="476" y="1433"/>
                  </a:lnTo>
                  <a:cubicBezTo>
                    <a:pt x="483" y="1439"/>
                    <a:pt x="490" y="1439"/>
                    <a:pt x="496" y="1439"/>
                  </a:cubicBezTo>
                  <a:cubicBezTo>
                    <a:pt x="503" y="1439"/>
                    <a:pt x="514" y="1439"/>
                    <a:pt x="520" y="1433"/>
                  </a:cubicBezTo>
                  <a:cubicBezTo>
                    <a:pt x="537" y="1422"/>
                    <a:pt x="558" y="1398"/>
                    <a:pt x="572" y="1367"/>
                  </a:cubicBezTo>
                  <a:cubicBezTo>
                    <a:pt x="595" y="1313"/>
                    <a:pt x="592" y="1249"/>
                    <a:pt x="564" y="1225"/>
                  </a:cubicBezTo>
                  <a:lnTo>
                    <a:pt x="245" y="984"/>
                  </a:lnTo>
                  <a:lnTo>
                    <a:pt x="1082" y="501"/>
                  </a:lnTo>
                  <a:cubicBezTo>
                    <a:pt x="1119" y="477"/>
                    <a:pt x="1149" y="416"/>
                    <a:pt x="1149" y="358"/>
                  </a:cubicBezTo>
                  <a:cubicBezTo>
                    <a:pt x="1149" y="314"/>
                    <a:pt x="1129" y="286"/>
                    <a:pt x="1105" y="286"/>
                  </a:cubicBezTo>
                  <a:cubicBezTo>
                    <a:pt x="1099" y="286"/>
                    <a:pt x="1088" y="290"/>
                    <a:pt x="1082" y="293"/>
                  </a:cubicBezTo>
                  <a:lnTo>
                    <a:pt x="245" y="776"/>
                  </a:lnTo>
                  <a:lnTo>
                    <a:pt x="564" y="164"/>
                  </a:lnTo>
                  <a:cubicBezTo>
                    <a:pt x="592" y="110"/>
                    <a:pt x="595" y="41"/>
                    <a:pt x="572" y="14"/>
                  </a:cubicBezTo>
                  <a:cubicBezTo>
                    <a:pt x="564" y="5"/>
                    <a:pt x="554" y="1"/>
                    <a:pt x="544"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9"/>
            <p:cNvSpPr/>
            <p:nvPr/>
          </p:nvSpPr>
          <p:spPr>
            <a:xfrm>
              <a:off x="1642750" y="2954225"/>
              <a:ext cx="28750" cy="36075"/>
            </a:xfrm>
            <a:custGeom>
              <a:rect b="b" l="l" r="r" t="t"/>
              <a:pathLst>
                <a:path extrusionOk="0" h="1443" w="1150">
                  <a:moveTo>
                    <a:pt x="653" y="0"/>
                  </a:moveTo>
                  <a:cubicBezTo>
                    <a:pt x="626" y="0"/>
                    <a:pt x="599" y="27"/>
                    <a:pt x="578" y="71"/>
                  </a:cubicBezTo>
                  <a:cubicBezTo>
                    <a:pt x="555" y="129"/>
                    <a:pt x="558" y="194"/>
                    <a:pt x="585" y="214"/>
                  </a:cubicBezTo>
                  <a:lnTo>
                    <a:pt x="901" y="459"/>
                  </a:lnTo>
                  <a:lnTo>
                    <a:pt x="68" y="942"/>
                  </a:lnTo>
                  <a:cubicBezTo>
                    <a:pt x="31" y="962"/>
                    <a:pt x="1" y="1027"/>
                    <a:pt x="1" y="1082"/>
                  </a:cubicBezTo>
                  <a:cubicBezTo>
                    <a:pt x="1" y="1126"/>
                    <a:pt x="17" y="1153"/>
                    <a:pt x="45" y="1153"/>
                  </a:cubicBezTo>
                  <a:cubicBezTo>
                    <a:pt x="51" y="1153"/>
                    <a:pt x="58" y="1153"/>
                    <a:pt x="68" y="1146"/>
                  </a:cubicBezTo>
                  <a:lnTo>
                    <a:pt x="901" y="667"/>
                  </a:lnTo>
                  <a:lnTo>
                    <a:pt x="901" y="667"/>
                  </a:lnTo>
                  <a:lnTo>
                    <a:pt x="585" y="1279"/>
                  </a:lnTo>
                  <a:cubicBezTo>
                    <a:pt x="558" y="1330"/>
                    <a:pt x="555" y="1397"/>
                    <a:pt x="578" y="1428"/>
                  </a:cubicBezTo>
                  <a:cubicBezTo>
                    <a:pt x="585" y="1435"/>
                    <a:pt x="595" y="1442"/>
                    <a:pt x="605" y="1442"/>
                  </a:cubicBezTo>
                  <a:cubicBezTo>
                    <a:pt x="613" y="1442"/>
                    <a:pt x="619" y="1438"/>
                    <a:pt x="629" y="1432"/>
                  </a:cubicBezTo>
                  <a:cubicBezTo>
                    <a:pt x="643" y="1425"/>
                    <a:pt x="660" y="1408"/>
                    <a:pt x="674" y="1381"/>
                  </a:cubicBezTo>
                  <a:lnTo>
                    <a:pt x="1126" y="510"/>
                  </a:lnTo>
                  <a:lnTo>
                    <a:pt x="1126" y="507"/>
                  </a:lnTo>
                  <a:cubicBezTo>
                    <a:pt x="1132" y="497"/>
                    <a:pt x="1136" y="487"/>
                    <a:pt x="1139" y="476"/>
                  </a:cubicBezTo>
                  <a:cubicBezTo>
                    <a:pt x="1139" y="473"/>
                    <a:pt x="1143" y="470"/>
                    <a:pt x="1143" y="466"/>
                  </a:cubicBezTo>
                  <a:cubicBezTo>
                    <a:pt x="1146" y="449"/>
                    <a:pt x="1149" y="435"/>
                    <a:pt x="1149" y="418"/>
                  </a:cubicBezTo>
                  <a:cubicBezTo>
                    <a:pt x="1149" y="405"/>
                    <a:pt x="1146" y="391"/>
                    <a:pt x="1143" y="381"/>
                  </a:cubicBezTo>
                  <a:cubicBezTo>
                    <a:pt x="1143" y="377"/>
                    <a:pt x="1139" y="377"/>
                    <a:pt x="1139" y="374"/>
                  </a:cubicBezTo>
                  <a:cubicBezTo>
                    <a:pt x="1136" y="368"/>
                    <a:pt x="1132" y="361"/>
                    <a:pt x="1126" y="357"/>
                  </a:cubicBezTo>
                  <a:lnTo>
                    <a:pt x="1126" y="354"/>
                  </a:lnTo>
                  <a:lnTo>
                    <a:pt x="674" y="7"/>
                  </a:lnTo>
                  <a:cubicBezTo>
                    <a:pt x="666" y="4"/>
                    <a:pt x="660" y="0"/>
                    <a:pt x="653"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9"/>
            <p:cNvSpPr/>
            <p:nvPr/>
          </p:nvSpPr>
          <p:spPr>
            <a:xfrm>
              <a:off x="1688300" y="2916725"/>
              <a:ext cx="25950" cy="51725"/>
            </a:xfrm>
            <a:custGeom>
              <a:rect b="b" l="l" r="r" t="t"/>
              <a:pathLst>
                <a:path extrusionOk="0" h="2069" w="1038">
                  <a:moveTo>
                    <a:pt x="959" y="1"/>
                  </a:moveTo>
                  <a:cubicBezTo>
                    <a:pt x="942" y="1"/>
                    <a:pt x="925" y="18"/>
                    <a:pt x="912" y="49"/>
                  </a:cubicBezTo>
                  <a:lnTo>
                    <a:pt x="799" y="327"/>
                  </a:lnTo>
                  <a:cubicBezTo>
                    <a:pt x="790" y="327"/>
                    <a:pt x="779" y="324"/>
                    <a:pt x="769" y="324"/>
                  </a:cubicBezTo>
                  <a:cubicBezTo>
                    <a:pt x="582" y="324"/>
                    <a:pt x="361" y="515"/>
                    <a:pt x="208" y="834"/>
                  </a:cubicBezTo>
                  <a:cubicBezTo>
                    <a:pt x="1" y="1273"/>
                    <a:pt x="1" y="1789"/>
                    <a:pt x="208" y="1990"/>
                  </a:cubicBezTo>
                  <a:cubicBezTo>
                    <a:pt x="263" y="2041"/>
                    <a:pt x="327" y="2068"/>
                    <a:pt x="395" y="2068"/>
                  </a:cubicBezTo>
                  <a:cubicBezTo>
                    <a:pt x="456" y="2068"/>
                    <a:pt x="520" y="2048"/>
                    <a:pt x="582" y="2010"/>
                  </a:cubicBezTo>
                  <a:cubicBezTo>
                    <a:pt x="718" y="1932"/>
                    <a:pt x="854" y="1775"/>
                    <a:pt x="959" y="1555"/>
                  </a:cubicBezTo>
                  <a:cubicBezTo>
                    <a:pt x="983" y="1500"/>
                    <a:pt x="983" y="1436"/>
                    <a:pt x="959" y="1408"/>
                  </a:cubicBezTo>
                  <a:cubicBezTo>
                    <a:pt x="953" y="1402"/>
                    <a:pt x="942" y="1398"/>
                    <a:pt x="936" y="1398"/>
                  </a:cubicBezTo>
                  <a:cubicBezTo>
                    <a:pt x="912" y="1398"/>
                    <a:pt x="881" y="1422"/>
                    <a:pt x="864" y="1463"/>
                  </a:cubicBezTo>
                  <a:cubicBezTo>
                    <a:pt x="749" y="1704"/>
                    <a:pt x="586" y="1847"/>
                    <a:pt x="443" y="1847"/>
                  </a:cubicBezTo>
                  <a:cubicBezTo>
                    <a:pt x="391" y="1847"/>
                    <a:pt x="344" y="1827"/>
                    <a:pt x="303" y="1786"/>
                  </a:cubicBezTo>
                  <a:cubicBezTo>
                    <a:pt x="150" y="1640"/>
                    <a:pt x="150" y="1252"/>
                    <a:pt x="303" y="926"/>
                  </a:cubicBezTo>
                  <a:cubicBezTo>
                    <a:pt x="412" y="691"/>
                    <a:pt x="572" y="556"/>
                    <a:pt x="708" y="548"/>
                  </a:cubicBezTo>
                  <a:lnTo>
                    <a:pt x="708" y="548"/>
                  </a:lnTo>
                  <a:lnTo>
                    <a:pt x="622" y="755"/>
                  </a:lnTo>
                  <a:cubicBezTo>
                    <a:pt x="606" y="804"/>
                    <a:pt x="616" y="844"/>
                    <a:pt x="640" y="844"/>
                  </a:cubicBezTo>
                  <a:cubicBezTo>
                    <a:pt x="643" y="844"/>
                    <a:pt x="650" y="844"/>
                    <a:pt x="657" y="841"/>
                  </a:cubicBezTo>
                  <a:lnTo>
                    <a:pt x="997" y="617"/>
                  </a:lnTo>
                  <a:cubicBezTo>
                    <a:pt x="1021" y="603"/>
                    <a:pt x="1038" y="559"/>
                    <a:pt x="1034" y="525"/>
                  </a:cubicBezTo>
                  <a:lnTo>
                    <a:pt x="983" y="35"/>
                  </a:lnTo>
                  <a:cubicBezTo>
                    <a:pt x="983" y="15"/>
                    <a:pt x="973" y="1"/>
                    <a:pt x="959"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9"/>
            <p:cNvSpPr/>
            <p:nvPr/>
          </p:nvSpPr>
          <p:spPr>
            <a:xfrm>
              <a:off x="1922225" y="2722350"/>
              <a:ext cx="23475" cy="46700"/>
            </a:xfrm>
            <a:custGeom>
              <a:rect b="b" l="l" r="r" t="t"/>
              <a:pathLst>
                <a:path extrusionOk="0" h="1868" w="939">
                  <a:moveTo>
                    <a:pt x="870" y="0"/>
                  </a:moveTo>
                  <a:cubicBezTo>
                    <a:pt x="840" y="0"/>
                    <a:pt x="799" y="35"/>
                    <a:pt x="775" y="89"/>
                  </a:cubicBezTo>
                  <a:lnTo>
                    <a:pt x="469" y="735"/>
                  </a:lnTo>
                  <a:lnTo>
                    <a:pt x="167" y="443"/>
                  </a:lnTo>
                  <a:cubicBezTo>
                    <a:pt x="156" y="432"/>
                    <a:pt x="143" y="429"/>
                    <a:pt x="132" y="429"/>
                  </a:cubicBezTo>
                  <a:cubicBezTo>
                    <a:pt x="98" y="429"/>
                    <a:pt x="61" y="460"/>
                    <a:pt x="34" y="518"/>
                  </a:cubicBezTo>
                  <a:cubicBezTo>
                    <a:pt x="0" y="592"/>
                    <a:pt x="0" y="684"/>
                    <a:pt x="34" y="718"/>
                  </a:cubicBezTo>
                  <a:lnTo>
                    <a:pt x="340" y="1011"/>
                  </a:lnTo>
                  <a:lnTo>
                    <a:pt x="34" y="1653"/>
                  </a:lnTo>
                  <a:cubicBezTo>
                    <a:pt x="0" y="1731"/>
                    <a:pt x="0" y="1819"/>
                    <a:pt x="34" y="1854"/>
                  </a:cubicBezTo>
                  <a:cubicBezTo>
                    <a:pt x="44" y="1864"/>
                    <a:pt x="54" y="1867"/>
                    <a:pt x="68" y="1867"/>
                  </a:cubicBezTo>
                  <a:cubicBezTo>
                    <a:pt x="78" y="1867"/>
                    <a:pt x="88" y="1864"/>
                    <a:pt x="98" y="1860"/>
                  </a:cubicBezTo>
                  <a:cubicBezTo>
                    <a:pt x="123" y="1847"/>
                    <a:pt x="146" y="1819"/>
                    <a:pt x="167" y="1778"/>
                  </a:cubicBezTo>
                  <a:lnTo>
                    <a:pt x="469" y="1136"/>
                  </a:lnTo>
                  <a:lnTo>
                    <a:pt x="775" y="1428"/>
                  </a:lnTo>
                  <a:cubicBezTo>
                    <a:pt x="782" y="1439"/>
                    <a:pt x="796" y="1442"/>
                    <a:pt x="806" y="1442"/>
                  </a:cubicBezTo>
                  <a:cubicBezTo>
                    <a:pt x="816" y="1442"/>
                    <a:pt x="826" y="1439"/>
                    <a:pt x="840" y="1432"/>
                  </a:cubicBezTo>
                  <a:cubicBezTo>
                    <a:pt x="863" y="1419"/>
                    <a:pt x="887" y="1391"/>
                    <a:pt x="904" y="1354"/>
                  </a:cubicBezTo>
                  <a:cubicBezTo>
                    <a:pt x="939" y="1276"/>
                    <a:pt x="939" y="1187"/>
                    <a:pt x="904" y="1153"/>
                  </a:cubicBezTo>
                  <a:lnTo>
                    <a:pt x="598" y="861"/>
                  </a:lnTo>
                  <a:lnTo>
                    <a:pt x="904" y="215"/>
                  </a:lnTo>
                  <a:cubicBezTo>
                    <a:pt x="939" y="140"/>
                    <a:pt x="939" y="49"/>
                    <a:pt x="904" y="14"/>
                  </a:cubicBezTo>
                  <a:cubicBezTo>
                    <a:pt x="894" y="8"/>
                    <a:pt x="884" y="0"/>
                    <a:pt x="870"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9"/>
            <p:cNvSpPr/>
            <p:nvPr/>
          </p:nvSpPr>
          <p:spPr>
            <a:xfrm>
              <a:off x="1740575" y="2195850"/>
              <a:ext cx="1222075" cy="751100"/>
            </a:xfrm>
            <a:custGeom>
              <a:rect b="b" l="l" r="r" t="t"/>
              <a:pathLst>
                <a:path extrusionOk="0" h="30044" w="48883">
                  <a:moveTo>
                    <a:pt x="48590" y="0"/>
                  </a:moveTo>
                  <a:cubicBezTo>
                    <a:pt x="48518" y="0"/>
                    <a:pt x="48438" y="24"/>
                    <a:pt x="48353" y="73"/>
                  </a:cubicBezTo>
                  <a:lnTo>
                    <a:pt x="535" y="27666"/>
                  </a:lnTo>
                  <a:cubicBezTo>
                    <a:pt x="238" y="27836"/>
                    <a:pt x="0" y="28248"/>
                    <a:pt x="0" y="28588"/>
                  </a:cubicBezTo>
                  <a:lnTo>
                    <a:pt x="0" y="29662"/>
                  </a:lnTo>
                  <a:cubicBezTo>
                    <a:pt x="0" y="29904"/>
                    <a:pt x="120" y="30044"/>
                    <a:pt x="296" y="30044"/>
                  </a:cubicBezTo>
                  <a:cubicBezTo>
                    <a:pt x="368" y="30044"/>
                    <a:pt x="449" y="30021"/>
                    <a:pt x="535" y="29972"/>
                  </a:cubicBezTo>
                  <a:lnTo>
                    <a:pt x="48353" y="2375"/>
                  </a:lnTo>
                  <a:cubicBezTo>
                    <a:pt x="48645" y="2205"/>
                    <a:pt x="48883" y="1794"/>
                    <a:pt x="48883" y="1454"/>
                  </a:cubicBezTo>
                  <a:lnTo>
                    <a:pt x="48883" y="379"/>
                  </a:lnTo>
                  <a:cubicBezTo>
                    <a:pt x="48883" y="139"/>
                    <a:pt x="48763" y="0"/>
                    <a:pt x="4859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9"/>
            <p:cNvSpPr/>
            <p:nvPr/>
          </p:nvSpPr>
          <p:spPr>
            <a:xfrm>
              <a:off x="2925050" y="2211200"/>
              <a:ext cx="30625" cy="43950"/>
            </a:xfrm>
            <a:custGeom>
              <a:rect b="b" l="l" r="r" t="t"/>
              <a:pathLst>
                <a:path extrusionOk="0" h="1758" w="1225">
                  <a:moveTo>
                    <a:pt x="633" y="10"/>
                  </a:moveTo>
                  <a:cubicBezTo>
                    <a:pt x="644" y="10"/>
                    <a:pt x="654" y="17"/>
                    <a:pt x="657" y="27"/>
                  </a:cubicBezTo>
                  <a:lnTo>
                    <a:pt x="800" y="327"/>
                  </a:lnTo>
                  <a:cubicBezTo>
                    <a:pt x="805" y="342"/>
                    <a:pt x="818" y="350"/>
                    <a:pt x="834" y="350"/>
                  </a:cubicBezTo>
                  <a:cubicBezTo>
                    <a:pt x="840" y="350"/>
                    <a:pt x="845" y="349"/>
                    <a:pt x="851" y="347"/>
                  </a:cubicBezTo>
                  <a:lnTo>
                    <a:pt x="1164" y="228"/>
                  </a:lnTo>
                  <a:cubicBezTo>
                    <a:pt x="1169" y="225"/>
                    <a:pt x="1174" y="224"/>
                    <a:pt x="1178" y="224"/>
                  </a:cubicBezTo>
                  <a:cubicBezTo>
                    <a:pt x="1185" y="224"/>
                    <a:pt x="1190" y="227"/>
                    <a:pt x="1195" y="231"/>
                  </a:cubicBezTo>
                  <a:cubicBezTo>
                    <a:pt x="1211" y="248"/>
                    <a:pt x="1215" y="292"/>
                    <a:pt x="1191" y="336"/>
                  </a:cubicBezTo>
                  <a:lnTo>
                    <a:pt x="963" y="762"/>
                  </a:lnTo>
                  <a:cubicBezTo>
                    <a:pt x="950" y="789"/>
                    <a:pt x="943" y="820"/>
                    <a:pt x="946" y="846"/>
                  </a:cubicBezTo>
                  <a:lnTo>
                    <a:pt x="1001" y="1231"/>
                  </a:lnTo>
                  <a:cubicBezTo>
                    <a:pt x="1004" y="1268"/>
                    <a:pt x="983" y="1316"/>
                    <a:pt x="960" y="1340"/>
                  </a:cubicBezTo>
                  <a:cubicBezTo>
                    <a:pt x="946" y="1353"/>
                    <a:pt x="930" y="1361"/>
                    <a:pt x="916" y="1361"/>
                  </a:cubicBezTo>
                  <a:lnTo>
                    <a:pt x="637" y="1326"/>
                  </a:lnTo>
                  <a:cubicBezTo>
                    <a:pt x="635" y="1326"/>
                    <a:pt x="633" y="1326"/>
                    <a:pt x="631" y="1326"/>
                  </a:cubicBezTo>
                  <a:cubicBezTo>
                    <a:pt x="615" y="1326"/>
                    <a:pt x="594" y="1339"/>
                    <a:pt x="575" y="1361"/>
                  </a:cubicBezTo>
                  <a:lnTo>
                    <a:pt x="297" y="1717"/>
                  </a:lnTo>
                  <a:cubicBezTo>
                    <a:pt x="284" y="1736"/>
                    <a:pt x="266" y="1746"/>
                    <a:pt x="251" y="1746"/>
                  </a:cubicBezTo>
                  <a:cubicBezTo>
                    <a:pt x="247" y="1746"/>
                    <a:pt x="243" y="1746"/>
                    <a:pt x="239" y="1744"/>
                  </a:cubicBezTo>
                  <a:cubicBezTo>
                    <a:pt x="222" y="1737"/>
                    <a:pt x="216" y="1717"/>
                    <a:pt x="219" y="1687"/>
                  </a:cubicBezTo>
                  <a:lnTo>
                    <a:pt x="273" y="1241"/>
                  </a:lnTo>
                  <a:cubicBezTo>
                    <a:pt x="277" y="1210"/>
                    <a:pt x="269" y="1187"/>
                    <a:pt x="252" y="1173"/>
                  </a:cubicBezTo>
                  <a:lnTo>
                    <a:pt x="28" y="1010"/>
                  </a:lnTo>
                  <a:cubicBezTo>
                    <a:pt x="18" y="1003"/>
                    <a:pt x="12" y="989"/>
                    <a:pt x="12" y="969"/>
                  </a:cubicBezTo>
                  <a:cubicBezTo>
                    <a:pt x="12" y="932"/>
                    <a:pt x="32" y="884"/>
                    <a:pt x="59" y="864"/>
                  </a:cubicBezTo>
                  <a:lnTo>
                    <a:pt x="371" y="622"/>
                  </a:lnTo>
                  <a:cubicBezTo>
                    <a:pt x="392" y="606"/>
                    <a:pt x="412" y="578"/>
                    <a:pt x="420" y="548"/>
                  </a:cubicBezTo>
                  <a:lnTo>
                    <a:pt x="558" y="92"/>
                  </a:lnTo>
                  <a:cubicBezTo>
                    <a:pt x="575" y="41"/>
                    <a:pt x="606" y="14"/>
                    <a:pt x="630" y="10"/>
                  </a:cubicBezTo>
                  <a:close/>
                  <a:moveTo>
                    <a:pt x="630" y="0"/>
                  </a:moveTo>
                  <a:cubicBezTo>
                    <a:pt x="599" y="4"/>
                    <a:pt x="566" y="41"/>
                    <a:pt x="548" y="88"/>
                  </a:cubicBezTo>
                  <a:lnTo>
                    <a:pt x="409" y="548"/>
                  </a:lnTo>
                  <a:cubicBezTo>
                    <a:pt x="402" y="575"/>
                    <a:pt x="385" y="598"/>
                    <a:pt x="365" y="612"/>
                  </a:cubicBezTo>
                  <a:lnTo>
                    <a:pt x="56" y="854"/>
                  </a:lnTo>
                  <a:cubicBezTo>
                    <a:pt x="18" y="881"/>
                    <a:pt x="1" y="935"/>
                    <a:pt x="1" y="969"/>
                  </a:cubicBezTo>
                  <a:cubicBezTo>
                    <a:pt x="1" y="993"/>
                    <a:pt x="8" y="1010"/>
                    <a:pt x="21" y="1020"/>
                  </a:cubicBezTo>
                  <a:lnTo>
                    <a:pt x="246" y="1183"/>
                  </a:lnTo>
                  <a:cubicBezTo>
                    <a:pt x="260" y="1193"/>
                    <a:pt x="266" y="1214"/>
                    <a:pt x="263" y="1238"/>
                  </a:cubicBezTo>
                  <a:lnTo>
                    <a:pt x="208" y="1687"/>
                  </a:lnTo>
                  <a:cubicBezTo>
                    <a:pt x="205" y="1720"/>
                    <a:pt x="216" y="1748"/>
                    <a:pt x="236" y="1755"/>
                  </a:cubicBezTo>
                  <a:cubicBezTo>
                    <a:pt x="239" y="1758"/>
                    <a:pt x="246" y="1758"/>
                    <a:pt x="249" y="1758"/>
                  </a:cubicBezTo>
                  <a:cubicBezTo>
                    <a:pt x="266" y="1758"/>
                    <a:pt x="287" y="1744"/>
                    <a:pt x="307" y="1724"/>
                  </a:cubicBezTo>
                  <a:lnTo>
                    <a:pt x="586" y="1367"/>
                  </a:lnTo>
                  <a:cubicBezTo>
                    <a:pt x="601" y="1349"/>
                    <a:pt x="616" y="1336"/>
                    <a:pt x="632" y="1336"/>
                  </a:cubicBezTo>
                  <a:cubicBezTo>
                    <a:pt x="633" y="1336"/>
                    <a:pt x="635" y="1336"/>
                    <a:pt x="637" y="1336"/>
                  </a:cubicBezTo>
                  <a:lnTo>
                    <a:pt x="916" y="1370"/>
                  </a:lnTo>
                  <a:cubicBezTo>
                    <a:pt x="933" y="1370"/>
                    <a:pt x="950" y="1364"/>
                    <a:pt x="966" y="1347"/>
                  </a:cubicBezTo>
                  <a:cubicBezTo>
                    <a:pt x="994" y="1320"/>
                    <a:pt x="1014" y="1272"/>
                    <a:pt x="1011" y="1228"/>
                  </a:cubicBezTo>
                  <a:lnTo>
                    <a:pt x="956" y="843"/>
                  </a:lnTo>
                  <a:cubicBezTo>
                    <a:pt x="953" y="823"/>
                    <a:pt x="960" y="793"/>
                    <a:pt x="974" y="765"/>
                  </a:cubicBezTo>
                  <a:lnTo>
                    <a:pt x="1198" y="344"/>
                  </a:lnTo>
                  <a:cubicBezTo>
                    <a:pt x="1222" y="300"/>
                    <a:pt x="1225" y="248"/>
                    <a:pt x="1205" y="225"/>
                  </a:cubicBezTo>
                  <a:cubicBezTo>
                    <a:pt x="1196" y="218"/>
                    <a:pt x="1187" y="214"/>
                    <a:pt x="1178" y="214"/>
                  </a:cubicBezTo>
                  <a:cubicBezTo>
                    <a:pt x="1172" y="214"/>
                    <a:pt x="1167" y="215"/>
                    <a:pt x="1160" y="218"/>
                  </a:cubicBezTo>
                  <a:lnTo>
                    <a:pt x="848" y="336"/>
                  </a:lnTo>
                  <a:cubicBezTo>
                    <a:pt x="843" y="338"/>
                    <a:pt x="839" y="339"/>
                    <a:pt x="835" y="339"/>
                  </a:cubicBezTo>
                  <a:cubicBezTo>
                    <a:pt x="823" y="339"/>
                    <a:pt x="812" y="332"/>
                    <a:pt x="807" y="320"/>
                  </a:cubicBezTo>
                  <a:lnTo>
                    <a:pt x="668" y="24"/>
                  </a:lnTo>
                  <a:cubicBezTo>
                    <a:pt x="660" y="7"/>
                    <a:pt x="647" y="0"/>
                    <a:pt x="63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9"/>
            <p:cNvSpPr/>
            <p:nvPr/>
          </p:nvSpPr>
          <p:spPr>
            <a:xfrm>
              <a:off x="2973075" y="2163500"/>
              <a:ext cx="47975" cy="30900"/>
            </a:xfrm>
            <a:custGeom>
              <a:rect b="b" l="l" r="r" t="t"/>
              <a:pathLst>
                <a:path extrusionOk="0" h="1236" w="1919">
                  <a:moveTo>
                    <a:pt x="1708" y="1"/>
                  </a:moveTo>
                  <a:cubicBezTo>
                    <a:pt x="1677" y="1"/>
                    <a:pt x="1643" y="11"/>
                    <a:pt x="1616" y="28"/>
                  </a:cubicBezTo>
                  <a:lnTo>
                    <a:pt x="120" y="892"/>
                  </a:lnTo>
                  <a:cubicBezTo>
                    <a:pt x="32" y="943"/>
                    <a:pt x="1" y="1055"/>
                    <a:pt x="52" y="1143"/>
                  </a:cubicBezTo>
                  <a:cubicBezTo>
                    <a:pt x="86" y="1201"/>
                    <a:pt x="147" y="1235"/>
                    <a:pt x="212" y="1235"/>
                  </a:cubicBezTo>
                  <a:cubicBezTo>
                    <a:pt x="242" y="1235"/>
                    <a:pt x="273" y="1229"/>
                    <a:pt x="303" y="1211"/>
                  </a:cubicBezTo>
                  <a:lnTo>
                    <a:pt x="1799" y="347"/>
                  </a:lnTo>
                  <a:cubicBezTo>
                    <a:pt x="1888" y="297"/>
                    <a:pt x="1918" y="181"/>
                    <a:pt x="1868" y="96"/>
                  </a:cubicBezTo>
                  <a:cubicBezTo>
                    <a:pt x="1833" y="35"/>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9"/>
            <p:cNvSpPr/>
            <p:nvPr/>
          </p:nvSpPr>
          <p:spPr>
            <a:xfrm>
              <a:off x="2973075" y="2185175"/>
              <a:ext cx="47975" cy="30800"/>
            </a:xfrm>
            <a:custGeom>
              <a:rect b="b" l="l" r="r" t="t"/>
              <a:pathLst>
                <a:path extrusionOk="0" h="1232" w="1919">
                  <a:moveTo>
                    <a:pt x="1708" y="1"/>
                  </a:moveTo>
                  <a:cubicBezTo>
                    <a:pt x="1677" y="1"/>
                    <a:pt x="1643" y="8"/>
                    <a:pt x="1616" y="25"/>
                  </a:cubicBezTo>
                  <a:lnTo>
                    <a:pt x="120" y="888"/>
                  </a:lnTo>
                  <a:cubicBezTo>
                    <a:pt x="32" y="939"/>
                    <a:pt x="1" y="1051"/>
                    <a:pt x="52" y="1140"/>
                  </a:cubicBezTo>
                  <a:cubicBezTo>
                    <a:pt x="86" y="1201"/>
                    <a:pt x="147" y="1231"/>
                    <a:pt x="212" y="1231"/>
                  </a:cubicBezTo>
                  <a:cubicBezTo>
                    <a:pt x="242" y="1231"/>
                    <a:pt x="273" y="1225"/>
                    <a:pt x="303" y="1208"/>
                  </a:cubicBezTo>
                  <a:lnTo>
                    <a:pt x="1799" y="344"/>
                  </a:lnTo>
                  <a:cubicBezTo>
                    <a:pt x="1888" y="293"/>
                    <a:pt x="1918" y="181"/>
                    <a:pt x="1868" y="92"/>
                  </a:cubicBezTo>
                  <a:cubicBezTo>
                    <a:pt x="1833" y="31"/>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9"/>
            <p:cNvSpPr/>
            <p:nvPr/>
          </p:nvSpPr>
          <p:spPr>
            <a:xfrm>
              <a:off x="2973075" y="2206775"/>
              <a:ext cx="47975" cy="30800"/>
            </a:xfrm>
            <a:custGeom>
              <a:rect b="b" l="l" r="r" t="t"/>
              <a:pathLst>
                <a:path extrusionOk="0" h="1232" w="1919">
                  <a:moveTo>
                    <a:pt x="1708" y="0"/>
                  </a:moveTo>
                  <a:cubicBezTo>
                    <a:pt x="1677" y="0"/>
                    <a:pt x="1643" y="8"/>
                    <a:pt x="1616" y="24"/>
                  </a:cubicBezTo>
                  <a:lnTo>
                    <a:pt x="120" y="888"/>
                  </a:lnTo>
                  <a:cubicBezTo>
                    <a:pt x="32" y="939"/>
                    <a:pt x="1" y="1051"/>
                    <a:pt x="52" y="1139"/>
                  </a:cubicBezTo>
                  <a:cubicBezTo>
                    <a:pt x="86" y="1201"/>
                    <a:pt x="147" y="1232"/>
                    <a:pt x="212" y="1232"/>
                  </a:cubicBezTo>
                  <a:cubicBezTo>
                    <a:pt x="242" y="1232"/>
                    <a:pt x="273" y="1224"/>
                    <a:pt x="303" y="1207"/>
                  </a:cubicBezTo>
                  <a:lnTo>
                    <a:pt x="1799" y="344"/>
                  </a:lnTo>
                  <a:cubicBezTo>
                    <a:pt x="1888" y="293"/>
                    <a:pt x="1918" y="181"/>
                    <a:pt x="1868" y="92"/>
                  </a:cubicBezTo>
                  <a:cubicBezTo>
                    <a:pt x="1833" y="35"/>
                    <a:pt x="1772" y="0"/>
                    <a:pt x="1708"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9"/>
            <p:cNvSpPr/>
            <p:nvPr/>
          </p:nvSpPr>
          <p:spPr>
            <a:xfrm>
              <a:off x="1541000" y="2967225"/>
              <a:ext cx="25025" cy="100825"/>
            </a:xfrm>
            <a:custGeom>
              <a:rect b="b" l="l" r="r" t="t"/>
              <a:pathLst>
                <a:path extrusionOk="0" h="4033" w="1001">
                  <a:moveTo>
                    <a:pt x="1" y="0"/>
                  </a:moveTo>
                  <a:lnTo>
                    <a:pt x="1" y="3455"/>
                  </a:lnTo>
                  <a:lnTo>
                    <a:pt x="1000" y="4033"/>
                  </a:lnTo>
                  <a:lnTo>
                    <a:pt x="1000" y="57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9"/>
            <p:cNvSpPr/>
            <p:nvPr/>
          </p:nvSpPr>
          <p:spPr>
            <a:xfrm>
              <a:off x="1615900" y="3131475"/>
              <a:ext cx="299275" cy="967475"/>
            </a:xfrm>
            <a:custGeom>
              <a:rect b="b" l="l" r="r" t="t"/>
              <a:pathLst>
                <a:path extrusionOk="0" h="38699" w="11971">
                  <a:moveTo>
                    <a:pt x="11678" y="1"/>
                  </a:moveTo>
                  <a:cubicBezTo>
                    <a:pt x="11607" y="1"/>
                    <a:pt x="11526" y="24"/>
                    <a:pt x="11440" y="74"/>
                  </a:cubicBezTo>
                  <a:lnTo>
                    <a:pt x="530" y="6370"/>
                  </a:lnTo>
                  <a:cubicBezTo>
                    <a:pt x="238" y="6540"/>
                    <a:pt x="0" y="6951"/>
                    <a:pt x="0" y="7292"/>
                  </a:cubicBezTo>
                  <a:lnTo>
                    <a:pt x="0" y="38318"/>
                  </a:lnTo>
                  <a:cubicBezTo>
                    <a:pt x="0" y="38560"/>
                    <a:pt x="120" y="38699"/>
                    <a:pt x="295" y="38699"/>
                  </a:cubicBezTo>
                  <a:cubicBezTo>
                    <a:pt x="366" y="38699"/>
                    <a:pt x="446" y="38676"/>
                    <a:pt x="530" y="38628"/>
                  </a:cubicBezTo>
                  <a:lnTo>
                    <a:pt x="11440" y="32328"/>
                  </a:lnTo>
                  <a:cubicBezTo>
                    <a:pt x="11733" y="32158"/>
                    <a:pt x="11971" y="31747"/>
                    <a:pt x="11971" y="31406"/>
                  </a:cubicBezTo>
                  <a:lnTo>
                    <a:pt x="11971" y="380"/>
                  </a:lnTo>
                  <a:cubicBezTo>
                    <a:pt x="11971" y="139"/>
                    <a:pt x="11851" y="1"/>
                    <a:pt x="11678"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9"/>
            <p:cNvSpPr/>
            <p:nvPr/>
          </p:nvSpPr>
          <p:spPr>
            <a:xfrm>
              <a:off x="1665775" y="3217750"/>
              <a:ext cx="199525" cy="132550"/>
            </a:xfrm>
            <a:custGeom>
              <a:rect b="b" l="l" r="r" t="t"/>
              <a:pathLst>
                <a:path extrusionOk="0" h="5302" w="7981">
                  <a:moveTo>
                    <a:pt x="7698" y="0"/>
                  </a:moveTo>
                  <a:cubicBezTo>
                    <a:pt x="7624" y="0"/>
                    <a:pt x="7539" y="25"/>
                    <a:pt x="7450" y="77"/>
                  </a:cubicBezTo>
                  <a:lnTo>
                    <a:pt x="531" y="4072"/>
                  </a:lnTo>
                  <a:cubicBezTo>
                    <a:pt x="238" y="4242"/>
                    <a:pt x="1" y="4636"/>
                    <a:pt x="1" y="4956"/>
                  </a:cubicBezTo>
                  <a:cubicBezTo>
                    <a:pt x="1" y="5175"/>
                    <a:pt x="115" y="5301"/>
                    <a:pt x="283" y="5301"/>
                  </a:cubicBezTo>
                  <a:cubicBezTo>
                    <a:pt x="357" y="5301"/>
                    <a:pt x="441" y="5276"/>
                    <a:pt x="531" y="5224"/>
                  </a:cubicBezTo>
                  <a:lnTo>
                    <a:pt x="7450" y="1230"/>
                  </a:lnTo>
                  <a:cubicBezTo>
                    <a:pt x="7742" y="1060"/>
                    <a:pt x="7980" y="665"/>
                    <a:pt x="7980" y="346"/>
                  </a:cubicBezTo>
                  <a:cubicBezTo>
                    <a:pt x="7980" y="126"/>
                    <a:pt x="7865" y="0"/>
                    <a:pt x="769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9"/>
            <p:cNvSpPr/>
            <p:nvPr/>
          </p:nvSpPr>
          <p:spPr>
            <a:xfrm>
              <a:off x="1665775" y="3373925"/>
              <a:ext cx="24950" cy="36225"/>
            </a:xfrm>
            <a:custGeom>
              <a:rect b="b" l="l" r="r" t="t"/>
              <a:pathLst>
                <a:path extrusionOk="0" h="1449" w="998">
                  <a:moveTo>
                    <a:pt x="821" y="1"/>
                  </a:moveTo>
                  <a:cubicBezTo>
                    <a:pt x="778" y="1"/>
                    <a:pt x="729" y="15"/>
                    <a:pt x="677" y="45"/>
                  </a:cubicBezTo>
                  <a:lnTo>
                    <a:pt x="320" y="252"/>
                  </a:lnTo>
                  <a:cubicBezTo>
                    <a:pt x="144" y="354"/>
                    <a:pt x="1" y="599"/>
                    <a:pt x="1" y="803"/>
                  </a:cubicBezTo>
                  <a:lnTo>
                    <a:pt x="1" y="1218"/>
                  </a:lnTo>
                  <a:cubicBezTo>
                    <a:pt x="1" y="1363"/>
                    <a:pt x="73" y="1448"/>
                    <a:pt x="179" y="1448"/>
                  </a:cubicBezTo>
                  <a:cubicBezTo>
                    <a:pt x="221" y="1448"/>
                    <a:pt x="269" y="1434"/>
                    <a:pt x="320" y="1405"/>
                  </a:cubicBezTo>
                  <a:lnTo>
                    <a:pt x="681" y="1198"/>
                  </a:lnTo>
                  <a:cubicBezTo>
                    <a:pt x="854" y="1096"/>
                    <a:pt x="997" y="847"/>
                    <a:pt x="997" y="643"/>
                  </a:cubicBezTo>
                  <a:lnTo>
                    <a:pt x="997" y="228"/>
                  </a:lnTo>
                  <a:cubicBezTo>
                    <a:pt x="997" y="84"/>
                    <a:pt x="926" y="1"/>
                    <a:pt x="82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9"/>
            <p:cNvSpPr/>
            <p:nvPr/>
          </p:nvSpPr>
          <p:spPr>
            <a:xfrm>
              <a:off x="1715675" y="3275350"/>
              <a:ext cx="149625" cy="103750"/>
            </a:xfrm>
            <a:custGeom>
              <a:rect b="b" l="l" r="r" t="t"/>
              <a:pathLst>
                <a:path extrusionOk="0" h="4150" w="5985">
                  <a:moveTo>
                    <a:pt x="5703" y="1"/>
                  </a:moveTo>
                  <a:cubicBezTo>
                    <a:pt x="5629" y="1"/>
                    <a:pt x="5544" y="25"/>
                    <a:pt x="5454" y="78"/>
                  </a:cubicBezTo>
                  <a:lnTo>
                    <a:pt x="531" y="2920"/>
                  </a:lnTo>
                  <a:cubicBezTo>
                    <a:pt x="238" y="3090"/>
                    <a:pt x="1" y="3484"/>
                    <a:pt x="1" y="3804"/>
                  </a:cubicBezTo>
                  <a:cubicBezTo>
                    <a:pt x="1" y="4024"/>
                    <a:pt x="115" y="4150"/>
                    <a:pt x="282" y="4150"/>
                  </a:cubicBezTo>
                  <a:cubicBezTo>
                    <a:pt x="356" y="4150"/>
                    <a:pt x="441" y="4125"/>
                    <a:pt x="531" y="4073"/>
                  </a:cubicBezTo>
                  <a:lnTo>
                    <a:pt x="5454" y="1231"/>
                  </a:lnTo>
                  <a:cubicBezTo>
                    <a:pt x="5746" y="1061"/>
                    <a:pt x="5984" y="666"/>
                    <a:pt x="5984" y="347"/>
                  </a:cubicBezTo>
                  <a:cubicBezTo>
                    <a:pt x="5984" y="126"/>
                    <a:pt x="5870" y="1"/>
                    <a:pt x="57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9"/>
            <p:cNvSpPr/>
            <p:nvPr/>
          </p:nvSpPr>
          <p:spPr>
            <a:xfrm>
              <a:off x="1665775" y="3431550"/>
              <a:ext cx="24950" cy="36225"/>
            </a:xfrm>
            <a:custGeom>
              <a:rect b="b" l="l" r="r" t="t"/>
              <a:pathLst>
                <a:path extrusionOk="0" h="1449" w="998">
                  <a:moveTo>
                    <a:pt x="821" y="1"/>
                  </a:moveTo>
                  <a:cubicBezTo>
                    <a:pt x="778" y="1"/>
                    <a:pt x="729" y="15"/>
                    <a:pt x="677" y="45"/>
                  </a:cubicBezTo>
                  <a:lnTo>
                    <a:pt x="320" y="252"/>
                  </a:lnTo>
                  <a:cubicBezTo>
                    <a:pt x="144" y="354"/>
                    <a:pt x="1" y="602"/>
                    <a:pt x="1" y="806"/>
                  </a:cubicBezTo>
                  <a:lnTo>
                    <a:pt x="1" y="1221"/>
                  </a:lnTo>
                  <a:cubicBezTo>
                    <a:pt x="1" y="1366"/>
                    <a:pt x="72" y="1449"/>
                    <a:pt x="177" y="1449"/>
                  </a:cubicBezTo>
                  <a:cubicBezTo>
                    <a:pt x="220" y="1449"/>
                    <a:pt x="268" y="1435"/>
                    <a:pt x="320" y="1405"/>
                  </a:cubicBezTo>
                  <a:lnTo>
                    <a:pt x="681" y="1198"/>
                  </a:lnTo>
                  <a:cubicBezTo>
                    <a:pt x="854" y="1096"/>
                    <a:pt x="997" y="847"/>
                    <a:pt x="997" y="643"/>
                  </a:cubicBezTo>
                  <a:lnTo>
                    <a:pt x="997" y="228"/>
                  </a:lnTo>
                  <a:cubicBezTo>
                    <a:pt x="997" y="84"/>
                    <a:pt x="926" y="1"/>
                    <a:pt x="82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9"/>
            <p:cNvSpPr/>
            <p:nvPr/>
          </p:nvSpPr>
          <p:spPr>
            <a:xfrm>
              <a:off x="1715675" y="3333000"/>
              <a:ext cx="149625" cy="103725"/>
            </a:xfrm>
            <a:custGeom>
              <a:rect b="b" l="l" r="r" t="t"/>
              <a:pathLst>
                <a:path extrusionOk="0" h="4149" w="5985">
                  <a:moveTo>
                    <a:pt x="5702" y="0"/>
                  </a:moveTo>
                  <a:cubicBezTo>
                    <a:pt x="5628" y="0"/>
                    <a:pt x="5543" y="25"/>
                    <a:pt x="5454" y="77"/>
                  </a:cubicBezTo>
                  <a:lnTo>
                    <a:pt x="531" y="2920"/>
                  </a:lnTo>
                  <a:cubicBezTo>
                    <a:pt x="238" y="3089"/>
                    <a:pt x="1" y="3483"/>
                    <a:pt x="1" y="3803"/>
                  </a:cubicBezTo>
                  <a:cubicBezTo>
                    <a:pt x="1" y="4023"/>
                    <a:pt x="115" y="4149"/>
                    <a:pt x="282" y="4149"/>
                  </a:cubicBezTo>
                  <a:cubicBezTo>
                    <a:pt x="356" y="4149"/>
                    <a:pt x="441" y="4124"/>
                    <a:pt x="531" y="4072"/>
                  </a:cubicBezTo>
                  <a:lnTo>
                    <a:pt x="5454" y="1230"/>
                  </a:lnTo>
                  <a:cubicBezTo>
                    <a:pt x="5746" y="1060"/>
                    <a:pt x="5984" y="665"/>
                    <a:pt x="5984" y="346"/>
                  </a:cubicBezTo>
                  <a:cubicBezTo>
                    <a:pt x="5984" y="126"/>
                    <a:pt x="5869" y="0"/>
                    <a:pt x="570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9"/>
            <p:cNvSpPr/>
            <p:nvPr/>
          </p:nvSpPr>
          <p:spPr>
            <a:xfrm>
              <a:off x="1665775" y="3489125"/>
              <a:ext cx="24950" cy="36200"/>
            </a:xfrm>
            <a:custGeom>
              <a:rect b="b" l="l" r="r" t="t"/>
              <a:pathLst>
                <a:path extrusionOk="0" h="1448" w="998">
                  <a:moveTo>
                    <a:pt x="819" y="0"/>
                  </a:moveTo>
                  <a:cubicBezTo>
                    <a:pt x="777" y="0"/>
                    <a:pt x="728" y="14"/>
                    <a:pt x="677" y="44"/>
                  </a:cubicBezTo>
                  <a:lnTo>
                    <a:pt x="320" y="251"/>
                  </a:lnTo>
                  <a:cubicBezTo>
                    <a:pt x="144" y="353"/>
                    <a:pt x="1" y="601"/>
                    <a:pt x="1" y="805"/>
                  </a:cubicBezTo>
                  <a:lnTo>
                    <a:pt x="1" y="1220"/>
                  </a:lnTo>
                  <a:cubicBezTo>
                    <a:pt x="1" y="1365"/>
                    <a:pt x="72" y="1448"/>
                    <a:pt x="177" y="1448"/>
                  </a:cubicBezTo>
                  <a:cubicBezTo>
                    <a:pt x="220" y="1448"/>
                    <a:pt x="268" y="1434"/>
                    <a:pt x="320" y="1404"/>
                  </a:cubicBezTo>
                  <a:lnTo>
                    <a:pt x="681" y="1196"/>
                  </a:lnTo>
                  <a:cubicBezTo>
                    <a:pt x="854" y="1094"/>
                    <a:pt x="997" y="846"/>
                    <a:pt x="997" y="645"/>
                  </a:cubicBezTo>
                  <a:lnTo>
                    <a:pt x="997" y="227"/>
                  </a:lnTo>
                  <a:cubicBezTo>
                    <a:pt x="997" y="84"/>
                    <a:pt x="925" y="0"/>
                    <a:pt x="8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9"/>
            <p:cNvSpPr/>
            <p:nvPr/>
          </p:nvSpPr>
          <p:spPr>
            <a:xfrm>
              <a:off x="1715675" y="3390575"/>
              <a:ext cx="149625" cy="103700"/>
            </a:xfrm>
            <a:custGeom>
              <a:rect b="b" l="l" r="r" t="t"/>
              <a:pathLst>
                <a:path extrusionOk="0" h="4148" w="5985">
                  <a:moveTo>
                    <a:pt x="5701" y="1"/>
                  </a:moveTo>
                  <a:cubicBezTo>
                    <a:pt x="5627" y="1"/>
                    <a:pt x="5543" y="25"/>
                    <a:pt x="5454" y="76"/>
                  </a:cubicBezTo>
                  <a:lnTo>
                    <a:pt x="531" y="2918"/>
                  </a:lnTo>
                  <a:cubicBezTo>
                    <a:pt x="238" y="3088"/>
                    <a:pt x="1" y="3482"/>
                    <a:pt x="1" y="3802"/>
                  </a:cubicBezTo>
                  <a:cubicBezTo>
                    <a:pt x="1" y="4023"/>
                    <a:pt x="114" y="4148"/>
                    <a:pt x="281" y="4148"/>
                  </a:cubicBezTo>
                  <a:cubicBezTo>
                    <a:pt x="355" y="4148"/>
                    <a:pt x="441" y="4123"/>
                    <a:pt x="531" y="4070"/>
                  </a:cubicBezTo>
                  <a:lnTo>
                    <a:pt x="5454" y="1229"/>
                  </a:lnTo>
                  <a:cubicBezTo>
                    <a:pt x="5746" y="1058"/>
                    <a:pt x="5984" y="664"/>
                    <a:pt x="5984" y="348"/>
                  </a:cubicBezTo>
                  <a:cubicBezTo>
                    <a:pt x="5984" y="126"/>
                    <a:pt x="5869" y="1"/>
                    <a:pt x="5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9"/>
            <p:cNvSpPr/>
            <p:nvPr/>
          </p:nvSpPr>
          <p:spPr>
            <a:xfrm>
              <a:off x="1665775" y="3546675"/>
              <a:ext cx="24950" cy="36175"/>
            </a:xfrm>
            <a:custGeom>
              <a:rect b="b" l="l" r="r" t="t"/>
              <a:pathLst>
                <a:path extrusionOk="0" h="1447" w="998">
                  <a:moveTo>
                    <a:pt x="819" y="0"/>
                  </a:moveTo>
                  <a:cubicBezTo>
                    <a:pt x="777" y="0"/>
                    <a:pt x="728" y="14"/>
                    <a:pt x="677" y="43"/>
                  </a:cubicBezTo>
                  <a:lnTo>
                    <a:pt x="320" y="251"/>
                  </a:lnTo>
                  <a:cubicBezTo>
                    <a:pt x="144" y="353"/>
                    <a:pt x="1" y="601"/>
                    <a:pt x="1" y="805"/>
                  </a:cubicBezTo>
                  <a:lnTo>
                    <a:pt x="1" y="1219"/>
                  </a:lnTo>
                  <a:cubicBezTo>
                    <a:pt x="1" y="1364"/>
                    <a:pt x="72" y="1447"/>
                    <a:pt x="177" y="1447"/>
                  </a:cubicBezTo>
                  <a:cubicBezTo>
                    <a:pt x="220" y="1447"/>
                    <a:pt x="268" y="1433"/>
                    <a:pt x="320" y="1403"/>
                  </a:cubicBezTo>
                  <a:lnTo>
                    <a:pt x="681" y="1196"/>
                  </a:lnTo>
                  <a:cubicBezTo>
                    <a:pt x="854" y="1094"/>
                    <a:pt x="997" y="846"/>
                    <a:pt x="997" y="645"/>
                  </a:cubicBezTo>
                  <a:lnTo>
                    <a:pt x="997" y="227"/>
                  </a:lnTo>
                  <a:cubicBezTo>
                    <a:pt x="997" y="84"/>
                    <a:pt x="925" y="0"/>
                    <a:pt x="8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9"/>
            <p:cNvSpPr/>
            <p:nvPr/>
          </p:nvSpPr>
          <p:spPr>
            <a:xfrm>
              <a:off x="1715675" y="3448125"/>
              <a:ext cx="149625" cy="103700"/>
            </a:xfrm>
            <a:custGeom>
              <a:rect b="b" l="l" r="r" t="t"/>
              <a:pathLst>
                <a:path extrusionOk="0" h="4148" w="5985">
                  <a:moveTo>
                    <a:pt x="5701" y="0"/>
                  </a:moveTo>
                  <a:cubicBezTo>
                    <a:pt x="5627" y="0"/>
                    <a:pt x="5543" y="24"/>
                    <a:pt x="5454" y="75"/>
                  </a:cubicBezTo>
                  <a:lnTo>
                    <a:pt x="531" y="2917"/>
                  </a:lnTo>
                  <a:cubicBezTo>
                    <a:pt x="238" y="3088"/>
                    <a:pt x="1" y="3482"/>
                    <a:pt x="1" y="3802"/>
                  </a:cubicBezTo>
                  <a:cubicBezTo>
                    <a:pt x="1" y="4022"/>
                    <a:pt x="114" y="4148"/>
                    <a:pt x="281" y="4148"/>
                  </a:cubicBezTo>
                  <a:cubicBezTo>
                    <a:pt x="356" y="4148"/>
                    <a:pt x="441" y="4123"/>
                    <a:pt x="531" y="4070"/>
                  </a:cubicBezTo>
                  <a:lnTo>
                    <a:pt x="5454" y="1228"/>
                  </a:lnTo>
                  <a:cubicBezTo>
                    <a:pt x="5746" y="1058"/>
                    <a:pt x="5984" y="664"/>
                    <a:pt x="5984" y="344"/>
                  </a:cubicBezTo>
                  <a:cubicBezTo>
                    <a:pt x="5984" y="125"/>
                    <a:pt x="5869" y="0"/>
                    <a:pt x="570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9"/>
            <p:cNvSpPr/>
            <p:nvPr/>
          </p:nvSpPr>
          <p:spPr>
            <a:xfrm>
              <a:off x="1664675" y="3535100"/>
              <a:ext cx="199600" cy="132550"/>
            </a:xfrm>
            <a:custGeom>
              <a:rect b="b" l="l" r="r" t="t"/>
              <a:pathLst>
                <a:path extrusionOk="0" h="5302" w="7984">
                  <a:moveTo>
                    <a:pt x="7701" y="1"/>
                  </a:moveTo>
                  <a:cubicBezTo>
                    <a:pt x="7627" y="1"/>
                    <a:pt x="7543" y="26"/>
                    <a:pt x="7453" y="78"/>
                  </a:cubicBezTo>
                  <a:lnTo>
                    <a:pt x="534" y="4073"/>
                  </a:lnTo>
                  <a:cubicBezTo>
                    <a:pt x="241" y="4243"/>
                    <a:pt x="1" y="4637"/>
                    <a:pt x="1" y="4957"/>
                  </a:cubicBezTo>
                  <a:cubicBezTo>
                    <a:pt x="1" y="5176"/>
                    <a:pt x="115" y="5302"/>
                    <a:pt x="284" y="5302"/>
                  </a:cubicBezTo>
                  <a:cubicBezTo>
                    <a:pt x="358" y="5302"/>
                    <a:pt x="444" y="5277"/>
                    <a:pt x="534" y="5225"/>
                  </a:cubicBezTo>
                  <a:lnTo>
                    <a:pt x="7453" y="1230"/>
                  </a:lnTo>
                  <a:cubicBezTo>
                    <a:pt x="7745" y="1060"/>
                    <a:pt x="7983" y="666"/>
                    <a:pt x="7983" y="347"/>
                  </a:cubicBezTo>
                  <a:cubicBezTo>
                    <a:pt x="7983" y="127"/>
                    <a:pt x="7869" y="1"/>
                    <a:pt x="7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9"/>
            <p:cNvSpPr/>
            <p:nvPr/>
          </p:nvSpPr>
          <p:spPr>
            <a:xfrm>
              <a:off x="1664675" y="3691300"/>
              <a:ext cx="25025" cy="36200"/>
            </a:xfrm>
            <a:custGeom>
              <a:rect b="b" l="l" r="r" t="t"/>
              <a:pathLst>
                <a:path extrusionOk="0" h="1448" w="1001">
                  <a:moveTo>
                    <a:pt x="824" y="0"/>
                  </a:moveTo>
                  <a:cubicBezTo>
                    <a:pt x="781" y="0"/>
                    <a:pt x="732" y="15"/>
                    <a:pt x="680" y="44"/>
                  </a:cubicBezTo>
                  <a:lnTo>
                    <a:pt x="320" y="252"/>
                  </a:lnTo>
                  <a:cubicBezTo>
                    <a:pt x="144" y="354"/>
                    <a:pt x="1" y="599"/>
                    <a:pt x="1" y="803"/>
                  </a:cubicBezTo>
                  <a:lnTo>
                    <a:pt x="1" y="1218"/>
                  </a:lnTo>
                  <a:cubicBezTo>
                    <a:pt x="1" y="1363"/>
                    <a:pt x="73" y="1448"/>
                    <a:pt x="178" y="1448"/>
                  </a:cubicBezTo>
                  <a:cubicBezTo>
                    <a:pt x="221" y="1448"/>
                    <a:pt x="269" y="1434"/>
                    <a:pt x="320" y="1405"/>
                  </a:cubicBezTo>
                  <a:lnTo>
                    <a:pt x="680" y="1197"/>
                  </a:lnTo>
                  <a:cubicBezTo>
                    <a:pt x="858" y="1095"/>
                    <a:pt x="1000" y="847"/>
                    <a:pt x="1000" y="643"/>
                  </a:cubicBezTo>
                  <a:lnTo>
                    <a:pt x="1000" y="228"/>
                  </a:lnTo>
                  <a:cubicBezTo>
                    <a:pt x="1000" y="84"/>
                    <a:pt x="929" y="0"/>
                    <a:pt x="8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9"/>
            <p:cNvSpPr/>
            <p:nvPr/>
          </p:nvSpPr>
          <p:spPr>
            <a:xfrm>
              <a:off x="1714550" y="3592725"/>
              <a:ext cx="149725" cy="103750"/>
            </a:xfrm>
            <a:custGeom>
              <a:rect b="b" l="l" r="r" t="t"/>
              <a:pathLst>
                <a:path extrusionOk="0" h="4150" w="5989">
                  <a:moveTo>
                    <a:pt x="5708" y="0"/>
                  </a:moveTo>
                  <a:cubicBezTo>
                    <a:pt x="5633" y="0"/>
                    <a:pt x="5548" y="25"/>
                    <a:pt x="5458" y="78"/>
                  </a:cubicBezTo>
                  <a:lnTo>
                    <a:pt x="535" y="2920"/>
                  </a:lnTo>
                  <a:cubicBezTo>
                    <a:pt x="239" y="3090"/>
                    <a:pt x="1" y="3485"/>
                    <a:pt x="1" y="3804"/>
                  </a:cubicBezTo>
                  <a:cubicBezTo>
                    <a:pt x="1" y="4023"/>
                    <a:pt x="115" y="4150"/>
                    <a:pt x="285" y="4150"/>
                  </a:cubicBezTo>
                  <a:cubicBezTo>
                    <a:pt x="359" y="4150"/>
                    <a:pt x="445" y="4125"/>
                    <a:pt x="535" y="4073"/>
                  </a:cubicBezTo>
                  <a:lnTo>
                    <a:pt x="5458" y="1230"/>
                  </a:lnTo>
                  <a:cubicBezTo>
                    <a:pt x="5750" y="1061"/>
                    <a:pt x="5988" y="666"/>
                    <a:pt x="5988" y="347"/>
                  </a:cubicBezTo>
                  <a:cubicBezTo>
                    <a:pt x="5988" y="126"/>
                    <a:pt x="5874" y="0"/>
                    <a:pt x="57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9"/>
            <p:cNvSpPr/>
            <p:nvPr/>
          </p:nvSpPr>
          <p:spPr>
            <a:xfrm>
              <a:off x="1664675" y="3748925"/>
              <a:ext cx="25025" cy="36225"/>
            </a:xfrm>
            <a:custGeom>
              <a:rect b="b" l="l" r="r" t="t"/>
              <a:pathLst>
                <a:path extrusionOk="0" h="1449" w="1001">
                  <a:moveTo>
                    <a:pt x="824" y="1"/>
                  </a:moveTo>
                  <a:cubicBezTo>
                    <a:pt x="781" y="1"/>
                    <a:pt x="732" y="15"/>
                    <a:pt x="680" y="44"/>
                  </a:cubicBezTo>
                  <a:lnTo>
                    <a:pt x="320" y="252"/>
                  </a:lnTo>
                  <a:cubicBezTo>
                    <a:pt x="144" y="354"/>
                    <a:pt x="1" y="603"/>
                    <a:pt x="1" y="807"/>
                  </a:cubicBezTo>
                  <a:lnTo>
                    <a:pt x="1" y="1221"/>
                  </a:lnTo>
                  <a:cubicBezTo>
                    <a:pt x="1" y="1365"/>
                    <a:pt x="72" y="1449"/>
                    <a:pt x="177" y="1449"/>
                  </a:cubicBezTo>
                  <a:cubicBezTo>
                    <a:pt x="220" y="1449"/>
                    <a:pt x="268" y="1434"/>
                    <a:pt x="320" y="1405"/>
                  </a:cubicBezTo>
                  <a:lnTo>
                    <a:pt x="680" y="1197"/>
                  </a:lnTo>
                  <a:cubicBezTo>
                    <a:pt x="858" y="1095"/>
                    <a:pt x="1000" y="847"/>
                    <a:pt x="1000" y="643"/>
                  </a:cubicBezTo>
                  <a:lnTo>
                    <a:pt x="1000" y="228"/>
                  </a:lnTo>
                  <a:cubicBezTo>
                    <a:pt x="1000" y="84"/>
                    <a:pt x="929" y="1"/>
                    <a:pt x="82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9"/>
            <p:cNvSpPr/>
            <p:nvPr/>
          </p:nvSpPr>
          <p:spPr>
            <a:xfrm>
              <a:off x="1714550" y="3650375"/>
              <a:ext cx="149725" cy="103725"/>
            </a:xfrm>
            <a:custGeom>
              <a:rect b="b" l="l" r="r" t="t"/>
              <a:pathLst>
                <a:path extrusionOk="0" h="4149" w="5989">
                  <a:moveTo>
                    <a:pt x="5706" y="0"/>
                  </a:moveTo>
                  <a:cubicBezTo>
                    <a:pt x="5632" y="0"/>
                    <a:pt x="5548" y="25"/>
                    <a:pt x="5458" y="77"/>
                  </a:cubicBezTo>
                  <a:lnTo>
                    <a:pt x="535" y="2919"/>
                  </a:lnTo>
                  <a:cubicBezTo>
                    <a:pt x="239" y="3089"/>
                    <a:pt x="1" y="3484"/>
                    <a:pt x="1" y="3803"/>
                  </a:cubicBezTo>
                  <a:cubicBezTo>
                    <a:pt x="1" y="4022"/>
                    <a:pt x="115" y="4149"/>
                    <a:pt x="285" y="4149"/>
                  </a:cubicBezTo>
                  <a:cubicBezTo>
                    <a:pt x="359" y="4149"/>
                    <a:pt x="445" y="4124"/>
                    <a:pt x="535" y="4072"/>
                  </a:cubicBezTo>
                  <a:lnTo>
                    <a:pt x="5458" y="1229"/>
                  </a:lnTo>
                  <a:cubicBezTo>
                    <a:pt x="5750" y="1060"/>
                    <a:pt x="5988" y="665"/>
                    <a:pt x="5988" y="346"/>
                  </a:cubicBezTo>
                  <a:cubicBezTo>
                    <a:pt x="5988" y="126"/>
                    <a:pt x="5874"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9"/>
            <p:cNvSpPr/>
            <p:nvPr/>
          </p:nvSpPr>
          <p:spPr>
            <a:xfrm>
              <a:off x="1664675" y="3806475"/>
              <a:ext cx="25025" cy="36225"/>
            </a:xfrm>
            <a:custGeom>
              <a:rect b="b" l="l" r="r" t="t"/>
              <a:pathLst>
                <a:path extrusionOk="0" h="1449" w="1001">
                  <a:moveTo>
                    <a:pt x="823" y="1"/>
                  </a:moveTo>
                  <a:cubicBezTo>
                    <a:pt x="780" y="1"/>
                    <a:pt x="732" y="15"/>
                    <a:pt x="680" y="44"/>
                  </a:cubicBezTo>
                  <a:lnTo>
                    <a:pt x="320" y="251"/>
                  </a:lnTo>
                  <a:cubicBezTo>
                    <a:pt x="144" y="353"/>
                    <a:pt x="1" y="602"/>
                    <a:pt x="1" y="806"/>
                  </a:cubicBezTo>
                  <a:lnTo>
                    <a:pt x="1" y="1221"/>
                  </a:lnTo>
                  <a:cubicBezTo>
                    <a:pt x="1" y="1365"/>
                    <a:pt x="72" y="1448"/>
                    <a:pt x="177" y="1448"/>
                  </a:cubicBezTo>
                  <a:cubicBezTo>
                    <a:pt x="220" y="1448"/>
                    <a:pt x="268" y="1434"/>
                    <a:pt x="320" y="1404"/>
                  </a:cubicBezTo>
                  <a:lnTo>
                    <a:pt x="680" y="1197"/>
                  </a:lnTo>
                  <a:cubicBezTo>
                    <a:pt x="858" y="1095"/>
                    <a:pt x="1000" y="847"/>
                    <a:pt x="1000" y="646"/>
                  </a:cubicBezTo>
                  <a:lnTo>
                    <a:pt x="1000" y="228"/>
                  </a:lnTo>
                  <a:cubicBezTo>
                    <a:pt x="1000" y="85"/>
                    <a:pt x="928" y="1"/>
                    <a:pt x="8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9"/>
            <p:cNvSpPr/>
            <p:nvPr/>
          </p:nvSpPr>
          <p:spPr>
            <a:xfrm>
              <a:off x="1714550" y="3707950"/>
              <a:ext cx="149725" cy="103700"/>
            </a:xfrm>
            <a:custGeom>
              <a:rect b="b" l="l" r="r" t="t"/>
              <a:pathLst>
                <a:path extrusionOk="0" h="4148" w="5989">
                  <a:moveTo>
                    <a:pt x="5706" y="0"/>
                  </a:moveTo>
                  <a:cubicBezTo>
                    <a:pt x="5632" y="0"/>
                    <a:pt x="5547" y="25"/>
                    <a:pt x="5458" y="76"/>
                  </a:cubicBezTo>
                  <a:lnTo>
                    <a:pt x="535" y="2918"/>
                  </a:lnTo>
                  <a:cubicBezTo>
                    <a:pt x="239" y="3088"/>
                    <a:pt x="1" y="3486"/>
                    <a:pt x="1" y="3802"/>
                  </a:cubicBezTo>
                  <a:cubicBezTo>
                    <a:pt x="1" y="4023"/>
                    <a:pt x="115" y="4148"/>
                    <a:pt x="283" y="4148"/>
                  </a:cubicBezTo>
                  <a:cubicBezTo>
                    <a:pt x="358" y="4148"/>
                    <a:pt x="444" y="4123"/>
                    <a:pt x="535" y="4070"/>
                  </a:cubicBezTo>
                  <a:lnTo>
                    <a:pt x="5458" y="1228"/>
                  </a:lnTo>
                  <a:cubicBezTo>
                    <a:pt x="5750" y="1058"/>
                    <a:pt x="5988" y="663"/>
                    <a:pt x="5988" y="348"/>
                  </a:cubicBezTo>
                  <a:cubicBezTo>
                    <a:pt x="5988" y="126"/>
                    <a:pt x="5873"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9"/>
            <p:cNvSpPr/>
            <p:nvPr/>
          </p:nvSpPr>
          <p:spPr>
            <a:xfrm>
              <a:off x="1664675" y="3864025"/>
              <a:ext cx="25025" cy="36225"/>
            </a:xfrm>
            <a:custGeom>
              <a:rect b="b" l="l" r="r" t="t"/>
              <a:pathLst>
                <a:path extrusionOk="0" h="1449" w="1001">
                  <a:moveTo>
                    <a:pt x="823" y="1"/>
                  </a:moveTo>
                  <a:cubicBezTo>
                    <a:pt x="780" y="1"/>
                    <a:pt x="732" y="15"/>
                    <a:pt x="680" y="44"/>
                  </a:cubicBezTo>
                  <a:lnTo>
                    <a:pt x="320" y="251"/>
                  </a:lnTo>
                  <a:cubicBezTo>
                    <a:pt x="144" y="353"/>
                    <a:pt x="1" y="601"/>
                    <a:pt x="1" y="805"/>
                  </a:cubicBezTo>
                  <a:lnTo>
                    <a:pt x="1" y="1221"/>
                  </a:lnTo>
                  <a:cubicBezTo>
                    <a:pt x="1" y="1365"/>
                    <a:pt x="72" y="1448"/>
                    <a:pt x="177" y="1448"/>
                  </a:cubicBezTo>
                  <a:cubicBezTo>
                    <a:pt x="220" y="1448"/>
                    <a:pt x="268" y="1434"/>
                    <a:pt x="320" y="1404"/>
                  </a:cubicBezTo>
                  <a:lnTo>
                    <a:pt x="680" y="1197"/>
                  </a:lnTo>
                  <a:cubicBezTo>
                    <a:pt x="858" y="1095"/>
                    <a:pt x="1000" y="846"/>
                    <a:pt x="1000" y="646"/>
                  </a:cubicBezTo>
                  <a:lnTo>
                    <a:pt x="1000" y="228"/>
                  </a:lnTo>
                  <a:cubicBezTo>
                    <a:pt x="1000" y="85"/>
                    <a:pt x="928" y="1"/>
                    <a:pt x="8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9"/>
            <p:cNvSpPr/>
            <p:nvPr/>
          </p:nvSpPr>
          <p:spPr>
            <a:xfrm>
              <a:off x="1714550" y="3765475"/>
              <a:ext cx="149725" cy="103725"/>
            </a:xfrm>
            <a:custGeom>
              <a:rect b="b" l="l" r="r" t="t"/>
              <a:pathLst>
                <a:path extrusionOk="0" h="4149" w="5989">
                  <a:moveTo>
                    <a:pt x="5705" y="1"/>
                  </a:moveTo>
                  <a:cubicBezTo>
                    <a:pt x="5631" y="1"/>
                    <a:pt x="5547" y="25"/>
                    <a:pt x="5458" y="76"/>
                  </a:cubicBezTo>
                  <a:lnTo>
                    <a:pt x="535" y="2919"/>
                  </a:lnTo>
                  <a:cubicBezTo>
                    <a:pt x="239" y="3088"/>
                    <a:pt x="1" y="3483"/>
                    <a:pt x="1" y="3802"/>
                  </a:cubicBezTo>
                  <a:cubicBezTo>
                    <a:pt x="1" y="4023"/>
                    <a:pt x="115" y="4149"/>
                    <a:pt x="283" y="4149"/>
                  </a:cubicBezTo>
                  <a:cubicBezTo>
                    <a:pt x="358" y="4149"/>
                    <a:pt x="444" y="4124"/>
                    <a:pt x="535" y="4071"/>
                  </a:cubicBezTo>
                  <a:lnTo>
                    <a:pt x="5458" y="1229"/>
                  </a:lnTo>
                  <a:cubicBezTo>
                    <a:pt x="5750" y="1059"/>
                    <a:pt x="5988" y="664"/>
                    <a:pt x="5988" y="349"/>
                  </a:cubicBezTo>
                  <a:cubicBezTo>
                    <a:pt x="5988" y="126"/>
                    <a:pt x="5873" y="1"/>
                    <a:pt x="570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9"/>
            <p:cNvSpPr/>
            <p:nvPr/>
          </p:nvSpPr>
          <p:spPr>
            <a:xfrm>
              <a:off x="2563650" y="2800275"/>
              <a:ext cx="374175" cy="249200"/>
            </a:xfrm>
            <a:custGeom>
              <a:rect b="b" l="l" r="r" t="t"/>
              <a:pathLst>
                <a:path extrusionOk="0" h="9968" w="14967">
                  <a:moveTo>
                    <a:pt x="14672" y="0"/>
                  </a:moveTo>
                  <a:cubicBezTo>
                    <a:pt x="14600" y="0"/>
                    <a:pt x="14519" y="24"/>
                    <a:pt x="14433" y="73"/>
                  </a:cubicBezTo>
                  <a:lnTo>
                    <a:pt x="531" y="8100"/>
                  </a:lnTo>
                  <a:cubicBezTo>
                    <a:pt x="239" y="8269"/>
                    <a:pt x="1" y="8681"/>
                    <a:pt x="1" y="9021"/>
                  </a:cubicBezTo>
                  <a:lnTo>
                    <a:pt x="1" y="9589"/>
                  </a:lnTo>
                  <a:cubicBezTo>
                    <a:pt x="1" y="9830"/>
                    <a:pt x="120" y="9968"/>
                    <a:pt x="294" y="9968"/>
                  </a:cubicBezTo>
                  <a:cubicBezTo>
                    <a:pt x="365" y="9968"/>
                    <a:pt x="446" y="9944"/>
                    <a:pt x="531" y="9895"/>
                  </a:cubicBezTo>
                  <a:lnTo>
                    <a:pt x="14433" y="1803"/>
                  </a:lnTo>
                  <a:cubicBezTo>
                    <a:pt x="14729" y="1633"/>
                    <a:pt x="14967" y="1219"/>
                    <a:pt x="14967" y="878"/>
                  </a:cubicBezTo>
                  <a:lnTo>
                    <a:pt x="14967" y="379"/>
                  </a:lnTo>
                  <a:cubicBezTo>
                    <a:pt x="14967" y="140"/>
                    <a:pt x="14847" y="0"/>
                    <a:pt x="1467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9"/>
            <p:cNvSpPr/>
            <p:nvPr/>
          </p:nvSpPr>
          <p:spPr>
            <a:xfrm>
              <a:off x="2563650" y="2857775"/>
              <a:ext cx="424000" cy="262100"/>
            </a:xfrm>
            <a:custGeom>
              <a:rect b="b" l="l" r="r" t="t"/>
              <a:pathLst>
                <a:path extrusionOk="0" h="10484" w="16960">
                  <a:moveTo>
                    <a:pt x="16679" y="0"/>
                  </a:moveTo>
                  <a:cubicBezTo>
                    <a:pt x="16605" y="0"/>
                    <a:pt x="16519" y="25"/>
                    <a:pt x="16429" y="78"/>
                  </a:cubicBezTo>
                  <a:lnTo>
                    <a:pt x="531" y="9254"/>
                  </a:lnTo>
                  <a:cubicBezTo>
                    <a:pt x="239" y="9424"/>
                    <a:pt x="1" y="9818"/>
                    <a:pt x="1" y="10138"/>
                  </a:cubicBezTo>
                  <a:cubicBezTo>
                    <a:pt x="1" y="10359"/>
                    <a:pt x="115" y="10484"/>
                    <a:pt x="282" y="10484"/>
                  </a:cubicBezTo>
                  <a:cubicBezTo>
                    <a:pt x="356" y="10484"/>
                    <a:pt x="441" y="10459"/>
                    <a:pt x="531" y="10406"/>
                  </a:cubicBezTo>
                  <a:lnTo>
                    <a:pt x="16429" y="1230"/>
                  </a:lnTo>
                  <a:cubicBezTo>
                    <a:pt x="16721" y="1061"/>
                    <a:pt x="16960" y="662"/>
                    <a:pt x="16960" y="347"/>
                  </a:cubicBezTo>
                  <a:cubicBezTo>
                    <a:pt x="16960" y="126"/>
                    <a:pt x="16846" y="0"/>
                    <a:pt x="1667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9"/>
            <p:cNvSpPr/>
            <p:nvPr/>
          </p:nvSpPr>
          <p:spPr>
            <a:xfrm>
              <a:off x="2563650" y="2915300"/>
              <a:ext cx="424000" cy="262125"/>
            </a:xfrm>
            <a:custGeom>
              <a:rect b="b" l="l" r="r" t="t"/>
              <a:pathLst>
                <a:path extrusionOk="0" h="10485" w="16960">
                  <a:moveTo>
                    <a:pt x="16679" y="1"/>
                  </a:moveTo>
                  <a:cubicBezTo>
                    <a:pt x="16604" y="1"/>
                    <a:pt x="16519" y="26"/>
                    <a:pt x="16429" y="78"/>
                  </a:cubicBezTo>
                  <a:lnTo>
                    <a:pt x="531" y="9258"/>
                  </a:lnTo>
                  <a:cubicBezTo>
                    <a:pt x="239" y="9425"/>
                    <a:pt x="1" y="9822"/>
                    <a:pt x="1" y="10139"/>
                  </a:cubicBezTo>
                  <a:cubicBezTo>
                    <a:pt x="1" y="10359"/>
                    <a:pt x="115" y="10484"/>
                    <a:pt x="282" y="10484"/>
                  </a:cubicBezTo>
                  <a:cubicBezTo>
                    <a:pt x="356" y="10484"/>
                    <a:pt x="441" y="10460"/>
                    <a:pt x="531" y="10407"/>
                  </a:cubicBezTo>
                  <a:lnTo>
                    <a:pt x="16429" y="1231"/>
                  </a:lnTo>
                  <a:cubicBezTo>
                    <a:pt x="16721" y="1061"/>
                    <a:pt x="16960" y="666"/>
                    <a:pt x="16960" y="347"/>
                  </a:cubicBezTo>
                  <a:cubicBezTo>
                    <a:pt x="16960"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9"/>
            <p:cNvSpPr/>
            <p:nvPr/>
          </p:nvSpPr>
          <p:spPr>
            <a:xfrm>
              <a:off x="2563650" y="2972875"/>
              <a:ext cx="424000" cy="262125"/>
            </a:xfrm>
            <a:custGeom>
              <a:rect b="b" l="l" r="r" t="t"/>
              <a:pathLst>
                <a:path extrusionOk="0" h="10485" w="16960">
                  <a:moveTo>
                    <a:pt x="16677" y="0"/>
                  </a:moveTo>
                  <a:cubicBezTo>
                    <a:pt x="16603" y="0"/>
                    <a:pt x="16519" y="25"/>
                    <a:pt x="16429" y="77"/>
                  </a:cubicBezTo>
                  <a:lnTo>
                    <a:pt x="531" y="9256"/>
                  </a:lnTo>
                  <a:cubicBezTo>
                    <a:pt x="239" y="9427"/>
                    <a:pt x="1" y="9821"/>
                    <a:pt x="1" y="10137"/>
                  </a:cubicBezTo>
                  <a:cubicBezTo>
                    <a:pt x="1" y="10359"/>
                    <a:pt x="116" y="10484"/>
                    <a:pt x="284" y="10484"/>
                  </a:cubicBezTo>
                  <a:cubicBezTo>
                    <a:pt x="358" y="10484"/>
                    <a:pt x="442" y="10460"/>
                    <a:pt x="531" y="10409"/>
                  </a:cubicBezTo>
                  <a:lnTo>
                    <a:pt x="16429" y="1230"/>
                  </a:lnTo>
                  <a:cubicBezTo>
                    <a:pt x="16721" y="1059"/>
                    <a:pt x="16960" y="665"/>
                    <a:pt x="16960" y="345"/>
                  </a:cubicBezTo>
                  <a:cubicBezTo>
                    <a:pt x="16960"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9"/>
            <p:cNvSpPr/>
            <p:nvPr/>
          </p:nvSpPr>
          <p:spPr>
            <a:xfrm>
              <a:off x="2563650" y="3030450"/>
              <a:ext cx="424000" cy="262125"/>
            </a:xfrm>
            <a:custGeom>
              <a:rect b="b" l="l" r="r" t="t"/>
              <a:pathLst>
                <a:path extrusionOk="0" h="10485" w="16960">
                  <a:moveTo>
                    <a:pt x="16676" y="1"/>
                  </a:moveTo>
                  <a:cubicBezTo>
                    <a:pt x="16603" y="1"/>
                    <a:pt x="16518" y="25"/>
                    <a:pt x="16429" y="76"/>
                  </a:cubicBezTo>
                  <a:lnTo>
                    <a:pt x="531" y="9255"/>
                  </a:lnTo>
                  <a:cubicBezTo>
                    <a:pt x="239" y="9425"/>
                    <a:pt x="1" y="9820"/>
                    <a:pt x="1" y="10139"/>
                  </a:cubicBezTo>
                  <a:cubicBezTo>
                    <a:pt x="1" y="10359"/>
                    <a:pt x="115" y="10485"/>
                    <a:pt x="283" y="10485"/>
                  </a:cubicBezTo>
                  <a:cubicBezTo>
                    <a:pt x="357" y="10485"/>
                    <a:pt x="442" y="10460"/>
                    <a:pt x="531" y="10408"/>
                  </a:cubicBezTo>
                  <a:lnTo>
                    <a:pt x="16429" y="1229"/>
                  </a:lnTo>
                  <a:cubicBezTo>
                    <a:pt x="16721" y="1058"/>
                    <a:pt x="16960" y="664"/>
                    <a:pt x="16960" y="347"/>
                  </a:cubicBezTo>
                  <a:cubicBezTo>
                    <a:pt x="16960" y="126"/>
                    <a:pt x="16845" y="1"/>
                    <a:pt x="1667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9"/>
            <p:cNvSpPr/>
            <p:nvPr/>
          </p:nvSpPr>
          <p:spPr>
            <a:xfrm>
              <a:off x="2563650" y="3088025"/>
              <a:ext cx="424000" cy="262100"/>
            </a:xfrm>
            <a:custGeom>
              <a:rect b="b" l="l" r="r" t="t"/>
              <a:pathLst>
                <a:path extrusionOk="0" h="10484" w="16960">
                  <a:moveTo>
                    <a:pt x="16679" y="1"/>
                  </a:moveTo>
                  <a:cubicBezTo>
                    <a:pt x="16604" y="1"/>
                    <a:pt x="16519" y="25"/>
                    <a:pt x="16429" y="78"/>
                  </a:cubicBezTo>
                  <a:lnTo>
                    <a:pt x="531" y="9254"/>
                  </a:lnTo>
                  <a:cubicBezTo>
                    <a:pt x="239" y="9424"/>
                    <a:pt x="1" y="9819"/>
                    <a:pt x="1" y="10138"/>
                  </a:cubicBezTo>
                  <a:cubicBezTo>
                    <a:pt x="1" y="10359"/>
                    <a:pt x="115" y="10484"/>
                    <a:pt x="281" y="10484"/>
                  </a:cubicBezTo>
                  <a:cubicBezTo>
                    <a:pt x="356" y="10484"/>
                    <a:pt x="441" y="10459"/>
                    <a:pt x="531" y="10406"/>
                  </a:cubicBezTo>
                  <a:lnTo>
                    <a:pt x="16429" y="1231"/>
                  </a:lnTo>
                  <a:cubicBezTo>
                    <a:pt x="16721" y="1060"/>
                    <a:pt x="16960" y="663"/>
                    <a:pt x="16960" y="346"/>
                  </a:cubicBezTo>
                  <a:cubicBezTo>
                    <a:pt x="16960"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9"/>
            <p:cNvSpPr/>
            <p:nvPr/>
          </p:nvSpPr>
          <p:spPr>
            <a:xfrm>
              <a:off x="2563650" y="3145600"/>
              <a:ext cx="424000" cy="262075"/>
            </a:xfrm>
            <a:custGeom>
              <a:rect b="b" l="l" r="r" t="t"/>
              <a:pathLst>
                <a:path extrusionOk="0" h="10483" w="16960">
                  <a:moveTo>
                    <a:pt x="16677" y="0"/>
                  </a:moveTo>
                  <a:cubicBezTo>
                    <a:pt x="16603" y="0"/>
                    <a:pt x="16519" y="25"/>
                    <a:pt x="16429" y="77"/>
                  </a:cubicBezTo>
                  <a:lnTo>
                    <a:pt x="531" y="9256"/>
                  </a:lnTo>
                  <a:cubicBezTo>
                    <a:pt x="239" y="9423"/>
                    <a:pt x="1" y="9821"/>
                    <a:pt x="1" y="10136"/>
                  </a:cubicBezTo>
                  <a:cubicBezTo>
                    <a:pt x="1" y="10358"/>
                    <a:pt x="115" y="10483"/>
                    <a:pt x="281" y="10483"/>
                  </a:cubicBezTo>
                  <a:cubicBezTo>
                    <a:pt x="356" y="10483"/>
                    <a:pt x="441" y="10458"/>
                    <a:pt x="531" y="10405"/>
                  </a:cubicBezTo>
                  <a:lnTo>
                    <a:pt x="16429" y="1229"/>
                  </a:lnTo>
                  <a:cubicBezTo>
                    <a:pt x="16721" y="1059"/>
                    <a:pt x="16960" y="665"/>
                    <a:pt x="16960" y="345"/>
                  </a:cubicBezTo>
                  <a:cubicBezTo>
                    <a:pt x="16960"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9"/>
            <p:cNvSpPr/>
            <p:nvPr/>
          </p:nvSpPr>
          <p:spPr>
            <a:xfrm>
              <a:off x="2563650" y="3203125"/>
              <a:ext cx="424000" cy="262175"/>
            </a:xfrm>
            <a:custGeom>
              <a:rect b="b" l="l" r="r" t="t"/>
              <a:pathLst>
                <a:path extrusionOk="0" h="10487" w="16960">
                  <a:moveTo>
                    <a:pt x="16678" y="0"/>
                  </a:moveTo>
                  <a:cubicBezTo>
                    <a:pt x="16603" y="0"/>
                    <a:pt x="16519" y="25"/>
                    <a:pt x="16429" y="77"/>
                  </a:cubicBezTo>
                  <a:lnTo>
                    <a:pt x="531" y="9257"/>
                  </a:lnTo>
                  <a:cubicBezTo>
                    <a:pt x="239" y="9427"/>
                    <a:pt x="1" y="9821"/>
                    <a:pt x="1" y="10141"/>
                  </a:cubicBezTo>
                  <a:cubicBezTo>
                    <a:pt x="1" y="10360"/>
                    <a:pt x="115" y="10486"/>
                    <a:pt x="283" y="10486"/>
                  </a:cubicBezTo>
                  <a:cubicBezTo>
                    <a:pt x="357" y="10486"/>
                    <a:pt x="441" y="10461"/>
                    <a:pt x="531" y="10409"/>
                  </a:cubicBezTo>
                  <a:lnTo>
                    <a:pt x="16429" y="1230"/>
                  </a:lnTo>
                  <a:cubicBezTo>
                    <a:pt x="16721" y="1060"/>
                    <a:pt x="16960" y="666"/>
                    <a:pt x="16960" y="346"/>
                  </a:cubicBezTo>
                  <a:cubicBezTo>
                    <a:pt x="16960" y="126"/>
                    <a:pt x="16845" y="0"/>
                    <a:pt x="1667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9"/>
            <p:cNvSpPr/>
            <p:nvPr/>
          </p:nvSpPr>
          <p:spPr>
            <a:xfrm>
              <a:off x="2563650" y="3260725"/>
              <a:ext cx="424000" cy="262100"/>
            </a:xfrm>
            <a:custGeom>
              <a:rect b="b" l="l" r="r" t="t"/>
              <a:pathLst>
                <a:path extrusionOk="0" h="10484" w="16960">
                  <a:moveTo>
                    <a:pt x="16679" y="1"/>
                  </a:moveTo>
                  <a:cubicBezTo>
                    <a:pt x="16605" y="1"/>
                    <a:pt x="16519" y="26"/>
                    <a:pt x="16429" y="78"/>
                  </a:cubicBezTo>
                  <a:lnTo>
                    <a:pt x="531" y="9255"/>
                  </a:lnTo>
                  <a:cubicBezTo>
                    <a:pt x="239" y="9424"/>
                    <a:pt x="1" y="9819"/>
                    <a:pt x="1" y="10138"/>
                  </a:cubicBezTo>
                  <a:cubicBezTo>
                    <a:pt x="1" y="10357"/>
                    <a:pt x="115" y="10483"/>
                    <a:pt x="283" y="10483"/>
                  </a:cubicBezTo>
                  <a:cubicBezTo>
                    <a:pt x="357" y="10483"/>
                    <a:pt x="442" y="10459"/>
                    <a:pt x="531" y="10407"/>
                  </a:cubicBezTo>
                  <a:lnTo>
                    <a:pt x="16429" y="1227"/>
                  </a:lnTo>
                  <a:cubicBezTo>
                    <a:pt x="16721" y="1061"/>
                    <a:pt x="16960" y="663"/>
                    <a:pt x="16960" y="347"/>
                  </a:cubicBezTo>
                  <a:cubicBezTo>
                    <a:pt x="16960"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9"/>
            <p:cNvSpPr/>
            <p:nvPr/>
          </p:nvSpPr>
          <p:spPr>
            <a:xfrm>
              <a:off x="1965050" y="3045050"/>
              <a:ext cx="548750" cy="852325"/>
            </a:xfrm>
            <a:custGeom>
              <a:rect b="b" l="l" r="r" t="t"/>
              <a:pathLst>
                <a:path extrusionOk="0" h="34093" w="21950">
                  <a:moveTo>
                    <a:pt x="21655" y="1"/>
                  </a:moveTo>
                  <a:cubicBezTo>
                    <a:pt x="21584" y="1"/>
                    <a:pt x="21504" y="24"/>
                    <a:pt x="21419" y="74"/>
                  </a:cubicBezTo>
                  <a:lnTo>
                    <a:pt x="534" y="12132"/>
                  </a:lnTo>
                  <a:cubicBezTo>
                    <a:pt x="238" y="12302"/>
                    <a:pt x="1" y="12713"/>
                    <a:pt x="1" y="13054"/>
                  </a:cubicBezTo>
                  <a:lnTo>
                    <a:pt x="1" y="33711"/>
                  </a:lnTo>
                  <a:cubicBezTo>
                    <a:pt x="1" y="33952"/>
                    <a:pt x="121" y="34093"/>
                    <a:pt x="296" y="34093"/>
                  </a:cubicBezTo>
                  <a:cubicBezTo>
                    <a:pt x="368" y="34093"/>
                    <a:pt x="449" y="34070"/>
                    <a:pt x="534" y="34020"/>
                  </a:cubicBezTo>
                  <a:lnTo>
                    <a:pt x="21419" y="21961"/>
                  </a:lnTo>
                  <a:cubicBezTo>
                    <a:pt x="21712" y="21791"/>
                    <a:pt x="21950" y="21380"/>
                    <a:pt x="21950" y="21039"/>
                  </a:cubicBezTo>
                  <a:lnTo>
                    <a:pt x="21950" y="383"/>
                  </a:lnTo>
                  <a:cubicBezTo>
                    <a:pt x="21950" y="141"/>
                    <a:pt x="21830" y="1"/>
                    <a:pt x="21655"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9"/>
            <p:cNvSpPr/>
            <p:nvPr/>
          </p:nvSpPr>
          <p:spPr>
            <a:xfrm>
              <a:off x="1965050" y="3339850"/>
              <a:ext cx="548750" cy="557525"/>
            </a:xfrm>
            <a:custGeom>
              <a:rect b="b" l="l" r="r" t="t"/>
              <a:pathLst>
                <a:path extrusionOk="0" h="22301" w="21950">
                  <a:moveTo>
                    <a:pt x="16122" y="0"/>
                  </a:moveTo>
                  <a:lnTo>
                    <a:pt x="12634" y="6178"/>
                  </a:lnTo>
                  <a:lnTo>
                    <a:pt x="15085" y="9357"/>
                  </a:lnTo>
                  <a:lnTo>
                    <a:pt x="15085" y="9357"/>
                  </a:lnTo>
                  <a:lnTo>
                    <a:pt x="6984" y="2373"/>
                  </a:lnTo>
                  <a:lnTo>
                    <a:pt x="1" y="17493"/>
                  </a:lnTo>
                  <a:lnTo>
                    <a:pt x="1" y="21919"/>
                  </a:lnTo>
                  <a:cubicBezTo>
                    <a:pt x="1" y="22160"/>
                    <a:pt x="121" y="22301"/>
                    <a:pt x="296" y="22301"/>
                  </a:cubicBezTo>
                  <a:cubicBezTo>
                    <a:pt x="368" y="22301"/>
                    <a:pt x="449" y="22278"/>
                    <a:pt x="534" y="22228"/>
                  </a:cubicBezTo>
                  <a:lnTo>
                    <a:pt x="21419" y="10169"/>
                  </a:lnTo>
                  <a:cubicBezTo>
                    <a:pt x="21712" y="9999"/>
                    <a:pt x="21950" y="9588"/>
                    <a:pt x="21950" y="9247"/>
                  </a:cubicBezTo>
                  <a:lnTo>
                    <a:pt x="21950" y="5328"/>
                  </a:lnTo>
                  <a:lnTo>
                    <a:pt x="1612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9"/>
            <p:cNvSpPr/>
            <p:nvPr/>
          </p:nvSpPr>
          <p:spPr>
            <a:xfrm>
              <a:off x="2349725" y="3175600"/>
              <a:ext cx="78650" cy="101625"/>
            </a:xfrm>
            <a:custGeom>
              <a:rect b="b" l="l" r="r" t="t"/>
              <a:pathLst>
                <a:path extrusionOk="0" h="4065" w="3146">
                  <a:moveTo>
                    <a:pt x="2277" y="1"/>
                  </a:moveTo>
                  <a:cubicBezTo>
                    <a:pt x="2066" y="1"/>
                    <a:pt x="1827" y="70"/>
                    <a:pt x="1575" y="216"/>
                  </a:cubicBezTo>
                  <a:cubicBezTo>
                    <a:pt x="704" y="719"/>
                    <a:pt x="1" y="1936"/>
                    <a:pt x="1" y="2939"/>
                  </a:cubicBezTo>
                  <a:cubicBezTo>
                    <a:pt x="1" y="3653"/>
                    <a:pt x="355" y="4064"/>
                    <a:pt x="872" y="4064"/>
                  </a:cubicBezTo>
                  <a:cubicBezTo>
                    <a:pt x="1084" y="4064"/>
                    <a:pt x="1322" y="3996"/>
                    <a:pt x="1575" y="3851"/>
                  </a:cubicBezTo>
                  <a:cubicBezTo>
                    <a:pt x="2442" y="3347"/>
                    <a:pt x="3146" y="2127"/>
                    <a:pt x="3146" y="1124"/>
                  </a:cubicBezTo>
                  <a:cubicBezTo>
                    <a:pt x="3146" y="413"/>
                    <a:pt x="2792" y="1"/>
                    <a:pt x="227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9"/>
            <p:cNvSpPr/>
            <p:nvPr/>
          </p:nvSpPr>
          <p:spPr>
            <a:xfrm>
              <a:off x="1615900" y="2310675"/>
              <a:ext cx="1371750" cy="953075"/>
            </a:xfrm>
            <a:custGeom>
              <a:rect b="b" l="l" r="r" t="t"/>
              <a:pathLst>
                <a:path extrusionOk="0" h="38123" w="54870">
                  <a:moveTo>
                    <a:pt x="54577" y="1"/>
                  </a:moveTo>
                  <a:cubicBezTo>
                    <a:pt x="54505" y="1"/>
                    <a:pt x="54425" y="24"/>
                    <a:pt x="54339" y="74"/>
                  </a:cubicBezTo>
                  <a:lnTo>
                    <a:pt x="530" y="31138"/>
                  </a:lnTo>
                  <a:cubicBezTo>
                    <a:pt x="238" y="31308"/>
                    <a:pt x="0" y="31719"/>
                    <a:pt x="0" y="32060"/>
                  </a:cubicBezTo>
                  <a:lnTo>
                    <a:pt x="0" y="37743"/>
                  </a:lnTo>
                  <a:cubicBezTo>
                    <a:pt x="0" y="37984"/>
                    <a:pt x="119" y="38123"/>
                    <a:pt x="293" y="38123"/>
                  </a:cubicBezTo>
                  <a:cubicBezTo>
                    <a:pt x="364" y="38123"/>
                    <a:pt x="445" y="38099"/>
                    <a:pt x="530" y="38049"/>
                  </a:cubicBezTo>
                  <a:lnTo>
                    <a:pt x="54339" y="6985"/>
                  </a:lnTo>
                  <a:cubicBezTo>
                    <a:pt x="54631" y="6816"/>
                    <a:pt x="54870" y="6404"/>
                    <a:pt x="54870" y="6064"/>
                  </a:cubicBezTo>
                  <a:lnTo>
                    <a:pt x="54870" y="380"/>
                  </a:lnTo>
                  <a:cubicBezTo>
                    <a:pt x="54870" y="139"/>
                    <a:pt x="54750" y="1"/>
                    <a:pt x="5457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9"/>
            <p:cNvSpPr/>
            <p:nvPr/>
          </p:nvSpPr>
          <p:spPr>
            <a:xfrm>
              <a:off x="2488800" y="2427250"/>
              <a:ext cx="399150" cy="270050"/>
            </a:xfrm>
            <a:custGeom>
              <a:rect b="b" l="l" r="r" t="t"/>
              <a:pathLst>
                <a:path extrusionOk="0" h="10802" w="15966">
                  <a:moveTo>
                    <a:pt x="15965" y="1"/>
                  </a:moveTo>
                  <a:lnTo>
                    <a:pt x="319" y="9030"/>
                  </a:lnTo>
                  <a:cubicBezTo>
                    <a:pt x="146" y="9132"/>
                    <a:pt x="0" y="9380"/>
                    <a:pt x="0" y="9584"/>
                  </a:cubicBezTo>
                  <a:lnTo>
                    <a:pt x="3" y="10574"/>
                  </a:lnTo>
                  <a:cubicBezTo>
                    <a:pt x="3" y="10718"/>
                    <a:pt x="75" y="10802"/>
                    <a:pt x="178" y="10802"/>
                  </a:cubicBezTo>
                  <a:cubicBezTo>
                    <a:pt x="221" y="10802"/>
                    <a:pt x="269" y="10787"/>
                    <a:pt x="319" y="10758"/>
                  </a:cubicBezTo>
                  <a:lnTo>
                    <a:pt x="15965" y="1727"/>
                  </a:lnTo>
                  <a:lnTo>
                    <a:pt x="15965"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9"/>
            <p:cNvSpPr/>
            <p:nvPr/>
          </p:nvSpPr>
          <p:spPr>
            <a:xfrm>
              <a:off x="2887925" y="2401925"/>
              <a:ext cx="49900" cy="68525"/>
            </a:xfrm>
            <a:custGeom>
              <a:rect b="b" l="l" r="r" t="t"/>
              <a:pathLst>
                <a:path extrusionOk="0" h="2741" w="1996">
                  <a:moveTo>
                    <a:pt x="1818" y="1"/>
                  </a:moveTo>
                  <a:cubicBezTo>
                    <a:pt x="1775" y="1"/>
                    <a:pt x="1727" y="15"/>
                    <a:pt x="1676" y="45"/>
                  </a:cubicBezTo>
                  <a:lnTo>
                    <a:pt x="0" y="1014"/>
                  </a:lnTo>
                  <a:lnTo>
                    <a:pt x="0" y="2740"/>
                  </a:lnTo>
                  <a:lnTo>
                    <a:pt x="1676" y="1772"/>
                  </a:lnTo>
                  <a:cubicBezTo>
                    <a:pt x="1850" y="1670"/>
                    <a:pt x="1996" y="1422"/>
                    <a:pt x="1996" y="1221"/>
                  </a:cubicBezTo>
                  <a:lnTo>
                    <a:pt x="1996" y="228"/>
                  </a:lnTo>
                  <a:cubicBezTo>
                    <a:pt x="1996" y="84"/>
                    <a:pt x="1923" y="1"/>
                    <a:pt x="1818"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9"/>
            <p:cNvSpPr/>
            <p:nvPr/>
          </p:nvSpPr>
          <p:spPr>
            <a:xfrm>
              <a:off x="2902375" y="2418750"/>
              <a:ext cx="25775" cy="31375"/>
            </a:xfrm>
            <a:custGeom>
              <a:rect b="b" l="l" r="r" t="t"/>
              <a:pathLst>
                <a:path extrusionOk="0" h="1255" w="1031">
                  <a:moveTo>
                    <a:pt x="527" y="140"/>
                  </a:moveTo>
                  <a:cubicBezTo>
                    <a:pt x="544" y="140"/>
                    <a:pt x="561" y="143"/>
                    <a:pt x="575" y="153"/>
                  </a:cubicBezTo>
                  <a:cubicBezTo>
                    <a:pt x="640" y="188"/>
                    <a:pt x="677" y="296"/>
                    <a:pt x="677" y="432"/>
                  </a:cubicBezTo>
                  <a:cubicBezTo>
                    <a:pt x="677" y="691"/>
                    <a:pt x="538" y="994"/>
                    <a:pt x="374" y="1088"/>
                  </a:cubicBezTo>
                  <a:cubicBezTo>
                    <a:pt x="342" y="1106"/>
                    <a:pt x="314" y="1115"/>
                    <a:pt x="289" y="1115"/>
                  </a:cubicBezTo>
                  <a:cubicBezTo>
                    <a:pt x="270" y="1115"/>
                    <a:pt x="254" y="1111"/>
                    <a:pt x="238" y="1102"/>
                  </a:cubicBezTo>
                  <a:cubicBezTo>
                    <a:pt x="177" y="1065"/>
                    <a:pt x="139" y="959"/>
                    <a:pt x="139" y="823"/>
                  </a:cubicBezTo>
                  <a:cubicBezTo>
                    <a:pt x="139" y="561"/>
                    <a:pt x="279" y="259"/>
                    <a:pt x="442" y="164"/>
                  </a:cubicBezTo>
                  <a:cubicBezTo>
                    <a:pt x="473" y="147"/>
                    <a:pt x="500" y="140"/>
                    <a:pt x="527" y="140"/>
                  </a:cubicBezTo>
                  <a:close/>
                  <a:moveTo>
                    <a:pt x="527" y="0"/>
                  </a:moveTo>
                  <a:cubicBezTo>
                    <a:pt x="478" y="0"/>
                    <a:pt x="426" y="15"/>
                    <a:pt x="374" y="45"/>
                  </a:cubicBezTo>
                  <a:cubicBezTo>
                    <a:pt x="164" y="167"/>
                    <a:pt x="1" y="507"/>
                    <a:pt x="1" y="823"/>
                  </a:cubicBezTo>
                  <a:cubicBezTo>
                    <a:pt x="1" y="1014"/>
                    <a:pt x="62" y="1160"/>
                    <a:pt x="170" y="1221"/>
                  </a:cubicBezTo>
                  <a:cubicBezTo>
                    <a:pt x="208" y="1242"/>
                    <a:pt x="249" y="1255"/>
                    <a:pt x="289" y="1255"/>
                  </a:cubicBezTo>
                  <a:cubicBezTo>
                    <a:pt x="337" y="1255"/>
                    <a:pt x="391" y="1238"/>
                    <a:pt x="442" y="1207"/>
                  </a:cubicBezTo>
                  <a:cubicBezTo>
                    <a:pt x="568" y="1136"/>
                    <a:pt x="677" y="983"/>
                    <a:pt x="745" y="803"/>
                  </a:cubicBezTo>
                  <a:lnTo>
                    <a:pt x="932" y="864"/>
                  </a:lnTo>
                  <a:cubicBezTo>
                    <a:pt x="939" y="864"/>
                    <a:pt x="946" y="867"/>
                    <a:pt x="952" y="867"/>
                  </a:cubicBezTo>
                  <a:cubicBezTo>
                    <a:pt x="983" y="867"/>
                    <a:pt x="1010" y="847"/>
                    <a:pt x="1021" y="817"/>
                  </a:cubicBezTo>
                  <a:cubicBezTo>
                    <a:pt x="1030" y="779"/>
                    <a:pt x="1010" y="742"/>
                    <a:pt x="972" y="732"/>
                  </a:cubicBezTo>
                  <a:lnTo>
                    <a:pt x="786" y="674"/>
                  </a:lnTo>
                  <a:cubicBezTo>
                    <a:pt x="806" y="592"/>
                    <a:pt x="817" y="511"/>
                    <a:pt x="817" y="432"/>
                  </a:cubicBezTo>
                  <a:cubicBezTo>
                    <a:pt x="817" y="239"/>
                    <a:pt x="755" y="96"/>
                    <a:pt x="646" y="31"/>
                  </a:cubicBezTo>
                  <a:cubicBezTo>
                    <a:pt x="609" y="11"/>
                    <a:pt x="569" y="0"/>
                    <a:pt x="5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9"/>
            <p:cNvSpPr/>
            <p:nvPr/>
          </p:nvSpPr>
          <p:spPr>
            <a:xfrm>
              <a:off x="1965050" y="2512300"/>
              <a:ext cx="1022600" cy="780275"/>
            </a:xfrm>
            <a:custGeom>
              <a:rect b="b" l="l" r="r" t="t"/>
              <a:pathLst>
                <a:path extrusionOk="0" h="31211" w="40904">
                  <a:moveTo>
                    <a:pt x="40611" y="0"/>
                  </a:moveTo>
                  <a:cubicBezTo>
                    <a:pt x="40539" y="0"/>
                    <a:pt x="40458" y="24"/>
                    <a:pt x="40373" y="73"/>
                  </a:cubicBezTo>
                  <a:lnTo>
                    <a:pt x="534" y="23073"/>
                  </a:lnTo>
                  <a:cubicBezTo>
                    <a:pt x="238" y="23243"/>
                    <a:pt x="1" y="23654"/>
                    <a:pt x="1" y="23995"/>
                  </a:cubicBezTo>
                  <a:lnTo>
                    <a:pt x="1" y="30831"/>
                  </a:lnTo>
                  <a:cubicBezTo>
                    <a:pt x="1" y="31072"/>
                    <a:pt x="120" y="31210"/>
                    <a:pt x="295" y="31210"/>
                  </a:cubicBezTo>
                  <a:cubicBezTo>
                    <a:pt x="367" y="31210"/>
                    <a:pt x="448" y="31187"/>
                    <a:pt x="534" y="31137"/>
                  </a:cubicBezTo>
                  <a:lnTo>
                    <a:pt x="40373" y="8137"/>
                  </a:lnTo>
                  <a:cubicBezTo>
                    <a:pt x="40665" y="7968"/>
                    <a:pt x="40904" y="7553"/>
                    <a:pt x="40904" y="7216"/>
                  </a:cubicBezTo>
                  <a:lnTo>
                    <a:pt x="40904" y="379"/>
                  </a:lnTo>
                  <a:cubicBezTo>
                    <a:pt x="40904" y="138"/>
                    <a:pt x="40784" y="0"/>
                    <a:pt x="4061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9"/>
            <p:cNvSpPr/>
            <p:nvPr/>
          </p:nvSpPr>
          <p:spPr>
            <a:xfrm>
              <a:off x="1840350" y="2208375"/>
              <a:ext cx="1496450" cy="2150975"/>
            </a:xfrm>
            <a:custGeom>
              <a:rect b="b" l="l" r="r" t="t"/>
              <a:pathLst>
                <a:path extrusionOk="0" h="86039" w="59858">
                  <a:moveTo>
                    <a:pt x="58874" y="1"/>
                  </a:moveTo>
                  <a:cubicBezTo>
                    <a:pt x="58680" y="1"/>
                    <a:pt x="58482" y="45"/>
                    <a:pt x="58327" y="134"/>
                  </a:cubicBezTo>
                  <a:lnTo>
                    <a:pt x="531" y="33500"/>
                  </a:lnTo>
                  <a:cubicBezTo>
                    <a:pt x="239" y="33669"/>
                    <a:pt x="1" y="34081"/>
                    <a:pt x="1" y="34421"/>
                  </a:cubicBezTo>
                  <a:lnTo>
                    <a:pt x="1" y="85020"/>
                  </a:lnTo>
                  <a:cubicBezTo>
                    <a:pt x="1" y="85360"/>
                    <a:pt x="225" y="85765"/>
                    <a:pt x="501" y="85925"/>
                  </a:cubicBezTo>
                  <a:cubicBezTo>
                    <a:pt x="632" y="86001"/>
                    <a:pt x="805" y="86038"/>
                    <a:pt x="983" y="86038"/>
                  </a:cubicBezTo>
                  <a:cubicBezTo>
                    <a:pt x="1177" y="86038"/>
                    <a:pt x="1376" y="85993"/>
                    <a:pt x="1531" y="85904"/>
                  </a:cubicBezTo>
                  <a:lnTo>
                    <a:pt x="59327" y="52538"/>
                  </a:lnTo>
                  <a:cubicBezTo>
                    <a:pt x="59620" y="52369"/>
                    <a:pt x="59857" y="51957"/>
                    <a:pt x="59857" y="51617"/>
                  </a:cubicBezTo>
                  <a:lnTo>
                    <a:pt x="59857" y="1017"/>
                  </a:lnTo>
                  <a:cubicBezTo>
                    <a:pt x="59857" y="678"/>
                    <a:pt x="59633" y="273"/>
                    <a:pt x="59358" y="113"/>
                  </a:cubicBezTo>
                  <a:cubicBezTo>
                    <a:pt x="59226" y="38"/>
                    <a:pt x="59052" y="1"/>
                    <a:pt x="588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9"/>
            <p:cNvSpPr/>
            <p:nvPr/>
          </p:nvSpPr>
          <p:spPr>
            <a:xfrm>
              <a:off x="1844275" y="2208350"/>
              <a:ext cx="1492350" cy="861825"/>
            </a:xfrm>
            <a:custGeom>
              <a:rect b="b" l="l" r="r" t="t"/>
              <a:pathLst>
                <a:path extrusionOk="0" h="34473" w="59694">
                  <a:moveTo>
                    <a:pt x="58718" y="1"/>
                  </a:moveTo>
                  <a:cubicBezTo>
                    <a:pt x="58523" y="1"/>
                    <a:pt x="58324" y="46"/>
                    <a:pt x="58170" y="135"/>
                  </a:cubicBezTo>
                  <a:lnTo>
                    <a:pt x="374" y="33501"/>
                  </a:lnTo>
                  <a:cubicBezTo>
                    <a:pt x="228" y="33589"/>
                    <a:pt x="99" y="33732"/>
                    <a:pt x="0" y="33898"/>
                  </a:cubicBezTo>
                  <a:lnTo>
                    <a:pt x="997" y="34473"/>
                  </a:lnTo>
                  <a:cubicBezTo>
                    <a:pt x="1095" y="34306"/>
                    <a:pt x="1228" y="34163"/>
                    <a:pt x="1374" y="34075"/>
                  </a:cubicBezTo>
                  <a:lnTo>
                    <a:pt x="59170" y="709"/>
                  </a:lnTo>
                  <a:cubicBezTo>
                    <a:pt x="59255" y="660"/>
                    <a:pt x="59335" y="637"/>
                    <a:pt x="59406" y="637"/>
                  </a:cubicBezTo>
                  <a:cubicBezTo>
                    <a:pt x="59558" y="637"/>
                    <a:pt x="59668" y="743"/>
                    <a:pt x="59694" y="930"/>
                  </a:cubicBezTo>
                  <a:cubicBezTo>
                    <a:pt x="59664" y="610"/>
                    <a:pt x="59456" y="264"/>
                    <a:pt x="59201" y="114"/>
                  </a:cubicBezTo>
                  <a:cubicBezTo>
                    <a:pt x="59070" y="38"/>
                    <a:pt x="58896" y="1"/>
                    <a:pt x="587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9"/>
            <p:cNvSpPr/>
            <p:nvPr/>
          </p:nvSpPr>
          <p:spPr>
            <a:xfrm>
              <a:off x="1840350" y="3226275"/>
              <a:ext cx="35725" cy="1133050"/>
            </a:xfrm>
            <a:custGeom>
              <a:rect b="b" l="l" r="r" t="t"/>
              <a:pathLst>
                <a:path extrusionOk="0" h="45322" w="1429">
                  <a:moveTo>
                    <a:pt x="1429" y="45236"/>
                  </a:moveTo>
                  <a:cubicBezTo>
                    <a:pt x="1425" y="45236"/>
                    <a:pt x="1421" y="45238"/>
                    <a:pt x="1417" y="45240"/>
                  </a:cubicBezTo>
                  <a:lnTo>
                    <a:pt x="1417" y="45240"/>
                  </a:lnTo>
                  <a:cubicBezTo>
                    <a:pt x="1421" y="45239"/>
                    <a:pt x="1425" y="45237"/>
                    <a:pt x="1429" y="45236"/>
                  </a:cubicBezTo>
                  <a:close/>
                  <a:moveTo>
                    <a:pt x="1" y="1"/>
                  </a:moveTo>
                  <a:lnTo>
                    <a:pt x="1" y="44307"/>
                  </a:lnTo>
                  <a:cubicBezTo>
                    <a:pt x="1" y="44644"/>
                    <a:pt x="222" y="45049"/>
                    <a:pt x="501" y="45209"/>
                  </a:cubicBezTo>
                  <a:cubicBezTo>
                    <a:pt x="631" y="45284"/>
                    <a:pt x="804" y="45321"/>
                    <a:pt x="979" y="45321"/>
                  </a:cubicBezTo>
                  <a:cubicBezTo>
                    <a:pt x="1024" y="45321"/>
                    <a:pt x="1069" y="45319"/>
                    <a:pt x="1113" y="45314"/>
                  </a:cubicBezTo>
                  <a:cubicBezTo>
                    <a:pt x="1140" y="45311"/>
                    <a:pt x="1170" y="45307"/>
                    <a:pt x="1194" y="45300"/>
                  </a:cubicBezTo>
                  <a:cubicBezTo>
                    <a:pt x="1211" y="45300"/>
                    <a:pt x="1228" y="45297"/>
                    <a:pt x="1242" y="45290"/>
                  </a:cubicBezTo>
                  <a:cubicBezTo>
                    <a:pt x="1269" y="45290"/>
                    <a:pt x="1292" y="45280"/>
                    <a:pt x="1317" y="45273"/>
                  </a:cubicBezTo>
                  <a:cubicBezTo>
                    <a:pt x="1330" y="45273"/>
                    <a:pt x="1344" y="45266"/>
                    <a:pt x="1354" y="45263"/>
                  </a:cubicBezTo>
                  <a:cubicBezTo>
                    <a:pt x="1374" y="45256"/>
                    <a:pt x="1391" y="45253"/>
                    <a:pt x="1408" y="45242"/>
                  </a:cubicBezTo>
                  <a:cubicBezTo>
                    <a:pt x="1411" y="45242"/>
                    <a:pt x="1414" y="45241"/>
                    <a:pt x="1417" y="45240"/>
                  </a:cubicBezTo>
                  <a:lnTo>
                    <a:pt x="1417" y="45240"/>
                  </a:lnTo>
                  <a:cubicBezTo>
                    <a:pt x="1404" y="45244"/>
                    <a:pt x="1391" y="45246"/>
                    <a:pt x="1378" y="45250"/>
                  </a:cubicBezTo>
                  <a:cubicBezTo>
                    <a:pt x="1374" y="45253"/>
                    <a:pt x="1371" y="45253"/>
                    <a:pt x="1364" y="45253"/>
                  </a:cubicBezTo>
                  <a:cubicBezTo>
                    <a:pt x="1341" y="45259"/>
                    <a:pt x="1320" y="45263"/>
                    <a:pt x="1292" y="45263"/>
                  </a:cubicBezTo>
                  <a:cubicBezTo>
                    <a:pt x="1119" y="45263"/>
                    <a:pt x="1000" y="45120"/>
                    <a:pt x="1000" y="44882"/>
                  </a:cubicBezTo>
                  <a:lnTo>
                    <a:pt x="1000" y="579"/>
                  </a:lnTo>
                  <a:lnTo>
                    <a:pt x="1"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9"/>
            <p:cNvSpPr/>
            <p:nvPr/>
          </p:nvSpPr>
          <p:spPr>
            <a:xfrm>
              <a:off x="1865350" y="2304775"/>
              <a:ext cx="1471450" cy="2053025"/>
            </a:xfrm>
            <a:custGeom>
              <a:rect b="b" l="l" r="r" t="t"/>
              <a:pathLst>
                <a:path extrusionOk="0" h="82121" w="58858">
                  <a:moveTo>
                    <a:pt x="58857" y="0"/>
                  </a:moveTo>
                  <a:lnTo>
                    <a:pt x="16493" y="24458"/>
                  </a:lnTo>
                  <a:cubicBezTo>
                    <a:pt x="16480" y="24466"/>
                    <a:pt x="16467" y="24469"/>
                    <a:pt x="16453" y="24469"/>
                  </a:cubicBezTo>
                  <a:cubicBezTo>
                    <a:pt x="16303" y="24469"/>
                    <a:pt x="16077" y="24074"/>
                    <a:pt x="15853" y="23677"/>
                  </a:cubicBezTo>
                  <a:cubicBezTo>
                    <a:pt x="15627" y="23282"/>
                    <a:pt x="15402" y="22884"/>
                    <a:pt x="15252" y="22884"/>
                  </a:cubicBezTo>
                  <a:cubicBezTo>
                    <a:pt x="15237" y="22884"/>
                    <a:pt x="15224" y="22888"/>
                    <a:pt x="15211" y="22895"/>
                  </a:cubicBezTo>
                  <a:lnTo>
                    <a:pt x="2526" y="30218"/>
                  </a:lnTo>
                  <a:cubicBezTo>
                    <a:pt x="2230" y="30388"/>
                    <a:pt x="1755" y="32969"/>
                    <a:pt x="1462" y="33138"/>
                  </a:cubicBezTo>
                  <a:lnTo>
                    <a:pt x="0" y="33981"/>
                  </a:lnTo>
                  <a:lnTo>
                    <a:pt x="0" y="81742"/>
                  </a:lnTo>
                  <a:cubicBezTo>
                    <a:pt x="0" y="81981"/>
                    <a:pt x="121" y="82121"/>
                    <a:pt x="295" y="82121"/>
                  </a:cubicBezTo>
                  <a:cubicBezTo>
                    <a:pt x="366" y="82121"/>
                    <a:pt x="446" y="82098"/>
                    <a:pt x="531" y="82048"/>
                  </a:cubicBezTo>
                  <a:lnTo>
                    <a:pt x="58327" y="48682"/>
                  </a:lnTo>
                  <a:cubicBezTo>
                    <a:pt x="58620" y="48513"/>
                    <a:pt x="58857" y="48097"/>
                    <a:pt x="58857" y="47761"/>
                  </a:cubicBezTo>
                  <a:lnTo>
                    <a:pt x="58857" y="3458"/>
                  </a:lnTo>
                  <a:lnTo>
                    <a:pt x="5885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9"/>
            <p:cNvSpPr/>
            <p:nvPr/>
          </p:nvSpPr>
          <p:spPr>
            <a:xfrm>
              <a:off x="1865350" y="2304775"/>
              <a:ext cx="1471450" cy="936000"/>
            </a:xfrm>
            <a:custGeom>
              <a:rect b="b" l="l" r="r" t="t"/>
              <a:pathLst>
                <a:path extrusionOk="0" h="37440" w="58858">
                  <a:moveTo>
                    <a:pt x="58857" y="0"/>
                  </a:moveTo>
                  <a:lnTo>
                    <a:pt x="16958" y="24190"/>
                  </a:lnTo>
                  <a:cubicBezTo>
                    <a:pt x="16878" y="24237"/>
                    <a:pt x="16813" y="24258"/>
                    <a:pt x="16758" y="24258"/>
                  </a:cubicBezTo>
                  <a:cubicBezTo>
                    <a:pt x="16613" y="24258"/>
                    <a:pt x="16536" y="24111"/>
                    <a:pt x="16415" y="23901"/>
                  </a:cubicBezTo>
                  <a:lnTo>
                    <a:pt x="15963" y="23079"/>
                  </a:lnTo>
                  <a:cubicBezTo>
                    <a:pt x="15833" y="22864"/>
                    <a:pt x="15700" y="22779"/>
                    <a:pt x="15554" y="22779"/>
                  </a:cubicBezTo>
                  <a:cubicBezTo>
                    <a:pt x="15448" y="22779"/>
                    <a:pt x="15335" y="22823"/>
                    <a:pt x="15211" y="22895"/>
                  </a:cubicBezTo>
                  <a:lnTo>
                    <a:pt x="2526" y="30218"/>
                  </a:lnTo>
                  <a:cubicBezTo>
                    <a:pt x="2230" y="30388"/>
                    <a:pt x="2112" y="30694"/>
                    <a:pt x="1993" y="31139"/>
                  </a:cubicBezTo>
                  <a:lnTo>
                    <a:pt x="1622" y="32428"/>
                  </a:lnTo>
                  <a:cubicBezTo>
                    <a:pt x="1483" y="32921"/>
                    <a:pt x="1384" y="33179"/>
                    <a:pt x="1092" y="33349"/>
                  </a:cubicBezTo>
                  <a:lnTo>
                    <a:pt x="0" y="33981"/>
                  </a:lnTo>
                  <a:lnTo>
                    <a:pt x="0" y="37439"/>
                  </a:lnTo>
                  <a:lnTo>
                    <a:pt x="58857" y="3458"/>
                  </a:lnTo>
                  <a:lnTo>
                    <a:pt x="58857" y="0"/>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9"/>
            <p:cNvSpPr/>
            <p:nvPr/>
          </p:nvSpPr>
          <p:spPr>
            <a:xfrm>
              <a:off x="3257725" y="2276050"/>
              <a:ext cx="33450" cy="43200"/>
            </a:xfrm>
            <a:custGeom>
              <a:rect b="b" l="l" r="r" t="t"/>
              <a:pathLst>
                <a:path extrusionOk="0" h="1728" w="1338">
                  <a:moveTo>
                    <a:pt x="967" y="0"/>
                  </a:moveTo>
                  <a:cubicBezTo>
                    <a:pt x="877" y="0"/>
                    <a:pt x="775" y="30"/>
                    <a:pt x="667" y="92"/>
                  </a:cubicBezTo>
                  <a:cubicBezTo>
                    <a:pt x="300" y="303"/>
                    <a:pt x="1" y="823"/>
                    <a:pt x="1" y="1248"/>
                  </a:cubicBezTo>
                  <a:cubicBezTo>
                    <a:pt x="1" y="1552"/>
                    <a:pt x="151" y="1727"/>
                    <a:pt x="370" y="1727"/>
                  </a:cubicBezTo>
                  <a:cubicBezTo>
                    <a:pt x="459" y="1727"/>
                    <a:pt x="560" y="1698"/>
                    <a:pt x="667" y="1635"/>
                  </a:cubicBezTo>
                  <a:cubicBezTo>
                    <a:pt x="1038" y="1422"/>
                    <a:pt x="1337" y="904"/>
                    <a:pt x="1337" y="476"/>
                  </a:cubicBezTo>
                  <a:cubicBezTo>
                    <a:pt x="1337" y="175"/>
                    <a:pt x="1187" y="0"/>
                    <a:pt x="9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9"/>
            <p:cNvSpPr/>
            <p:nvPr/>
          </p:nvSpPr>
          <p:spPr>
            <a:xfrm>
              <a:off x="3197475" y="2310725"/>
              <a:ext cx="33500" cy="43250"/>
            </a:xfrm>
            <a:custGeom>
              <a:rect b="b" l="l" r="r" t="t"/>
              <a:pathLst>
                <a:path extrusionOk="0" h="1730" w="1340">
                  <a:moveTo>
                    <a:pt x="970" y="1"/>
                  </a:moveTo>
                  <a:cubicBezTo>
                    <a:pt x="880" y="1"/>
                    <a:pt x="778" y="30"/>
                    <a:pt x="670" y="93"/>
                  </a:cubicBezTo>
                  <a:cubicBezTo>
                    <a:pt x="300" y="306"/>
                    <a:pt x="0" y="823"/>
                    <a:pt x="0" y="1251"/>
                  </a:cubicBezTo>
                  <a:cubicBezTo>
                    <a:pt x="0" y="1555"/>
                    <a:pt x="151" y="1729"/>
                    <a:pt x="371" y="1729"/>
                  </a:cubicBezTo>
                  <a:cubicBezTo>
                    <a:pt x="461" y="1729"/>
                    <a:pt x="563" y="1700"/>
                    <a:pt x="670" y="1639"/>
                  </a:cubicBezTo>
                  <a:cubicBezTo>
                    <a:pt x="1041" y="1425"/>
                    <a:pt x="1340" y="904"/>
                    <a:pt x="1340" y="480"/>
                  </a:cubicBezTo>
                  <a:cubicBezTo>
                    <a:pt x="1340" y="176"/>
                    <a:pt x="1189"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9"/>
            <p:cNvSpPr/>
            <p:nvPr/>
          </p:nvSpPr>
          <p:spPr>
            <a:xfrm>
              <a:off x="3137200" y="2345475"/>
              <a:ext cx="33525" cy="43200"/>
            </a:xfrm>
            <a:custGeom>
              <a:rect b="b" l="l" r="r" t="t"/>
              <a:pathLst>
                <a:path extrusionOk="0" h="1728" w="1341">
                  <a:moveTo>
                    <a:pt x="971" y="1"/>
                  </a:moveTo>
                  <a:cubicBezTo>
                    <a:pt x="881" y="1"/>
                    <a:pt x="779" y="30"/>
                    <a:pt x="671" y="93"/>
                  </a:cubicBezTo>
                  <a:cubicBezTo>
                    <a:pt x="304" y="303"/>
                    <a:pt x="1" y="824"/>
                    <a:pt x="1" y="1252"/>
                  </a:cubicBezTo>
                  <a:cubicBezTo>
                    <a:pt x="1" y="1553"/>
                    <a:pt x="153" y="1728"/>
                    <a:pt x="372" y="1728"/>
                  </a:cubicBezTo>
                  <a:cubicBezTo>
                    <a:pt x="462" y="1728"/>
                    <a:pt x="564" y="1698"/>
                    <a:pt x="671" y="1636"/>
                  </a:cubicBezTo>
                  <a:cubicBezTo>
                    <a:pt x="1041" y="1422"/>
                    <a:pt x="1341" y="906"/>
                    <a:pt x="1341" y="477"/>
                  </a:cubicBezTo>
                  <a:cubicBezTo>
                    <a:pt x="1341" y="176"/>
                    <a:pt x="1190" y="1"/>
                    <a:pt x="9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9"/>
            <p:cNvSpPr/>
            <p:nvPr/>
          </p:nvSpPr>
          <p:spPr>
            <a:xfrm>
              <a:off x="1899275" y="3153200"/>
              <a:ext cx="28750" cy="36075"/>
            </a:xfrm>
            <a:custGeom>
              <a:rect b="b" l="l" r="r" t="t"/>
              <a:pathLst>
                <a:path extrusionOk="0" h="1443" w="1150">
                  <a:moveTo>
                    <a:pt x="544" y="0"/>
                  </a:moveTo>
                  <a:cubicBezTo>
                    <a:pt x="523" y="0"/>
                    <a:pt x="496" y="24"/>
                    <a:pt x="476" y="58"/>
                  </a:cubicBezTo>
                  <a:lnTo>
                    <a:pt x="24" y="932"/>
                  </a:lnTo>
                  <a:lnTo>
                    <a:pt x="24" y="935"/>
                  </a:lnTo>
                  <a:cubicBezTo>
                    <a:pt x="17" y="945"/>
                    <a:pt x="13" y="956"/>
                    <a:pt x="10" y="966"/>
                  </a:cubicBezTo>
                  <a:cubicBezTo>
                    <a:pt x="10" y="970"/>
                    <a:pt x="7" y="973"/>
                    <a:pt x="7" y="976"/>
                  </a:cubicBezTo>
                  <a:cubicBezTo>
                    <a:pt x="3" y="993"/>
                    <a:pt x="0" y="1006"/>
                    <a:pt x="0" y="1020"/>
                  </a:cubicBezTo>
                  <a:cubicBezTo>
                    <a:pt x="0" y="1037"/>
                    <a:pt x="3" y="1047"/>
                    <a:pt x="7" y="1061"/>
                  </a:cubicBezTo>
                  <a:lnTo>
                    <a:pt x="10" y="1064"/>
                  </a:lnTo>
                  <a:cubicBezTo>
                    <a:pt x="13" y="1075"/>
                    <a:pt x="17" y="1081"/>
                    <a:pt x="24" y="1085"/>
                  </a:cubicBezTo>
                  <a:lnTo>
                    <a:pt x="476" y="1435"/>
                  </a:lnTo>
                  <a:cubicBezTo>
                    <a:pt x="482" y="1439"/>
                    <a:pt x="490" y="1442"/>
                    <a:pt x="496" y="1442"/>
                  </a:cubicBezTo>
                  <a:cubicBezTo>
                    <a:pt x="506" y="1442"/>
                    <a:pt x="513" y="1439"/>
                    <a:pt x="520" y="1435"/>
                  </a:cubicBezTo>
                  <a:cubicBezTo>
                    <a:pt x="540" y="1425"/>
                    <a:pt x="558" y="1401"/>
                    <a:pt x="571" y="1370"/>
                  </a:cubicBezTo>
                  <a:cubicBezTo>
                    <a:pt x="595" y="1312"/>
                    <a:pt x="592" y="1248"/>
                    <a:pt x="564" y="1227"/>
                  </a:cubicBezTo>
                  <a:lnTo>
                    <a:pt x="248" y="983"/>
                  </a:lnTo>
                  <a:lnTo>
                    <a:pt x="1081" y="500"/>
                  </a:lnTo>
                  <a:cubicBezTo>
                    <a:pt x="1118" y="480"/>
                    <a:pt x="1149" y="415"/>
                    <a:pt x="1149" y="358"/>
                  </a:cubicBezTo>
                  <a:cubicBezTo>
                    <a:pt x="1149" y="313"/>
                    <a:pt x="1132" y="286"/>
                    <a:pt x="1105" y="286"/>
                  </a:cubicBezTo>
                  <a:cubicBezTo>
                    <a:pt x="1098" y="286"/>
                    <a:pt x="1091" y="289"/>
                    <a:pt x="1081" y="292"/>
                  </a:cubicBezTo>
                  <a:lnTo>
                    <a:pt x="248" y="775"/>
                  </a:lnTo>
                  <a:lnTo>
                    <a:pt x="564" y="163"/>
                  </a:lnTo>
                  <a:cubicBezTo>
                    <a:pt x="592" y="109"/>
                    <a:pt x="595" y="44"/>
                    <a:pt x="571" y="14"/>
                  </a:cubicBezTo>
                  <a:cubicBezTo>
                    <a:pt x="564" y="7"/>
                    <a:pt x="554" y="0"/>
                    <a:pt x="544"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9"/>
            <p:cNvSpPr/>
            <p:nvPr/>
          </p:nvSpPr>
          <p:spPr>
            <a:xfrm>
              <a:off x="1942100" y="3126950"/>
              <a:ext cx="28675" cy="36050"/>
            </a:xfrm>
            <a:custGeom>
              <a:rect b="b" l="l" r="r" t="t"/>
              <a:pathLst>
                <a:path extrusionOk="0" h="1442" w="1147">
                  <a:moveTo>
                    <a:pt x="649" y="0"/>
                  </a:moveTo>
                  <a:cubicBezTo>
                    <a:pt x="626" y="0"/>
                    <a:pt x="596" y="27"/>
                    <a:pt x="575" y="71"/>
                  </a:cubicBezTo>
                  <a:cubicBezTo>
                    <a:pt x="551" y="129"/>
                    <a:pt x="555" y="194"/>
                    <a:pt x="582" y="214"/>
                  </a:cubicBezTo>
                  <a:lnTo>
                    <a:pt x="902" y="459"/>
                  </a:lnTo>
                  <a:lnTo>
                    <a:pt x="65" y="942"/>
                  </a:lnTo>
                  <a:cubicBezTo>
                    <a:pt x="28" y="962"/>
                    <a:pt x="1" y="1027"/>
                    <a:pt x="1" y="1085"/>
                  </a:cubicBezTo>
                  <a:cubicBezTo>
                    <a:pt x="1" y="1129"/>
                    <a:pt x="17" y="1156"/>
                    <a:pt x="42" y="1156"/>
                  </a:cubicBezTo>
                  <a:cubicBezTo>
                    <a:pt x="48" y="1156"/>
                    <a:pt x="58" y="1152"/>
                    <a:pt x="65" y="1149"/>
                  </a:cubicBezTo>
                  <a:lnTo>
                    <a:pt x="902" y="666"/>
                  </a:lnTo>
                  <a:lnTo>
                    <a:pt x="582" y="1278"/>
                  </a:lnTo>
                  <a:cubicBezTo>
                    <a:pt x="555" y="1333"/>
                    <a:pt x="551" y="1400"/>
                    <a:pt x="575" y="1428"/>
                  </a:cubicBezTo>
                  <a:cubicBezTo>
                    <a:pt x="585" y="1438"/>
                    <a:pt x="592" y="1441"/>
                    <a:pt x="602" y="1441"/>
                  </a:cubicBezTo>
                  <a:cubicBezTo>
                    <a:pt x="609" y="1441"/>
                    <a:pt x="619" y="1438"/>
                    <a:pt x="626" y="1435"/>
                  </a:cubicBezTo>
                  <a:cubicBezTo>
                    <a:pt x="643" y="1424"/>
                    <a:pt x="657" y="1408"/>
                    <a:pt x="670" y="1383"/>
                  </a:cubicBezTo>
                  <a:lnTo>
                    <a:pt x="1123" y="513"/>
                  </a:lnTo>
                  <a:lnTo>
                    <a:pt x="1126" y="510"/>
                  </a:lnTo>
                  <a:cubicBezTo>
                    <a:pt x="1129" y="499"/>
                    <a:pt x="1132" y="490"/>
                    <a:pt x="1136" y="476"/>
                  </a:cubicBezTo>
                  <a:cubicBezTo>
                    <a:pt x="1139" y="473"/>
                    <a:pt x="1139" y="469"/>
                    <a:pt x="1139" y="465"/>
                  </a:cubicBezTo>
                  <a:cubicBezTo>
                    <a:pt x="1143" y="452"/>
                    <a:pt x="1146" y="435"/>
                    <a:pt x="1146" y="421"/>
                  </a:cubicBezTo>
                  <a:cubicBezTo>
                    <a:pt x="1146" y="408"/>
                    <a:pt x="1143" y="394"/>
                    <a:pt x="1139" y="384"/>
                  </a:cubicBezTo>
                  <a:cubicBezTo>
                    <a:pt x="1139" y="380"/>
                    <a:pt x="1139" y="377"/>
                    <a:pt x="1136" y="377"/>
                  </a:cubicBezTo>
                  <a:cubicBezTo>
                    <a:pt x="1132" y="371"/>
                    <a:pt x="1129" y="363"/>
                    <a:pt x="1126" y="357"/>
                  </a:cubicBezTo>
                  <a:lnTo>
                    <a:pt x="1123" y="357"/>
                  </a:lnTo>
                  <a:lnTo>
                    <a:pt x="670" y="10"/>
                  </a:lnTo>
                  <a:cubicBezTo>
                    <a:pt x="663" y="3"/>
                    <a:pt x="657" y="0"/>
                    <a:pt x="649"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9"/>
            <p:cNvSpPr/>
            <p:nvPr/>
          </p:nvSpPr>
          <p:spPr>
            <a:xfrm>
              <a:off x="1987650" y="3089525"/>
              <a:ext cx="25875" cy="51625"/>
            </a:xfrm>
            <a:custGeom>
              <a:rect b="b" l="l" r="r" t="t"/>
              <a:pathLst>
                <a:path extrusionOk="0" h="2065" w="1035">
                  <a:moveTo>
                    <a:pt x="956" y="1"/>
                  </a:moveTo>
                  <a:cubicBezTo>
                    <a:pt x="942" y="1"/>
                    <a:pt x="922" y="15"/>
                    <a:pt x="912" y="45"/>
                  </a:cubicBezTo>
                  <a:lnTo>
                    <a:pt x="796" y="324"/>
                  </a:lnTo>
                  <a:lnTo>
                    <a:pt x="765" y="324"/>
                  </a:lnTo>
                  <a:cubicBezTo>
                    <a:pt x="578" y="324"/>
                    <a:pt x="357" y="511"/>
                    <a:pt x="205" y="830"/>
                  </a:cubicBezTo>
                  <a:cubicBezTo>
                    <a:pt x="1" y="1269"/>
                    <a:pt x="1" y="1789"/>
                    <a:pt x="205" y="1987"/>
                  </a:cubicBezTo>
                  <a:cubicBezTo>
                    <a:pt x="263" y="2041"/>
                    <a:pt x="324" y="2064"/>
                    <a:pt x="395" y="2064"/>
                  </a:cubicBezTo>
                  <a:cubicBezTo>
                    <a:pt x="453" y="2064"/>
                    <a:pt x="517" y="2044"/>
                    <a:pt x="582" y="2010"/>
                  </a:cubicBezTo>
                  <a:cubicBezTo>
                    <a:pt x="718" y="1932"/>
                    <a:pt x="854" y="1772"/>
                    <a:pt x="956" y="1554"/>
                  </a:cubicBezTo>
                  <a:cubicBezTo>
                    <a:pt x="983" y="1497"/>
                    <a:pt x="983" y="1432"/>
                    <a:pt x="956" y="1408"/>
                  </a:cubicBezTo>
                  <a:cubicBezTo>
                    <a:pt x="949" y="1402"/>
                    <a:pt x="939" y="1398"/>
                    <a:pt x="933" y="1398"/>
                  </a:cubicBezTo>
                  <a:cubicBezTo>
                    <a:pt x="908" y="1398"/>
                    <a:pt x="881" y="1422"/>
                    <a:pt x="861" y="1463"/>
                  </a:cubicBezTo>
                  <a:cubicBezTo>
                    <a:pt x="749" y="1701"/>
                    <a:pt x="582" y="1844"/>
                    <a:pt x="443" y="1844"/>
                  </a:cubicBezTo>
                  <a:cubicBezTo>
                    <a:pt x="388" y="1844"/>
                    <a:pt x="341" y="1827"/>
                    <a:pt x="300" y="1786"/>
                  </a:cubicBezTo>
                  <a:cubicBezTo>
                    <a:pt x="147" y="1636"/>
                    <a:pt x="147" y="1248"/>
                    <a:pt x="300" y="922"/>
                  </a:cubicBezTo>
                  <a:cubicBezTo>
                    <a:pt x="412" y="691"/>
                    <a:pt x="569" y="551"/>
                    <a:pt x="708" y="545"/>
                  </a:cubicBezTo>
                  <a:lnTo>
                    <a:pt x="708" y="545"/>
                  </a:lnTo>
                  <a:lnTo>
                    <a:pt x="619" y="755"/>
                  </a:lnTo>
                  <a:cubicBezTo>
                    <a:pt x="602" y="799"/>
                    <a:pt x="613" y="844"/>
                    <a:pt x="636" y="844"/>
                  </a:cubicBezTo>
                  <a:cubicBezTo>
                    <a:pt x="643" y="844"/>
                    <a:pt x="647" y="840"/>
                    <a:pt x="654" y="837"/>
                  </a:cubicBezTo>
                  <a:lnTo>
                    <a:pt x="994" y="616"/>
                  </a:lnTo>
                  <a:cubicBezTo>
                    <a:pt x="1017" y="600"/>
                    <a:pt x="1035" y="559"/>
                    <a:pt x="1030" y="521"/>
                  </a:cubicBezTo>
                  <a:lnTo>
                    <a:pt x="983" y="35"/>
                  </a:lnTo>
                  <a:cubicBezTo>
                    <a:pt x="980" y="11"/>
                    <a:pt x="969" y="1"/>
                    <a:pt x="956"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9"/>
            <p:cNvSpPr/>
            <p:nvPr/>
          </p:nvSpPr>
          <p:spPr>
            <a:xfrm>
              <a:off x="2221475" y="2895150"/>
              <a:ext cx="23575" cy="46700"/>
            </a:xfrm>
            <a:custGeom>
              <a:rect b="b" l="l" r="r" t="t"/>
              <a:pathLst>
                <a:path extrusionOk="0" h="1868" w="943">
                  <a:moveTo>
                    <a:pt x="874" y="0"/>
                  </a:moveTo>
                  <a:cubicBezTo>
                    <a:pt x="841" y="0"/>
                    <a:pt x="803" y="31"/>
                    <a:pt x="775" y="89"/>
                  </a:cubicBezTo>
                  <a:lnTo>
                    <a:pt x="469" y="732"/>
                  </a:lnTo>
                  <a:lnTo>
                    <a:pt x="167" y="439"/>
                  </a:lnTo>
                  <a:cubicBezTo>
                    <a:pt x="157" y="432"/>
                    <a:pt x="147" y="426"/>
                    <a:pt x="133" y="426"/>
                  </a:cubicBezTo>
                  <a:cubicBezTo>
                    <a:pt x="102" y="426"/>
                    <a:pt x="61" y="460"/>
                    <a:pt x="38" y="514"/>
                  </a:cubicBezTo>
                  <a:cubicBezTo>
                    <a:pt x="0" y="592"/>
                    <a:pt x="0" y="680"/>
                    <a:pt x="38" y="714"/>
                  </a:cubicBezTo>
                  <a:lnTo>
                    <a:pt x="340" y="1007"/>
                  </a:lnTo>
                  <a:lnTo>
                    <a:pt x="38" y="1653"/>
                  </a:lnTo>
                  <a:cubicBezTo>
                    <a:pt x="0" y="1728"/>
                    <a:pt x="0" y="1819"/>
                    <a:pt x="38" y="1853"/>
                  </a:cubicBezTo>
                  <a:cubicBezTo>
                    <a:pt x="45" y="1863"/>
                    <a:pt x="58" y="1867"/>
                    <a:pt x="69" y="1867"/>
                  </a:cubicBezTo>
                  <a:cubicBezTo>
                    <a:pt x="79" y="1867"/>
                    <a:pt x="92" y="1863"/>
                    <a:pt x="102" y="1857"/>
                  </a:cubicBezTo>
                  <a:cubicBezTo>
                    <a:pt x="127" y="1843"/>
                    <a:pt x="150" y="1816"/>
                    <a:pt x="167" y="1778"/>
                  </a:cubicBezTo>
                  <a:lnTo>
                    <a:pt x="469" y="1133"/>
                  </a:lnTo>
                  <a:lnTo>
                    <a:pt x="775" y="1425"/>
                  </a:lnTo>
                  <a:cubicBezTo>
                    <a:pt x="786" y="1435"/>
                    <a:pt x="796" y="1439"/>
                    <a:pt x="810" y="1439"/>
                  </a:cubicBezTo>
                  <a:cubicBezTo>
                    <a:pt x="820" y="1439"/>
                    <a:pt x="830" y="1439"/>
                    <a:pt x="841" y="1432"/>
                  </a:cubicBezTo>
                  <a:cubicBezTo>
                    <a:pt x="864" y="1419"/>
                    <a:pt x="888" y="1391"/>
                    <a:pt x="905" y="1350"/>
                  </a:cubicBezTo>
                  <a:cubicBezTo>
                    <a:pt x="943" y="1276"/>
                    <a:pt x="943" y="1187"/>
                    <a:pt x="905" y="1149"/>
                  </a:cubicBezTo>
                  <a:lnTo>
                    <a:pt x="602" y="857"/>
                  </a:lnTo>
                  <a:lnTo>
                    <a:pt x="905" y="215"/>
                  </a:lnTo>
                  <a:cubicBezTo>
                    <a:pt x="943" y="137"/>
                    <a:pt x="943" y="48"/>
                    <a:pt x="905" y="14"/>
                  </a:cubicBezTo>
                  <a:cubicBezTo>
                    <a:pt x="894" y="4"/>
                    <a:pt x="885" y="0"/>
                    <a:pt x="874"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9"/>
            <p:cNvSpPr/>
            <p:nvPr/>
          </p:nvSpPr>
          <p:spPr>
            <a:xfrm>
              <a:off x="2039925" y="2368575"/>
              <a:ext cx="1222100" cy="751125"/>
            </a:xfrm>
            <a:custGeom>
              <a:rect b="b" l="l" r="r" t="t"/>
              <a:pathLst>
                <a:path extrusionOk="0" h="30045" w="48884">
                  <a:moveTo>
                    <a:pt x="48587" y="1"/>
                  </a:moveTo>
                  <a:cubicBezTo>
                    <a:pt x="48516" y="1"/>
                    <a:pt x="48435" y="24"/>
                    <a:pt x="48349" y="73"/>
                  </a:cubicBezTo>
                  <a:lnTo>
                    <a:pt x="531" y="27666"/>
                  </a:lnTo>
                  <a:cubicBezTo>
                    <a:pt x="238" y="27836"/>
                    <a:pt x="0" y="28250"/>
                    <a:pt x="0" y="28587"/>
                  </a:cubicBezTo>
                  <a:lnTo>
                    <a:pt x="0" y="29665"/>
                  </a:lnTo>
                  <a:cubicBezTo>
                    <a:pt x="0" y="29906"/>
                    <a:pt x="120" y="30044"/>
                    <a:pt x="293" y="30044"/>
                  </a:cubicBezTo>
                  <a:cubicBezTo>
                    <a:pt x="365" y="30044"/>
                    <a:pt x="445" y="30021"/>
                    <a:pt x="531" y="29971"/>
                  </a:cubicBezTo>
                  <a:lnTo>
                    <a:pt x="48349" y="2378"/>
                  </a:lnTo>
                  <a:cubicBezTo>
                    <a:pt x="48645" y="2208"/>
                    <a:pt x="48883" y="1797"/>
                    <a:pt x="48883" y="1457"/>
                  </a:cubicBezTo>
                  <a:lnTo>
                    <a:pt x="48883" y="379"/>
                  </a:lnTo>
                  <a:cubicBezTo>
                    <a:pt x="48883" y="140"/>
                    <a:pt x="48763" y="1"/>
                    <a:pt x="485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9"/>
            <p:cNvSpPr/>
            <p:nvPr/>
          </p:nvSpPr>
          <p:spPr>
            <a:xfrm>
              <a:off x="3224325" y="2383975"/>
              <a:ext cx="30625" cy="43900"/>
            </a:xfrm>
            <a:custGeom>
              <a:rect b="b" l="l" r="r" t="t"/>
              <a:pathLst>
                <a:path extrusionOk="0" h="1756" w="1225">
                  <a:moveTo>
                    <a:pt x="633" y="11"/>
                  </a:moveTo>
                  <a:cubicBezTo>
                    <a:pt x="647" y="11"/>
                    <a:pt x="654" y="14"/>
                    <a:pt x="660" y="28"/>
                  </a:cubicBezTo>
                  <a:lnTo>
                    <a:pt x="800" y="324"/>
                  </a:lnTo>
                  <a:cubicBezTo>
                    <a:pt x="807" y="339"/>
                    <a:pt x="820" y="349"/>
                    <a:pt x="835" y="349"/>
                  </a:cubicBezTo>
                  <a:cubicBezTo>
                    <a:pt x="840" y="349"/>
                    <a:pt x="846" y="347"/>
                    <a:pt x="851" y="345"/>
                  </a:cubicBezTo>
                  <a:lnTo>
                    <a:pt x="1164" y="226"/>
                  </a:lnTo>
                  <a:cubicBezTo>
                    <a:pt x="1168" y="223"/>
                    <a:pt x="1173" y="222"/>
                    <a:pt x="1177" y="222"/>
                  </a:cubicBezTo>
                  <a:cubicBezTo>
                    <a:pt x="1184" y="222"/>
                    <a:pt x="1191" y="226"/>
                    <a:pt x="1198" y="232"/>
                  </a:cubicBezTo>
                  <a:cubicBezTo>
                    <a:pt x="1211" y="249"/>
                    <a:pt x="1214" y="290"/>
                    <a:pt x="1190" y="337"/>
                  </a:cubicBezTo>
                  <a:lnTo>
                    <a:pt x="966" y="759"/>
                  </a:lnTo>
                  <a:cubicBezTo>
                    <a:pt x="949" y="789"/>
                    <a:pt x="942" y="820"/>
                    <a:pt x="946" y="844"/>
                  </a:cubicBezTo>
                  <a:lnTo>
                    <a:pt x="1000" y="1228"/>
                  </a:lnTo>
                  <a:cubicBezTo>
                    <a:pt x="1007" y="1269"/>
                    <a:pt x="983" y="1313"/>
                    <a:pt x="960" y="1337"/>
                  </a:cubicBezTo>
                  <a:cubicBezTo>
                    <a:pt x="948" y="1351"/>
                    <a:pt x="937" y="1358"/>
                    <a:pt x="926" y="1358"/>
                  </a:cubicBezTo>
                  <a:cubicBezTo>
                    <a:pt x="923" y="1358"/>
                    <a:pt x="921" y="1358"/>
                    <a:pt x="919" y="1357"/>
                  </a:cubicBezTo>
                  <a:lnTo>
                    <a:pt x="640" y="1324"/>
                  </a:lnTo>
                  <a:cubicBezTo>
                    <a:pt x="619" y="1324"/>
                    <a:pt x="596" y="1334"/>
                    <a:pt x="579" y="1357"/>
                  </a:cubicBezTo>
                  <a:lnTo>
                    <a:pt x="300" y="1715"/>
                  </a:lnTo>
                  <a:cubicBezTo>
                    <a:pt x="284" y="1736"/>
                    <a:pt x="265" y="1747"/>
                    <a:pt x="250" y="1747"/>
                  </a:cubicBezTo>
                  <a:cubicBezTo>
                    <a:pt x="246" y="1747"/>
                    <a:pt x="242" y="1746"/>
                    <a:pt x="239" y="1745"/>
                  </a:cubicBezTo>
                  <a:cubicBezTo>
                    <a:pt x="225" y="1738"/>
                    <a:pt x="215" y="1715"/>
                    <a:pt x="219" y="1684"/>
                  </a:cubicBezTo>
                  <a:lnTo>
                    <a:pt x="273" y="1238"/>
                  </a:lnTo>
                  <a:cubicBezTo>
                    <a:pt x="276" y="1211"/>
                    <a:pt x="269" y="1184"/>
                    <a:pt x="252" y="1174"/>
                  </a:cubicBezTo>
                  <a:lnTo>
                    <a:pt x="28" y="1011"/>
                  </a:lnTo>
                  <a:cubicBezTo>
                    <a:pt x="18" y="1004"/>
                    <a:pt x="11" y="987"/>
                    <a:pt x="11" y="970"/>
                  </a:cubicBezTo>
                  <a:cubicBezTo>
                    <a:pt x="11" y="929"/>
                    <a:pt x="31" y="885"/>
                    <a:pt x="62" y="861"/>
                  </a:cubicBezTo>
                  <a:lnTo>
                    <a:pt x="375" y="620"/>
                  </a:lnTo>
                  <a:cubicBezTo>
                    <a:pt x="395" y="606"/>
                    <a:pt x="412" y="579"/>
                    <a:pt x="423" y="549"/>
                  </a:cubicBezTo>
                  <a:lnTo>
                    <a:pt x="561" y="89"/>
                  </a:lnTo>
                  <a:cubicBezTo>
                    <a:pt x="575" y="42"/>
                    <a:pt x="610" y="11"/>
                    <a:pt x="633" y="11"/>
                  </a:cubicBezTo>
                  <a:close/>
                  <a:moveTo>
                    <a:pt x="636" y="1"/>
                  </a:moveTo>
                  <a:cubicBezTo>
                    <a:pt x="634" y="1"/>
                    <a:pt x="632" y="1"/>
                    <a:pt x="630" y="1"/>
                  </a:cubicBezTo>
                  <a:cubicBezTo>
                    <a:pt x="599" y="1"/>
                    <a:pt x="565" y="39"/>
                    <a:pt x="552" y="86"/>
                  </a:cubicBezTo>
                  <a:lnTo>
                    <a:pt x="412" y="545"/>
                  </a:lnTo>
                  <a:cubicBezTo>
                    <a:pt x="402" y="572"/>
                    <a:pt x="385" y="599"/>
                    <a:pt x="368" y="613"/>
                  </a:cubicBezTo>
                  <a:lnTo>
                    <a:pt x="55" y="855"/>
                  </a:lnTo>
                  <a:cubicBezTo>
                    <a:pt x="18" y="882"/>
                    <a:pt x="1" y="932"/>
                    <a:pt x="1" y="970"/>
                  </a:cubicBezTo>
                  <a:cubicBezTo>
                    <a:pt x="1" y="990"/>
                    <a:pt x="7" y="1011"/>
                    <a:pt x="21" y="1018"/>
                  </a:cubicBezTo>
                  <a:lnTo>
                    <a:pt x="249" y="1181"/>
                  </a:lnTo>
                  <a:cubicBezTo>
                    <a:pt x="259" y="1191"/>
                    <a:pt x="266" y="1211"/>
                    <a:pt x="263" y="1238"/>
                  </a:cubicBezTo>
                  <a:lnTo>
                    <a:pt x="208" y="1684"/>
                  </a:lnTo>
                  <a:cubicBezTo>
                    <a:pt x="205" y="1718"/>
                    <a:pt x="215" y="1745"/>
                    <a:pt x="235" y="1756"/>
                  </a:cubicBezTo>
                  <a:lnTo>
                    <a:pt x="249" y="1756"/>
                  </a:lnTo>
                  <a:cubicBezTo>
                    <a:pt x="269" y="1756"/>
                    <a:pt x="290" y="1745"/>
                    <a:pt x="307" y="1721"/>
                  </a:cubicBezTo>
                  <a:lnTo>
                    <a:pt x="586" y="1365"/>
                  </a:lnTo>
                  <a:cubicBezTo>
                    <a:pt x="602" y="1344"/>
                    <a:pt x="623" y="1334"/>
                    <a:pt x="636" y="1334"/>
                  </a:cubicBezTo>
                  <a:lnTo>
                    <a:pt x="915" y="1368"/>
                  </a:lnTo>
                  <a:cubicBezTo>
                    <a:pt x="918" y="1369"/>
                    <a:pt x="921" y="1369"/>
                    <a:pt x="924" y="1369"/>
                  </a:cubicBezTo>
                  <a:cubicBezTo>
                    <a:pt x="939" y="1369"/>
                    <a:pt x="955" y="1362"/>
                    <a:pt x="966" y="1348"/>
                  </a:cubicBezTo>
                  <a:cubicBezTo>
                    <a:pt x="994" y="1320"/>
                    <a:pt x="1017" y="1273"/>
                    <a:pt x="1010" y="1228"/>
                  </a:cubicBezTo>
                  <a:lnTo>
                    <a:pt x="956" y="844"/>
                  </a:lnTo>
                  <a:cubicBezTo>
                    <a:pt x="953" y="820"/>
                    <a:pt x="960" y="789"/>
                    <a:pt x="973" y="766"/>
                  </a:cubicBezTo>
                  <a:lnTo>
                    <a:pt x="1201" y="341"/>
                  </a:lnTo>
                  <a:cubicBezTo>
                    <a:pt x="1225" y="297"/>
                    <a:pt x="1225" y="249"/>
                    <a:pt x="1204" y="226"/>
                  </a:cubicBezTo>
                  <a:cubicBezTo>
                    <a:pt x="1197" y="216"/>
                    <a:pt x="1188" y="212"/>
                    <a:pt x="1177" y="212"/>
                  </a:cubicBezTo>
                  <a:cubicBezTo>
                    <a:pt x="1171" y="212"/>
                    <a:pt x="1166" y="213"/>
                    <a:pt x="1160" y="215"/>
                  </a:cubicBezTo>
                  <a:lnTo>
                    <a:pt x="847" y="334"/>
                  </a:lnTo>
                  <a:cubicBezTo>
                    <a:pt x="842" y="336"/>
                    <a:pt x="837" y="337"/>
                    <a:pt x="833" y="337"/>
                  </a:cubicBezTo>
                  <a:cubicBezTo>
                    <a:pt x="823" y="337"/>
                    <a:pt x="815" y="332"/>
                    <a:pt x="810" y="320"/>
                  </a:cubicBezTo>
                  <a:lnTo>
                    <a:pt x="667" y="25"/>
                  </a:lnTo>
                  <a:cubicBezTo>
                    <a:pt x="661" y="10"/>
                    <a:pt x="650" y="1"/>
                    <a:pt x="63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9"/>
            <p:cNvSpPr/>
            <p:nvPr/>
          </p:nvSpPr>
          <p:spPr>
            <a:xfrm>
              <a:off x="3272350" y="2336300"/>
              <a:ext cx="47975" cy="30800"/>
            </a:xfrm>
            <a:custGeom>
              <a:rect b="b" l="l" r="r" t="t"/>
              <a:pathLst>
                <a:path extrusionOk="0" h="1232" w="1919">
                  <a:moveTo>
                    <a:pt x="1708" y="1"/>
                  </a:moveTo>
                  <a:cubicBezTo>
                    <a:pt x="1677" y="1"/>
                    <a:pt x="1646" y="8"/>
                    <a:pt x="1615" y="24"/>
                  </a:cubicBezTo>
                  <a:lnTo>
                    <a:pt x="120" y="888"/>
                  </a:lnTo>
                  <a:cubicBezTo>
                    <a:pt x="32" y="939"/>
                    <a:pt x="1" y="1052"/>
                    <a:pt x="52" y="1140"/>
                  </a:cubicBezTo>
                  <a:cubicBezTo>
                    <a:pt x="85" y="1201"/>
                    <a:pt x="147" y="1232"/>
                    <a:pt x="211" y="1232"/>
                  </a:cubicBezTo>
                  <a:cubicBezTo>
                    <a:pt x="242" y="1232"/>
                    <a:pt x="276" y="1224"/>
                    <a:pt x="303" y="1207"/>
                  </a:cubicBezTo>
                  <a:lnTo>
                    <a:pt x="1799" y="344"/>
                  </a:lnTo>
                  <a:cubicBezTo>
                    <a:pt x="1888" y="293"/>
                    <a:pt x="1918" y="181"/>
                    <a:pt x="1867" y="93"/>
                  </a:cubicBezTo>
                  <a:cubicBezTo>
                    <a:pt x="1833" y="35"/>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9"/>
            <p:cNvSpPr/>
            <p:nvPr/>
          </p:nvSpPr>
          <p:spPr>
            <a:xfrm>
              <a:off x="3272350" y="2357900"/>
              <a:ext cx="47975" cy="30875"/>
            </a:xfrm>
            <a:custGeom>
              <a:rect b="b" l="l" r="r" t="t"/>
              <a:pathLst>
                <a:path extrusionOk="0" h="1235" w="1919">
                  <a:moveTo>
                    <a:pt x="1708" y="1"/>
                  </a:moveTo>
                  <a:cubicBezTo>
                    <a:pt x="1677" y="1"/>
                    <a:pt x="1646" y="7"/>
                    <a:pt x="1615" y="24"/>
                  </a:cubicBezTo>
                  <a:lnTo>
                    <a:pt x="120" y="891"/>
                  </a:lnTo>
                  <a:cubicBezTo>
                    <a:pt x="32" y="942"/>
                    <a:pt x="1" y="1054"/>
                    <a:pt x="52" y="1143"/>
                  </a:cubicBezTo>
                  <a:cubicBezTo>
                    <a:pt x="85" y="1200"/>
                    <a:pt x="147" y="1234"/>
                    <a:pt x="211" y="1234"/>
                  </a:cubicBezTo>
                  <a:cubicBezTo>
                    <a:pt x="242" y="1234"/>
                    <a:pt x="276" y="1225"/>
                    <a:pt x="303" y="1207"/>
                  </a:cubicBezTo>
                  <a:lnTo>
                    <a:pt x="1799" y="343"/>
                  </a:lnTo>
                  <a:cubicBezTo>
                    <a:pt x="1888" y="293"/>
                    <a:pt x="1918" y="180"/>
                    <a:pt x="1867" y="92"/>
                  </a:cubicBezTo>
                  <a:cubicBezTo>
                    <a:pt x="1833" y="34"/>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9"/>
            <p:cNvSpPr/>
            <p:nvPr/>
          </p:nvSpPr>
          <p:spPr>
            <a:xfrm>
              <a:off x="3272350" y="2379475"/>
              <a:ext cx="47975" cy="30875"/>
            </a:xfrm>
            <a:custGeom>
              <a:rect b="b" l="l" r="r" t="t"/>
              <a:pathLst>
                <a:path extrusionOk="0" h="1235" w="1919">
                  <a:moveTo>
                    <a:pt x="1708" y="1"/>
                  </a:moveTo>
                  <a:cubicBezTo>
                    <a:pt x="1677" y="1"/>
                    <a:pt x="1646" y="11"/>
                    <a:pt x="1615" y="28"/>
                  </a:cubicBezTo>
                  <a:lnTo>
                    <a:pt x="120" y="892"/>
                  </a:lnTo>
                  <a:cubicBezTo>
                    <a:pt x="32" y="943"/>
                    <a:pt x="1" y="1055"/>
                    <a:pt x="52" y="1143"/>
                  </a:cubicBezTo>
                  <a:cubicBezTo>
                    <a:pt x="85" y="1201"/>
                    <a:pt x="147" y="1235"/>
                    <a:pt x="211" y="1235"/>
                  </a:cubicBezTo>
                  <a:cubicBezTo>
                    <a:pt x="242" y="1235"/>
                    <a:pt x="276" y="1228"/>
                    <a:pt x="303" y="1211"/>
                  </a:cubicBezTo>
                  <a:lnTo>
                    <a:pt x="1799" y="344"/>
                  </a:lnTo>
                  <a:cubicBezTo>
                    <a:pt x="1888" y="296"/>
                    <a:pt x="1918" y="181"/>
                    <a:pt x="1867" y="92"/>
                  </a:cubicBezTo>
                  <a:cubicBezTo>
                    <a:pt x="1833" y="35"/>
                    <a:pt x="1772" y="1"/>
                    <a:pt x="1708"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9"/>
            <p:cNvSpPr/>
            <p:nvPr/>
          </p:nvSpPr>
          <p:spPr>
            <a:xfrm>
              <a:off x="1840350" y="3139925"/>
              <a:ext cx="25025" cy="100850"/>
            </a:xfrm>
            <a:custGeom>
              <a:rect b="b" l="l" r="r" t="t"/>
              <a:pathLst>
                <a:path extrusionOk="0" h="4034" w="1001">
                  <a:moveTo>
                    <a:pt x="1" y="1"/>
                  </a:moveTo>
                  <a:lnTo>
                    <a:pt x="1" y="3455"/>
                  </a:lnTo>
                  <a:lnTo>
                    <a:pt x="1000" y="4033"/>
                  </a:lnTo>
                  <a:lnTo>
                    <a:pt x="1000" y="575"/>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9"/>
            <p:cNvSpPr/>
            <p:nvPr/>
          </p:nvSpPr>
          <p:spPr>
            <a:xfrm>
              <a:off x="1915150" y="3304200"/>
              <a:ext cx="299300" cy="967500"/>
            </a:xfrm>
            <a:custGeom>
              <a:rect b="b" l="l" r="r" t="t"/>
              <a:pathLst>
                <a:path extrusionOk="0" h="38700" w="11972">
                  <a:moveTo>
                    <a:pt x="11678" y="0"/>
                  </a:moveTo>
                  <a:cubicBezTo>
                    <a:pt x="11606" y="0"/>
                    <a:pt x="11526" y="24"/>
                    <a:pt x="11441" y="73"/>
                  </a:cubicBezTo>
                  <a:lnTo>
                    <a:pt x="531" y="6369"/>
                  </a:lnTo>
                  <a:cubicBezTo>
                    <a:pt x="238" y="6540"/>
                    <a:pt x="1" y="6954"/>
                    <a:pt x="1" y="7291"/>
                  </a:cubicBezTo>
                  <a:lnTo>
                    <a:pt x="1" y="38321"/>
                  </a:lnTo>
                  <a:cubicBezTo>
                    <a:pt x="1" y="38560"/>
                    <a:pt x="121" y="38700"/>
                    <a:pt x="295" y="38700"/>
                  </a:cubicBezTo>
                  <a:cubicBezTo>
                    <a:pt x="366" y="38700"/>
                    <a:pt x="446" y="38676"/>
                    <a:pt x="531" y="38627"/>
                  </a:cubicBezTo>
                  <a:lnTo>
                    <a:pt x="11441" y="32327"/>
                  </a:lnTo>
                  <a:cubicBezTo>
                    <a:pt x="11733" y="32161"/>
                    <a:pt x="11972" y="31745"/>
                    <a:pt x="11972" y="31409"/>
                  </a:cubicBezTo>
                  <a:lnTo>
                    <a:pt x="11972" y="379"/>
                  </a:lnTo>
                  <a:cubicBezTo>
                    <a:pt x="11972" y="140"/>
                    <a:pt x="11852" y="0"/>
                    <a:pt x="11678"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9"/>
            <p:cNvSpPr/>
            <p:nvPr/>
          </p:nvSpPr>
          <p:spPr>
            <a:xfrm>
              <a:off x="1965050" y="3390500"/>
              <a:ext cx="199500" cy="132525"/>
            </a:xfrm>
            <a:custGeom>
              <a:rect b="b" l="l" r="r" t="t"/>
              <a:pathLst>
                <a:path extrusionOk="0" h="5301" w="7980">
                  <a:moveTo>
                    <a:pt x="7697" y="0"/>
                  </a:moveTo>
                  <a:cubicBezTo>
                    <a:pt x="7623" y="0"/>
                    <a:pt x="7539" y="24"/>
                    <a:pt x="7449" y="75"/>
                  </a:cubicBezTo>
                  <a:lnTo>
                    <a:pt x="531" y="4070"/>
                  </a:lnTo>
                  <a:cubicBezTo>
                    <a:pt x="238" y="4240"/>
                    <a:pt x="1" y="4635"/>
                    <a:pt x="1" y="4954"/>
                  </a:cubicBezTo>
                  <a:cubicBezTo>
                    <a:pt x="1" y="5175"/>
                    <a:pt x="114" y="5300"/>
                    <a:pt x="281" y="5300"/>
                  </a:cubicBezTo>
                  <a:cubicBezTo>
                    <a:pt x="355" y="5300"/>
                    <a:pt x="441" y="5275"/>
                    <a:pt x="531" y="5222"/>
                  </a:cubicBezTo>
                  <a:lnTo>
                    <a:pt x="7449" y="1228"/>
                  </a:lnTo>
                  <a:cubicBezTo>
                    <a:pt x="7742" y="1058"/>
                    <a:pt x="7980" y="664"/>
                    <a:pt x="7980" y="347"/>
                  </a:cubicBezTo>
                  <a:cubicBezTo>
                    <a:pt x="7980" y="125"/>
                    <a:pt x="7865" y="0"/>
                    <a:pt x="769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9"/>
            <p:cNvSpPr/>
            <p:nvPr/>
          </p:nvSpPr>
          <p:spPr>
            <a:xfrm>
              <a:off x="1965050" y="3546650"/>
              <a:ext cx="24925" cy="36200"/>
            </a:xfrm>
            <a:custGeom>
              <a:rect b="b" l="l" r="r" t="t"/>
              <a:pathLst>
                <a:path extrusionOk="0" h="1448" w="997">
                  <a:moveTo>
                    <a:pt x="820" y="1"/>
                  </a:moveTo>
                  <a:cubicBezTo>
                    <a:pt x="777" y="1"/>
                    <a:pt x="729" y="15"/>
                    <a:pt x="677" y="44"/>
                  </a:cubicBezTo>
                  <a:lnTo>
                    <a:pt x="320" y="252"/>
                  </a:lnTo>
                  <a:cubicBezTo>
                    <a:pt x="143" y="354"/>
                    <a:pt x="1" y="602"/>
                    <a:pt x="1" y="806"/>
                  </a:cubicBezTo>
                  <a:lnTo>
                    <a:pt x="1" y="1220"/>
                  </a:lnTo>
                  <a:cubicBezTo>
                    <a:pt x="1" y="1365"/>
                    <a:pt x="72" y="1448"/>
                    <a:pt x="177" y="1448"/>
                  </a:cubicBezTo>
                  <a:cubicBezTo>
                    <a:pt x="220" y="1448"/>
                    <a:pt x="268" y="1434"/>
                    <a:pt x="320" y="1404"/>
                  </a:cubicBezTo>
                  <a:lnTo>
                    <a:pt x="680" y="1197"/>
                  </a:lnTo>
                  <a:cubicBezTo>
                    <a:pt x="853" y="1095"/>
                    <a:pt x="996" y="847"/>
                    <a:pt x="996" y="643"/>
                  </a:cubicBezTo>
                  <a:lnTo>
                    <a:pt x="996" y="228"/>
                  </a:lnTo>
                  <a:cubicBezTo>
                    <a:pt x="996" y="84"/>
                    <a:pt x="925" y="1"/>
                    <a:pt x="82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9"/>
            <p:cNvSpPr/>
            <p:nvPr/>
          </p:nvSpPr>
          <p:spPr>
            <a:xfrm>
              <a:off x="2014925" y="3448075"/>
              <a:ext cx="149625" cy="103725"/>
            </a:xfrm>
            <a:custGeom>
              <a:rect b="b" l="l" r="r" t="t"/>
              <a:pathLst>
                <a:path extrusionOk="0" h="4149" w="5985">
                  <a:moveTo>
                    <a:pt x="5703" y="1"/>
                  </a:moveTo>
                  <a:cubicBezTo>
                    <a:pt x="5628" y="1"/>
                    <a:pt x="5544" y="25"/>
                    <a:pt x="5454" y="77"/>
                  </a:cubicBezTo>
                  <a:lnTo>
                    <a:pt x="531" y="2919"/>
                  </a:lnTo>
                  <a:cubicBezTo>
                    <a:pt x="239" y="3090"/>
                    <a:pt x="1" y="3484"/>
                    <a:pt x="1" y="3804"/>
                  </a:cubicBezTo>
                  <a:cubicBezTo>
                    <a:pt x="1" y="4023"/>
                    <a:pt x="115" y="4149"/>
                    <a:pt x="283" y="4149"/>
                  </a:cubicBezTo>
                  <a:cubicBezTo>
                    <a:pt x="357" y="4149"/>
                    <a:pt x="442" y="4124"/>
                    <a:pt x="531" y="4072"/>
                  </a:cubicBezTo>
                  <a:lnTo>
                    <a:pt x="5454" y="1230"/>
                  </a:lnTo>
                  <a:cubicBezTo>
                    <a:pt x="5747" y="1060"/>
                    <a:pt x="5985" y="666"/>
                    <a:pt x="5985" y="346"/>
                  </a:cubicBezTo>
                  <a:cubicBezTo>
                    <a:pt x="5985" y="127"/>
                    <a:pt x="5870" y="1"/>
                    <a:pt x="57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9"/>
            <p:cNvSpPr/>
            <p:nvPr/>
          </p:nvSpPr>
          <p:spPr>
            <a:xfrm>
              <a:off x="1965050" y="3604300"/>
              <a:ext cx="24925" cy="36175"/>
            </a:xfrm>
            <a:custGeom>
              <a:rect b="b" l="l" r="r" t="t"/>
              <a:pathLst>
                <a:path extrusionOk="0" h="1447" w="997">
                  <a:moveTo>
                    <a:pt x="819" y="0"/>
                  </a:moveTo>
                  <a:cubicBezTo>
                    <a:pt x="776" y="0"/>
                    <a:pt x="728" y="14"/>
                    <a:pt x="677" y="44"/>
                  </a:cubicBezTo>
                  <a:lnTo>
                    <a:pt x="320" y="251"/>
                  </a:lnTo>
                  <a:cubicBezTo>
                    <a:pt x="143" y="353"/>
                    <a:pt x="1" y="601"/>
                    <a:pt x="1" y="805"/>
                  </a:cubicBezTo>
                  <a:lnTo>
                    <a:pt x="1" y="1219"/>
                  </a:lnTo>
                  <a:cubicBezTo>
                    <a:pt x="1" y="1364"/>
                    <a:pt x="72" y="1447"/>
                    <a:pt x="177" y="1447"/>
                  </a:cubicBezTo>
                  <a:cubicBezTo>
                    <a:pt x="220" y="1447"/>
                    <a:pt x="268" y="1433"/>
                    <a:pt x="320" y="1403"/>
                  </a:cubicBezTo>
                  <a:lnTo>
                    <a:pt x="680" y="1196"/>
                  </a:lnTo>
                  <a:cubicBezTo>
                    <a:pt x="853" y="1094"/>
                    <a:pt x="996" y="846"/>
                    <a:pt x="996" y="645"/>
                  </a:cubicBezTo>
                  <a:lnTo>
                    <a:pt x="996" y="227"/>
                  </a:lnTo>
                  <a:cubicBezTo>
                    <a:pt x="996" y="84"/>
                    <a:pt x="924" y="0"/>
                    <a:pt x="81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9"/>
            <p:cNvSpPr/>
            <p:nvPr/>
          </p:nvSpPr>
          <p:spPr>
            <a:xfrm>
              <a:off x="2014925" y="3505775"/>
              <a:ext cx="149625" cy="103675"/>
            </a:xfrm>
            <a:custGeom>
              <a:rect b="b" l="l" r="r" t="t"/>
              <a:pathLst>
                <a:path extrusionOk="0" h="4147" w="5985">
                  <a:moveTo>
                    <a:pt x="5704" y="1"/>
                  </a:moveTo>
                  <a:cubicBezTo>
                    <a:pt x="5630" y="1"/>
                    <a:pt x="5545" y="25"/>
                    <a:pt x="5454" y="78"/>
                  </a:cubicBezTo>
                  <a:lnTo>
                    <a:pt x="531" y="2916"/>
                  </a:lnTo>
                  <a:cubicBezTo>
                    <a:pt x="239" y="3087"/>
                    <a:pt x="1" y="3484"/>
                    <a:pt x="1" y="3801"/>
                  </a:cubicBezTo>
                  <a:cubicBezTo>
                    <a:pt x="1" y="4022"/>
                    <a:pt x="115" y="4147"/>
                    <a:pt x="282" y="4147"/>
                  </a:cubicBezTo>
                  <a:cubicBezTo>
                    <a:pt x="356" y="4147"/>
                    <a:pt x="441" y="4122"/>
                    <a:pt x="531" y="4069"/>
                  </a:cubicBezTo>
                  <a:lnTo>
                    <a:pt x="5454" y="1227"/>
                  </a:lnTo>
                  <a:cubicBezTo>
                    <a:pt x="5747" y="1057"/>
                    <a:pt x="5985" y="663"/>
                    <a:pt x="5985" y="346"/>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9"/>
            <p:cNvSpPr/>
            <p:nvPr/>
          </p:nvSpPr>
          <p:spPr>
            <a:xfrm>
              <a:off x="1965050" y="3661900"/>
              <a:ext cx="24925" cy="36125"/>
            </a:xfrm>
            <a:custGeom>
              <a:rect b="b" l="l" r="r" t="t"/>
              <a:pathLst>
                <a:path extrusionOk="0" h="1445" w="997">
                  <a:moveTo>
                    <a:pt x="820" y="1"/>
                  </a:moveTo>
                  <a:cubicBezTo>
                    <a:pt x="777" y="1"/>
                    <a:pt x="729" y="15"/>
                    <a:pt x="677" y="45"/>
                  </a:cubicBezTo>
                  <a:lnTo>
                    <a:pt x="320" y="252"/>
                  </a:lnTo>
                  <a:cubicBezTo>
                    <a:pt x="143" y="354"/>
                    <a:pt x="1" y="599"/>
                    <a:pt x="1" y="803"/>
                  </a:cubicBezTo>
                  <a:lnTo>
                    <a:pt x="1" y="1217"/>
                  </a:lnTo>
                  <a:cubicBezTo>
                    <a:pt x="1" y="1362"/>
                    <a:pt x="72" y="1445"/>
                    <a:pt x="177" y="1445"/>
                  </a:cubicBezTo>
                  <a:cubicBezTo>
                    <a:pt x="220" y="1445"/>
                    <a:pt x="268" y="1430"/>
                    <a:pt x="320" y="1401"/>
                  </a:cubicBezTo>
                  <a:lnTo>
                    <a:pt x="680" y="1193"/>
                  </a:lnTo>
                  <a:cubicBezTo>
                    <a:pt x="853" y="1091"/>
                    <a:pt x="996" y="847"/>
                    <a:pt x="996" y="643"/>
                  </a:cubicBezTo>
                  <a:lnTo>
                    <a:pt x="996" y="228"/>
                  </a:lnTo>
                  <a:cubicBezTo>
                    <a:pt x="996" y="84"/>
                    <a:pt x="925" y="1"/>
                    <a:pt x="82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9"/>
            <p:cNvSpPr/>
            <p:nvPr/>
          </p:nvSpPr>
          <p:spPr>
            <a:xfrm>
              <a:off x="2014925" y="3563325"/>
              <a:ext cx="149625" cy="103675"/>
            </a:xfrm>
            <a:custGeom>
              <a:rect b="b" l="l" r="r" t="t"/>
              <a:pathLst>
                <a:path extrusionOk="0" h="4147" w="5985">
                  <a:moveTo>
                    <a:pt x="5704" y="0"/>
                  </a:moveTo>
                  <a:cubicBezTo>
                    <a:pt x="5630" y="0"/>
                    <a:pt x="5545" y="25"/>
                    <a:pt x="5454" y="78"/>
                  </a:cubicBezTo>
                  <a:lnTo>
                    <a:pt x="531" y="2919"/>
                  </a:lnTo>
                  <a:cubicBezTo>
                    <a:pt x="239" y="3087"/>
                    <a:pt x="1" y="3484"/>
                    <a:pt x="1" y="3801"/>
                  </a:cubicBezTo>
                  <a:cubicBezTo>
                    <a:pt x="1" y="4021"/>
                    <a:pt x="115" y="4146"/>
                    <a:pt x="282" y="4146"/>
                  </a:cubicBezTo>
                  <a:cubicBezTo>
                    <a:pt x="356" y="4146"/>
                    <a:pt x="441" y="4122"/>
                    <a:pt x="531" y="4069"/>
                  </a:cubicBezTo>
                  <a:lnTo>
                    <a:pt x="5454" y="1230"/>
                  </a:lnTo>
                  <a:cubicBezTo>
                    <a:pt x="5747" y="1060"/>
                    <a:pt x="5985" y="663"/>
                    <a:pt x="5985" y="346"/>
                  </a:cubicBezTo>
                  <a:cubicBezTo>
                    <a:pt x="5985" y="125"/>
                    <a:pt x="5871" y="0"/>
                    <a:pt x="57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9"/>
            <p:cNvSpPr/>
            <p:nvPr/>
          </p:nvSpPr>
          <p:spPr>
            <a:xfrm>
              <a:off x="1965050" y="3719425"/>
              <a:ext cx="24925" cy="36150"/>
            </a:xfrm>
            <a:custGeom>
              <a:rect b="b" l="l" r="r" t="t"/>
              <a:pathLst>
                <a:path extrusionOk="0" h="1446" w="997">
                  <a:moveTo>
                    <a:pt x="817" y="0"/>
                  </a:moveTo>
                  <a:cubicBezTo>
                    <a:pt x="775" y="0"/>
                    <a:pt x="727" y="13"/>
                    <a:pt x="677" y="41"/>
                  </a:cubicBezTo>
                  <a:lnTo>
                    <a:pt x="320" y="253"/>
                  </a:lnTo>
                  <a:cubicBezTo>
                    <a:pt x="143" y="351"/>
                    <a:pt x="1" y="599"/>
                    <a:pt x="1" y="803"/>
                  </a:cubicBezTo>
                  <a:lnTo>
                    <a:pt x="1" y="1218"/>
                  </a:lnTo>
                  <a:cubicBezTo>
                    <a:pt x="1" y="1362"/>
                    <a:pt x="72" y="1445"/>
                    <a:pt x="177" y="1445"/>
                  </a:cubicBezTo>
                  <a:cubicBezTo>
                    <a:pt x="220" y="1445"/>
                    <a:pt x="268" y="1431"/>
                    <a:pt x="320" y="1401"/>
                  </a:cubicBezTo>
                  <a:lnTo>
                    <a:pt x="680" y="1194"/>
                  </a:lnTo>
                  <a:cubicBezTo>
                    <a:pt x="853" y="1092"/>
                    <a:pt x="996" y="847"/>
                    <a:pt x="996" y="643"/>
                  </a:cubicBezTo>
                  <a:lnTo>
                    <a:pt x="996" y="229"/>
                  </a:lnTo>
                  <a:cubicBezTo>
                    <a:pt x="996" y="83"/>
                    <a:pt x="923" y="0"/>
                    <a:pt x="81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9"/>
            <p:cNvSpPr/>
            <p:nvPr/>
          </p:nvSpPr>
          <p:spPr>
            <a:xfrm>
              <a:off x="2014925" y="3620850"/>
              <a:ext cx="149625" cy="103700"/>
            </a:xfrm>
            <a:custGeom>
              <a:rect b="b" l="l" r="r" t="t"/>
              <a:pathLst>
                <a:path extrusionOk="0" h="4148" w="5985">
                  <a:moveTo>
                    <a:pt x="5704" y="1"/>
                  </a:moveTo>
                  <a:cubicBezTo>
                    <a:pt x="5630" y="1"/>
                    <a:pt x="5545" y="26"/>
                    <a:pt x="5454" y="78"/>
                  </a:cubicBezTo>
                  <a:lnTo>
                    <a:pt x="531" y="2920"/>
                  </a:lnTo>
                  <a:cubicBezTo>
                    <a:pt x="239" y="3087"/>
                    <a:pt x="1" y="3485"/>
                    <a:pt x="1" y="3801"/>
                  </a:cubicBezTo>
                  <a:cubicBezTo>
                    <a:pt x="1" y="4022"/>
                    <a:pt x="115" y="4147"/>
                    <a:pt x="282" y="4147"/>
                  </a:cubicBezTo>
                  <a:cubicBezTo>
                    <a:pt x="356" y="4147"/>
                    <a:pt x="441" y="4122"/>
                    <a:pt x="531" y="4070"/>
                  </a:cubicBezTo>
                  <a:lnTo>
                    <a:pt x="5454" y="1227"/>
                  </a:lnTo>
                  <a:cubicBezTo>
                    <a:pt x="5747" y="1061"/>
                    <a:pt x="5985" y="663"/>
                    <a:pt x="5985" y="347"/>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9"/>
            <p:cNvSpPr/>
            <p:nvPr/>
          </p:nvSpPr>
          <p:spPr>
            <a:xfrm>
              <a:off x="1963925" y="3707850"/>
              <a:ext cx="199625" cy="132525"/>
            </a:xfrm>
            <a:custGeom>
              <a:rect b="b" l="l" r="r" t="t"/>
              <a:pathLst>
                <a:path extrusionOk="0" h="5301" w="7985">
                  <a:moveTo>
                    <a:pt x="7701" y="1"/>
                  </a:moveTo>
                  <a:cubicBezTo>
                    <a:pt x="7627" y="1"/>
                    <a:pt x="7543" y="25"/>
                    <a:pt x="7454" y="76"/>
                  </a:cubicBezTo>
                  <a:lnTo>
                    <a:pt x="535" y="4071"/>
                  </a:lnTo>
                  <a:cubicBezTo>
                    <a:pt x="242" y="4241"/>
                    <a:pt x="1" y="4635"/>
                    <a:pt x="1" y="4955"/>
                  </a:cubicBezTo>
                  <a:cubicBezTo>
                    <a:pt x="1" y="5176"/>
                    <a:pt x="115" y="5301"/>
                    <a:pt x="283" y="5301"/>
                  </a:cubicBezTo>
                  <a:cubicBezTo>
                    <a:pt x="358" y="5301"/>
                    <a:pt x="444" y="5276"/>
                    <a:pt x="535" y="5224"/>
                  </a:cubicBezTo>
                  <a:lnTo>
                    <a:pt x="7454" y="1229"/>
                  </a:lnTo>
                  <a:cubicBezTo>
                    <a:pt x="7746" y="1059"/>
                    <a:pt x="7984" y="664"/>
                    <a:pt x="7984" y="348"/>
                  </a:cubicBezTo>
                  <a:cubicBezTo>
                    <a:pt x="7984" y="126"/>
                    <a:pt x="7869" y="1"/>
                    <a:pt x="7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9"/>
            <p:cNvSpPr/>
            <p:nvPr/>
          </p:nvSpPr>
          <p:spPr>
            <a:xfrm>
              <a:off x="1963925" y="3864025"/>
              <a:ext cx="25025" cy="36225"/>
            </a:xfrm>
            <a:custGeom>
              <a:rect b="b" l="l" r="r" t="t"/>
              <a:pathLst>
                <a:path extrusionOk="0" h="1449" w="1001">
                  <a:moveTo>
                    <a:pt x="824" y="0"/>
                  </a:moveTo>
                  <a:cubicBezTo>
                    <a:pt x="781" y="0"/>
                    <a:pt x="733" y="14"/>
                    <a:pt x="681" y="44"/>
                  </a:cubicBezTo>
                  <a:lnTo>
                    <a:pt x="321" y="251"/>
                  </a:lnTo>
                  <a:cubicBezTo>
                    <a:pt x="144" y="353"/>
                    <a:pt x="1" y="601"/>
                    <a:pt x="1" y="805"/>
                  </a:cubicBezTo>
                  <a:lnTo>
                    <a:pt x="1" y="1221"/>
                  </a:lnTo>
                  <a:cubicBezTo>
                    <a:pt x="1" y="1365"/>
                    <a:pt x="72" y="1448"/>
                    <a:pt x="177" y="1448"/>
                  </a:cubicBezTo>
                  <a:cubicBezTo>
                    <a:pt x="220" y="1448"/>
                    <a:pt x="269" y="1434"/>
                    <a:pt x="321" y="1404"/>
                  </a:cubicBezTo>
                  <a:lnTo>
                    <a:pt x="681" y="1197"/>
                  </a:lnTo>
                  <a:cubicBezTo>
                    <a:pt x="858" y="1095"/>
                    <a:pt x="1000" y="846"/>
                    <a:pt x="1000" y="642"/>
                  </a:cubicBezTo>
                  <a:lnTo>
                    <a:pt x="1000" y="228"/>
                  </a:lnTo>
                  <a:cubicBezTo>
                    <a:pt x="1000" y="83"/>
                    <a:pt x="929" y="0"/>
                    <a:pt x="8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9"/>
            <p:cNvSpPr/>
            <p:nvPr/>
          </p:nvSpPr>
          <p:spPr>
            <a:xfrm>
              <a:off x="2013825" y="3765450"/>
              <a:ext cx="149725" cy="103725"/>
            </a:xfrm>
            <a:custGeom>
              <a:rect b="b" l="l" r="r" t="t"/>
              <a:pathLst>
                <a:path extrusionOk="0" h="4149" w="5989">
                  <a:moveTo>
                    <a:pt x="5706" y="0"/>
                  </a:moveTo>
                  <a:cubicBezTo>
                    <a:pt x="5632" y="0"/>
                    <a:pt x="5547" y="25"/>
                    <a:pt x="5458" y="77"/>
                  </a:cubicBezTo>
                  <a:lnTo>
                    <a:pt x="534" y="2920"/>
                  </a:lnTo>
                  <a:cubicBezTo>
                    <a:pt x="239" y="3089"/>
                    <a:pt x="1" y="3484"/>
                    <a:pt x="1" y="3803"/>
                  </a:cubicBezTo>
                  <a:cubicBezTo>
                    <a:pt x="1" y="4023"/>
                    <a:pt x="115" y="4149"/>
                    <a:pt x="284" y="4149"/>
                  </a:cubicBezTo>
                  <a:cubicBezTo>
                    <a:pt x="358" y="4149"/>
                    <a:pt x="444" y="4124"/>
                    <a:pt x="534" y="4072"/>
                  </a:cubicBezTo>
                  <a:lnTo>
                    <a:pt x="5458" y="1230"/>
                  </a:lnTo>
                  <a:cubicBezTo>
                    <a:pt x="5750" y="1060"/>
                    <a:pt x="5988" y="665"/>
                    <a:pt x="5988" y="346"/>
                  </a:cubicBezTo>
                  <a:cubicBezTo>
                    <a:pt x="5988" y="127"/>
                    <a:pt x="5873"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9"/>
            <p:cNvSpPr/>
            <p:nvPr/>
          </p:nvSpPr>
          <p:spPr>
            <a:xfrm>
              <a:off x="1963925" y="3921650"/>
              <a:ext cx="25025" cy="36225"/>
            </a:xfrm>
            <a:custGeom>
              <a:rect b="b" l="l" r="r" t="t"/>
              <a:pathLst>
                <a:path extrusionOk="0" h="1449" w="1001">
                  <a:moveTo>
                    <a:pt x="823" y="1"/>
                  </a:moveTo>
                  <a:cubicBezTo>
                    <a:pt x="780" y="1"/>
                    <a:pt x="732" y="15"/>
                    <a:pt x="681" y="44"/>
                  </a:cubicBezTo>
                  <a:lnTo>
                    <a:pt x="321" y="251"/>
                  </a:lnTo>
                  <a:cubicBezTo>
                    <a:pt x="144" y="353"/>
                    <a:pt x="1" y="601"/>
                    <a:pt x="1" y="805"/>
                  </a:cubicBezTo>
                  <a:lnTo>
                    <a:pt x="1" y="1221"/>
                  </a:lnTo>
                  <a:cubicBezTo>
                    <a:pt x="1" y="1365"/>
                    <a:pt x="72" y="1448"/>
                    <a:pt x="177" y="1448"/>
                  </a:cubicBezTo>
                  <a:cubicBezTo>
                    <a:pt x="220" y="1448"/>
                    <a:pt x="269" y="1434"/>
                    <a:pt x="321" y="1404"/>
                  </a:cubicBezTo>
                  <a:lnTo>
                    <a:pt x="681" y="1197"/>
                  </a:lnTo>
                  <a:cubicBezTo>
                    <a:pt x="858" y="1095"/>
                    <a:pt x="1000" y="850"/>
                    <a:pt x="1000" y="646"/>
                  </a:cubicBezTo>
                  <a:lnTo>
                    <a:pt x="1000" y="228"/>
                  </a:lnTo>
                  <a:cubicBezTo>
                    <a:pt x="1000" y="85"/>
                    <a:pt x="928" y="1"/>
                    <a:pt x="82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9"/>
            <p:cNvSpPr/>
            <p:nvPr/>
          </p:nvSpPr>
          <p:spPr>
            <a:xfrm>
              <a:off x="2013825" y="3823150"/>
              <a:ext cx="149725" cy="103675"/>
            </a:xfrm>
            <a:custGeom>
              <a:rect b="b" l="l" r="r" t="t"/>
              <a:pathLst>
                <a:path extrusionOk="0" h="4147" w="5989">
                  <a:moveTo>
                    <a:pt x="5708" y="0"/>
                  </a:moveTo>
                  <a:cubicBezTo>
                    <a:pt x="5633" y="0"/>
                    <a:pt x="5548" y="25"/>
                    <a:pt x="5458" y="78"/>
                  </a:cubicBezTo>
                  <a:lnTo>
                    <a:pt x="534" y="2917"/>
                  </a:lnTo>
                  <a:cubicBezTo>
                    <a:pt x="239" y="3087"/>
                    <a:pt x="1" y="3485"/>
                    <a:pt x="1" y="3801"/>
                  </a:cubicBezTo>
                  <a:cubicBezTo>
                    <a:pt x="1" y="4022"/>
                    <a:pt x="114" y="4147"/>
                    <a:pt x="282" y="4147"/>
                  </a:cubicBezTo>
                  <a:cubicBezTo>
                    <a:pt x="357" y="4147"/>
                    <a:pt x="443" y="4122"/>
                    <a:pt x="534" y="4069"/>
                  </a:cubicBezTo>
                  <a:lnTo>
                    <a:pt x="5458" y="1227"/>
                  </a:lnTo>
                  <a:cubicBezTo>
                    <a:pt x="5750" y="1061"/>
                    <a:pt x="5988" y="662"/>
                    <a:pt x="5988" y="347"/>
                  </a:cubicBezTo>
                  <a:cubicBezTo>
                    <a:pt x="5988" y="126"/>
                    <a:pt x="5874" y="0"/>
                    <a:pt x="57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9"/>
            <p:cNvSpPr/>
            <p:nvPr/>
          </p:nvSpPr>
          <p:spPr>
            <a:xfrm>
              <a:off x="1963925" y="3979275"/>
              <a:ext cx="25025" cy="36150"/>
            </a:xfrm>
            <a:custGeom>
              <a:rect b="b" l="l" r="r" t="t"/>
              <a:pathLst>
                <a:path extrusionOk="0" h="1446" w="1001">
                  <a:moveTo>
                    <a:pt x="824" y="0"/>
                  </a:moveTo>
                  <a:cubicBezTo>
                    <a:pt x="781" y="0"/>
                    <a:pt x="733" y="14"/>
                    <a:pt x="681" y="44"/>
                  </a:cubicBezTo>
                  <a:lnTo>
                    <a:pt x="321" y="251"/>
                  </a:lnTo>
                  <a:cubicBezTo>
                    <a:pt x="144" y="353"/>
                    <a:pt x="1" y="598"/>
                    <a:pt x="1" y="802"/>
                  </a:cubicBezTo>
                  <a:lnTo>
                    <a:pt x="1" y="1218"/>
                  </a:lnTo>
                  <a:cubicBezTo>
                    <a:pt x="1" y="1362"/>
                    <a:pt x="72" y="1445"/>
                    <a:pt x="177" y="1445"/>
                  </a:cubicBezTo>
                  <a:cubicBezTo>
                    <a:pt x="220" y="1445"/>
                    <a:pt x="269" y="1431"/>
                    <a:pt x="321" y="1401"/>
                  </a:cubicBezTo>
                  <a:lnTo>
                    <a:pt x="681" y="1193"/>
                  </a:lnTo>
                  <a:cubicBezTo>
                    <a:pt x="858" y="1091"/>
                    <a:pt x="1000" y="846"/>
                    <a:pt x="1000" y="642"/>
                  </a:cubicBezTo>
                  <a:lnTo>
                    <a:pt x="1000" y="228"/>
                  </a:lnTo>
                  <a:cubicBezTo>
                    <a:pt x="1000" y="83"/>
                    <a:pt x="929" y="0"/>
                    <a:pt x="82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9"/>
            <p:cNvSpPr/>
            <p:nvPr/>
          </p:nvSpPr>
          <p:spPr>
            <a:xfrm>
              <a:off x="2013825" y="3880675"/>
              <a:ext cx="149725" cy="103725"/>
            </a:xfrm>
            <a:custGeom>
              <a:rect b="b" l="l" r="r" t="t"/>
              <a:pathLst>
                <a:path extrusionOk="0" h="4149" w="5989">
                  <a:moveTo>
                    <a:pt x="5707" y="1"/>
                  </a:moveTo>
                  <a:cubicBezTo>
                    <a:pt x="5633" y="1"/>
                    <a:pt x="5548" y="26"/>
                    <a:pt x="5458" y="78"/>
                  </a:cubicBezTo>
                  <a:lnTo>
                    <a:pt x="534" y="2921"/>
                  </a:lnTo>
                  <a:cubicBezTo>
                    <a:pt x="239" y="3087"/>
                    <a:pt x="1" y="3485"/>
                    <a:pt x="1" y="3801"/>
                  </a:cubicBezTo>
                  <a:cubicBezTo>
                    <a:pt x="1" y="4023"/>
                    <a:pt x="115" y="4148"/>
                    <a:pt x="284" y="4148"/>
                  </a:cubicBezTo>
                  <a:cubicBezTo>
                    <a:pt x="359" y="4148"/>
                    <a:pt x="444" y="4124"/>
                    <a:pt x="534" y="4073"/>
                  </a:cubicBezTo>
                  <a:lnTo>
                    <a:pt x="5458" y="1231"/>
                  </a:lnTo>
                  <a:cubicBezTo>
                    <a:pt x="5750" y="1061"/>
                    <a:pt x="5988" y="663"/>
                    <a:pt x="5988" y="347"/>
                  </a:cubicBezTo>
                  <a:cubicBezTo>
                    <a:pt x="5988" y="126"/>
                    <a:pt x="5874" y="1"/>
                    <a:pt x="570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9"/>
            <p:cNvSpPr/>
            <p:nvPr/>
          </p:nvSpPr>
          <p:spPr>
            <a:xfrm>
              <a:off x="1963925" y="4036775"/>
              <a:ext cx="25025" cy="36150"/>
            </a:xfrm>
            <a:custGeom>
              <a:rect b="b" l="l" r="r" t="t"/>
              <a:pathLst>
                <a:path extrusionOk="0" h="1446" w="1001">
                  <a:moveTo>
                    <a:pt x="822" y="1"/>
                  </a:moveTo>
                  <a:cubicBezTo>
                    <a:pt x="780" y="1"/>
                    <a:pt x="732" y="14"/>
                    <a:pt x="681" y="43"/>
                  </a:cubicBezTo>
                  <a:lnTo>
                    <a:pt x="321" y="253"/>
                  </a:lnTo>
                  <a:cubicBezTo>
                    <a:pt x="144" y="352"/>
                    <a:pt x="1" y="600"/>
                    <a:pt x="1" y="804"/>
                  </a:cubicBezTo>
                  <a:lnTo>
                    <a:pt x="1" y="1219"/>
                  </a:lnTo>
                  <a:cubicBezTo>
                    <a:pt x="1" y="1363"/>
                    <a:pt x="72" y="1446"/>
                    <a:pt x="177" y="1446"/>
                  </a:cubicBezTo>
                  <a:cubicBezTo>
                    <a:pt x="220" y="1446"/>
                    <a:pt x="269" y="1432"/>
                    <a:pt x="321" y="1402"/>
                  </a:cubicBezTo>
                  <a:lnTo>
                    <a:pt x="681" y="1195"/>
                  </a:lnTo>
                  <a:cubicBezTo>
                    <a:pt x="858" y="1093"/>
                    <a:pt x="1000" y="848"/>
                    <a:pt x="1000" y="644"/>
                  </a:cubicBezTo>
                  <a:lnTo>
                    <a:pt x="1000" y="230"/>
                  </a:lnTo>
                  <a:cubicBezTo>
                    <a:pt x="1000" y="84"/>
                    <a:pt x="928" y="1"/>
                    <a:pt x="82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9"/>
            <p:cNvSpPr/>
            <p:nvPr/>
          </p:nvSpPr>
          <p:spPr>
            <a:xfrm>
              <a:off x="2013825" y="3938225"/>
              <a:ext cx="149725" cy="103675"/>
            </a:xfrm>
            <a:custGeom>
              <a:rect b="b" l="l" r="r" t="t"/>
              <a:pathLst>
                <a:path extrusionOk="0" h="4147" w="5989">
                  <a:moveTo>
                    <a:pt x="5707" y="1"/>
                  </a:moveTo>
                  <a:cubicBezTo>
                    <a:pt x="5633" y="1"/>
                    <a:pt x="5548" y="26"/>
                    <a:pt x="5458" y="78"/>
                  </a:cubicBezTo>
                  <a:lnTo>
                    <a:pt x="534" y="2921"/>
                  </a:lnTo>
                  <a:cubicBezTo>
                    <a:pt x="239" y="3087"/>
                    <a:pt x="1" y="3485"/>
                    <a:pt x="1" y="3801"/>
                  </a:cubicBezTo>
                  <a:cubicBezTo>
                    <a:pt x="1" y="4022"/>
                    <a:pt x="115" y="4147"/>
                    <a:pt x="283" y="4147"/>
                  </a:cubicBezTo>
                  <a:cubicBezTo>
                    <a:pt x="357" y="4147"/>
                    <a:pt x="443" y="4122"/>
                    <a:pt x="534" y="4070"/>
                  </a:cubicBezTo>
                  <a:lnTo>
                    <a:pt x="5458" y="1231"/>
                  </a:lnTo>
                  <a:cubicBezTo>
                    <a:pt x="5750" y="1060"/>
                    <a:pt x="5988" y="663"/>
                    <a:pt x="5988" y="346"/>
                  </a:cubicBezTo>
                  <a:cubicBezTo>
                    <a:pt x="5988" y="126"/>
                    <a:pt x="5874" y="1"/>
                    <a:pt x="570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9"/>
            <p:cNvSpPr/>
            <p:nvPr/>
          </p:nvSpPr>
          <p:spPr>
            <a:xfrm>
              <a:off x="2862925" y="2972975"/>
              <a:ext cx="374150" cy="249225"/>
            </a:xfrm>
            <a:custGeom>
              <a:rect b="b" l="l" r="r" t="t"/>
              <a:pathLst>
                <a:path extrusionOk="0" h="9969" w="14966">
                  <a:moveTo>
                    <a:pt x="14669" y="1"/>
                  </a:moveTo>
                  <a:cubicBezTo>
                    <a:pt x="14598" y="1"/>
                    <a:pt x="14518" y="24"/>
                    <a:pt x="14433" y="73"/>
                  </a:cubicBezTo>
                  <a:lnTo>
                    <a:pt x="531" y="8100"/>
                  </a:lnTo>
                  <a:cubicBezTo>
                    <a:pt x="239" y="8270"/>
                    <a:pt x="1" y="8681"/>
                    <a:pt x="1" y="9021"/>
                  </a:cubicBezTo>
                  <a:lnTo>
                    <a:pt x="1" y="9589"/>
                  </a:lnTo>
                  <a:cubicBezTo>
                    <a:pt x="1" y="9830"/>
                    <a:pt x="120" y="9968"/>
                    <a:pt x="294" y="9968"/>
                  </a:cubicBezTo>
                  <a:cubicBezTo>
                    <a:pt x="365" y="9968"/>
                    <a:pt x="446" y="9945"/>
                    <a:pt x="531" y="9895"/>
                  </a:cubicBezTo>
                  <a:lnTo>
                    <a:pt x="14433" y="1804"/>
                  </a:lnTo>
                  <a:cubicBezTo>
                    <a:pt x="14729" y="1634"/>
                    <a:pt x="14964" y="1219"/>
                    <a:pt x="14964" y="882"/>
                  </a:cubicBezTo>
                  <a:lnTo>
                    <a:pt x="14964" y="382"/>
                  </a:lnTo>
                  <a:cubicBezTo>
                    <a:pt x="14966" y="141"/>
                    <a:pt x="14844" y="1"/>
                    <a:pt x="1466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9"/>
            <p:cNvSpPr/>
            <p:nvPr/>
          </p:nvSpPr>
          <p:spPr>
            <a:xfrm>
              <a:off x="2862925" y="3030475"/>
              <a:ext cx="424000" cy="262125"/>
            </a:xfrm>
            <a:custGeom>
              <a:rect b="b" l="l" r="r" t="t"/>
              <a:pathLst>
                <a:path extrusionOk="0" h="10485" w="16960">
                  <a:moveTo>
                    <a:pt x="16678" y="1"/>
                  </a:moveTo>
                  <a:cubicBezTo>
                    <a:pt x="16604" y="1"/>
                    <a:pt x="16519" y="26"/>
                    <a:pt x="16429" y="78"/>
                  </a:cubicBezTo>
                  <a:lnTo>
                    <a:pt x="531" y="9257"/>
                  </a:lnTo>
                  <a:cubicBezTo>
                    <a:pt x="239" y="9424"/>
                    <a:pt x="1" y="9822"/>
                    <a:pt x="1" y="10138"/>
                  </a:cubicBezTo>
                  <a:cubicBezTo>
                    <a:pt x="1" y="10359"/>
                    <a:pt x="115" y="10484"/>
                    <a:pt x="282" y="10484"/>
                  </a:cubicBezTo>
                  <a:cubicBezTo>
                    <a:pt x="356" y="10484"/>
                    <a:pt x="441" y="10459"/>
                    <a:pt x="531" y="10407"/>
                  </a:cubicBezTo>
                  <a:lnTo>
                    <a:pt x="16429" y="1231"/>
                  </a:lnTo>
                  <a:cubicBezTo>
                    <a:pt x="16721" y="1060"/>
                    <a:pt x="16959" y="666"/>
                    <a:pt x="16959" y="346"/>
                  </a:cubicBezTo>
                  <a:cubicBezTo>
                    <a:pt x="16959" y="126"/>
                    <a:pt x="16845" y="1"/>
                    <a:pt x="16678"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9"/>
            <p:cNvSpPr/>
            <p:nvPr/>
          </p:nvSpPr>
          <p:spPr>
            <a:xfrm>
              <a:off x="2862925" y="3088050"/>
              <a:ext cx="424000" cy="262125"/>
            </a:xfrm>
            <a:custGeom>
              <a:rect b="b" l="l" r="r" t="t"/>
              <a:pathLst>
                <a:path extrusionOk="0" h="10485" w="16960">
                  <a:moveTo>
                    <a:pt x="16677" y="0"/>
                  </a:moveTo>
                  <a:cubicBezTo>
                    <a:pt x="16603" y="0"/>
                    <a:pt x="16518" y="25"/>
                    <a:pt x="16429" y="77"/>
                  </a:cubicBezTo>
                  <a:lnTo>
                    <a:pt x="531" y="9256"/>
                  </a:lnTo>
                  <a:cubicBezTo>
                    <a:pt x="239" y="9426"/>
                    <a:pt x="1" y="9821"/>
                    <a:pt x="1" y="10137"/>
                  </a:cubicBezTo>
                  <a:cubicBezTo>
                    <a:pt x="1" y="10359"/>
                    <a:pt x="116" y="10484"/>
                    <a:pt x="284" y="10484"/>
                  </a:cubicBezTo>
                  <a:cubicBezTo>
                    <a:pt x="358" y="10484"/>
                    <a:pt x="442" y="10460"/>
                    <a:pt x="531" y="10409"/>
                  </a:cubicBezTo>
                  <a:lnTo>
                    <a:pt x="16429" y="1230"/>
                  </a:lnTo>
                  <a:cubicBezTo>
                    <a:pt x="16721" y="1059"/>
                    <a:pt x="16959" y="665"/>
                    <a:pt x="16959" y="345"/>
                  </a:cubicBezTo>
                  <a:cubicBezTo>
                    <a:pt x="16959"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9"/>
            <p:cNvSpPr/>
            <p:nvPr/>
          </p:nvSpPr>
          <p:spPr>
            <a:xfrm>
              <a:off x="2862925" y="3145625"/>
              <a:ext cx="424000" cy="262125"/>
            </a:xfrm>
            <a:custGeom>
              <a:rect b="b" l="l" r="r" t="t"/>
              <a:pathLst>
                <a:path extrusionOk="0" h="10485" w="16960">
                  <a:moveTo>
                    <a:pt x="16676" y="1"/>
                  </a:moveTo>
                  <a:cubicBezTo>
                    <a:pt x="16602" y="1"/>
                    <a:pt x="16518" y="25"/>
                    <a:pt x="16429" y="76"/>
                  </a:cubicBezTo>
                  <a:lnTo>
                    <a:pt x="531" y="9255"/>
                  </a:lnTo>
                  <a:cubicBezTo>
                    <a:pt x="239" y="9425"/>
                    <a:pt x="1" y="9820"/>
                    <a:pt x="1" y="10139"/>
                  </a:cubicBezTo>
                  <a:cubicBezTo>
                    <a:pt x="1" y="10358"/>
                    <a:pt x="115" y="10484"/>
                    <a:pt x="283" y="10484"/>
                  </a:cubicBezTo>
                  <a:cubicBezTo>
                    <a:pt x="357" y="10484"/>
                    <a:pt x="441" y="10460"/>
                    <a:pt x="531" y="10407"/>
                  </a:cubicBezTo>
                  <a:lnTo>
                    <a:pt x="16429" y="1228"/>
                  </a:lnTo>
                  <a:cubicBezTo>
                    <a:pt x="16721" y="1058"/>
                    <a:pt x="16959" y="664"/>
                    <a:pt x="16959" y="347"/>
                  </a:cubicBezTo>
                  <a:cubicBezTo>
                    <a:pt x="16959" y="126"/>
                    <a:pt x="16844" y="1"/>
                    <a:pt x="1667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9"/>
            <p:cNvSpPr/>
            <p:nvPr/>
          </p:nvSpPr>
          <p:spPr>
            <a:xfrm>
              <a:off x="2862925" y="3203200"/>
              <a:ext cx="424000" cy="262100"/>
            </a:xfrm>
            <a:custGeom>
              <a:rect b="b" l="l" r="r" t="t"/>
              <a:pathLst>
                <a:path extrusionOk="0" h="10484" w="16960">
                  <a:moveTo>
                    <a:pt x="16679" y="0"/>
                  </a:moveTo>
                  <a:cubicBezTo>
                    <a:pt x="16604" y="0"/>
                    <a:pt x="16519" y="25"/>
                    <a:pt x="16429" y="78"/>
                  </a:cubicBezTo>
                  <a:lnTo>
                    <a:pt x="531" y="9254"/>
                  </a:lnTo>
                  <a:cubicBezTo>
                    <a:pt x="239" y="9424"/>
                    <a:pt x="1" y="9818"/>
                    <a:pt x="1" y="10138"/>
                  </a:cubicBezTo>
                  <a:cubicBezTo>
                    <a:pt x="1" y="10359"/>
                    <a:pt x="114" y="10484"/>
                    <a:pt x="281" y="10484"/>
                  </a:cubicBezTo>
                  <a:cubicBezTo>
                    <a:pt x="356" y="10484"/>
                    <a:pt x="441" y="10459"/>
                    <a:pt x="531" y="10406"/>
                  </a:cubicBezTo>
                  <a:lnTo>
                    <a:pt x="16429" y="1230"/>
                  </a:lnTo>
                  <a:cubicBezTo>
                    <a:pt x="16721" y="1060"/>
                    <a:pt x="16959" y="663"/>
                    <a:pt x="16959" y="346"/>
                  </a:cubicBezTo>
                  <a:cubicBezTo>
                    <a:pt x="16959" y="125"/>
                    <a:pt x="16846" y="0"/>
                    <a:pt x="16679"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9"/>
            <p:cNvSpPr/>
            <p:nvPr/>
          </p:nvSpPr>
          <p:spPr>
            <a:xfrm>
              <a:off x="2862925" y="3260750"/>
              <a:ext cx="424000" cy="262100"/>
            </a:xfrm>
            <a:custGeom>
              <a:rect b="b" l="l" r="r" t="t"/>
              <a:pathLst>
                <a:path extrusionOk="0" h="10484" w="16960">
                  <a:moveTo>
                    <a:pt x="16677" y="0"/>
                  </a:moveTo>
                  <a:cubicBezTo>
                    <a:pt x="16603" y="0"/>
                    <a:pt x="16519" y="25"/>
                    <a:pt x="16429" y="77"/>
                  </a:cubicBezTo>
                  <a:lnTo>
                    <a:pt x="531" y="9257"/>
                  </a:lnTo>
                  <a:cubicBezTo>
                    <a:pt x="239" y="9423"/>
                    <a:pt x="1" y="9821"/>
                    <a:pt x="1" y="10137"/>
                  </a:cubicBezTo>
                  <a:cubicBezTo>
                    <a:pt x="1" y="10358"/>
                    <a:pt x="114" y="10483"/>
                    <a:pt x="281" y="10483"/>
                  </a:cubicBezTo>
                  <a:cubicBezTo>
                    <a:pt x="356" y="10483"/>
                    <a:pt x="441" y="10458"/>
                    <a:pt x="531" y="10406"/>
                  </a:cubicBezTo>
                  <a:lnTo>
                    <a:pt x="16429" y="1230"/>
                  </a:lnTo>
                  <a:cubicBezTo>
                    <a:pt x="16721" y="1060"/>
                    <a:pt x="16959" y="666"/>
                    <a:pt x="16959" y="346"/>
                  </a:cubicBezTo>
                  <a:cubicBezTo>
                    <a:pt x="16959" y="127"/>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9"/>
            <p:cNvSpPr/>
            <p:nvPr/>
          </p:nvSpPr>
          <p:spPr>
            <a:xfrm>
              <a:off x="2862925" y="3318300"/>
              <a:ext cx="424000" cy="262150"/>
            </a:xfrm>
            <a:custGeom>
              <a:rect b="b" l="l" r="r" t="t"/>
              <a:pathLst>
                <a:path extrusionOk="0" h="10486" w="16960">
                  <a:moveTo>
                    <a:pt x="16677" y="0"/>
                  </a:moveTo>
                  <a:cubicBezTo>
                    <a:pt x="16603" y="0"/>
                    <a:pt x="16519" y="25"/>
                    <a:pt x="16429" y="77"/>
                  </a:cubicBezTo>
                  <a:lnTo>
                    <a:pt x="531" y="9257"/>
                  </a:lnTo>
                  <a:cubicBezTo>
                    <a:pt x="239" y="9426"/>
                    <a:pt x="1" y="9821"/>
                    <a:pt x="1" y="10140"/>
                  </a:cubicBezTo>
                  <a:cubicBezTo>
                    <a:pt x="1" y="10359"/>
                    <a:pt x="115" y="10485"/>
                    <a:pt x="283" y="10485"/>
                  </a:cubicBezTo>
                  <a:cubicBezTo>
                    <a:pt x="357" y="10485"/>
                    <a:pt x="441" y="10461"/>
                    <a:pt x="531" y="10409"/>
                  </a:cubicBezTo>
                  <a:lnTo>
                    <a:pt x="16429" y="1229"/>
                  </a:lnTo>
                  <a:cubicBezTo>
                    <a:pt x="16721" y="1060"/>
                    <a:pt x="16959" y="665"/>
                    <a:pt x="16959" y="346"/>
                  </a:cubicBezTo>
                  <a:cubicBezTo>
                    <a:pt x="16959" y="126"/>
                    <a:pt x="16845" y="0"/>
                    <a:pt x="1667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9"/>
            <p:cNvSpPr/>
            <p:nvPr/>
          </p:nvSpPr>
          <p:spPr>
            <a:xfrm>
              <a:off x="2862925" y="3375900"/>
              <a:ext cx="424000" cy="262100"/>
            </a:xfrm>
            <a:custGeom>
              <a:rect b="b" l="l" r="r" t="t"/>
              <a:pathLst>
                <a:path extrusionOk="0" h="10484" w="16960">
                  <a:moveTo>
                    <a:pt x="16679" y="1"/>
                  </a:moveTo>
                  <a:cubicBezTo>
                    <a:pt x="16604" y="1"/>
                    <a:pt x="16519" y="26"/>
                    <a:pt x="16429" y="78"/>
                  </a:cubicBezTo>
                  <a:lnTo>
                    <a:pt x="531" y="9254"/>
                  </a:lnTo>
                  <a:cubicBezTo>
                    <a:pt x="239" y="9424"/>
                    <a:pt x="1" y="9818"/>
                    <a:pt x="1" y="10138"/>
                  </a:cubicBezTo>
                  <a:cubicBezTo>
                    <a:pt x="1" y="10357"/>
                    <a:pt x="115" y="10483"/>
                    <a:pt x="283" y="10483"/>
                  </a:cubicBezTo>
                  <a:cubicBezTo>
                    <a:pt x="357" y="10483"/>
                    <a:pt x="441" y="10459"/>
                    <a:pt x="531" y="10407"/>
                  </a:cubicBezTo>
                  <a:lnTo>
                    <a:pt x="16429" y="1227"/>
                  </a:lnTo>
                  <a:cubicBezTo>
                    <a:pt x="16721" y="1061"/>
                    <a:pt x="16959" y="663"/>
                    <a:pt x="16959" y="347"/>
                  </a:cubicBezTo>
                  <a:cubicBezTo>
                    <a:pt x="16959" y="126"/>
                    <a:pt x="16846" y="1"/>
                    <a:pt x="166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9"/>
            <p:cNvSpPr/>
            <p:nvPr/>
          </p:nvSpPr>
          <p:spPr>
            <a:xfrm>
              <a:off x="2862925" y="3433450"/>
              <a:ext cx="424000" cy="262100"/>
            </a:xfrm>
            <a:custGeom>
              <a:rect b="b" l="l" r="r" t="t"/>
              <a:pathLst>
                <a:path extrusionOk="0" h="10484" w="16960">
                  <a:moveTo>
                    <a:pt x="16678" y="0"/>
                  </a:moveTo>
                  <a:cubicBezTo>
                    <a:pt x="16604" y="0"/>
                    <a:pt x="16519" y="25"/>
                    <a:pt x="16429" y="77"/>
                  </a:cubicBezTo>
                  <a:lnTo>
                    <a:pt x="531" y="9254"/>
                  </a:lnTo>
                  <a:cubicBezTo>
                    <a:pt x="239" y="9424"/>
                    <a:pt x="1" y="9821"/>
                    <a:pt x="1" y="10138"/>
                  </a:cubicBezTo>
                  <a:cubicBezTo>
                    <a:pt x="1" y="10359"/>
                    <a:pt x="115" y="10484"/>
                    <a:pt x="281" y="10484"/>
                  </a:cubicBezTo>
                  <a:cubicBezTo>
                    <a:pt x="356" y="10484"/>
                    <a:pt x="441" y="10459"/>
                    <a:pt x="531" y="10407"/>
                  </a:cubicBezTo>
                  <a:lnTo>
                    <a:pt x="16429" y="1230"/>
                  </a:lnTo>
                  <a:cubicBezTo>
                    <a:pt x="16721" y="1061"/>
                    <a:pt x="16959" y="662"/>
                    <a:pt x="16959" y="347"/>
                  </a:cubicBezTo>
                  <a:cubicBezTo>
                    <a:pt x="16959" y="125"/>
                    <a:pt x="16845" y="0"/>
                    <a:pt x="1667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9"/>
            <p:cNvSpPr/>
            <p:nvPr/>
          </p:nvSpPr>
          <p:spPr>
            <a:xfrm>
              <a:off x="2264300" y="3217800"/>
              <a:ext cx="548750" cy="852300"/>
            </a:xfrm>
            <a:custGeom>
              <a:rect b="b" l="l" r="r" t="t"/>
              <a:pathLst>
                <a:path extrusionOk="0" h="34092" w="21950">
                  <a:moveTo>
                    <a:pt x="21655" y="0"/>
                  </a:moveTo>
                  <a:cubicBezTo>
                    <a:pt x="21584" y="0"/>
                    <a:pt x="21504" y="23"/>
                    <a:pt x="21419" y="71"/>
                  </a:cubicBezTo>
                  <a:lnTo>
                    <a:pt x="535" y="12130"/>
                  </a:lnTo>
                  <a:cubicBezTo>
                    <a:pt x="239" y="12301"/>
                    <a:pt x="1" y="12712"/>
                    <a:pt x="1" y="13052"/>
                  </a:cubicBezTo>
                  <a:lnTo>
                    <a:pt x="1" y="33712"/>
                  </a:lnTo>
                  <a:cubicBezTo>
                    <a:pt x="1" y="33953"/>
                    <a:pt x="120" y="34092"/>
                    <a:pt x="295" y="34092"/>
                  </a:cubicBezTo>
                  <a:cubicBezTo>
                    <a:pt x="367" y="34092"/>
                    <a:pt x="449" y="34068"/>
                    <a:pt x="535" y="34018"/>
                  </a:cubicBezTo>
                  <a:lnTo>
                    <a:pt x="21419" y="21959"/>
                  </a:lnTo>
                  <a:cubicBezTo>
                    <a:pt x="21712" y="21793"/>
                    <a:pt x="21950" y="21378"/>
                    <a:pt x="21950" y="21041"/>
                  </a:cubicBezTo>
                  <a:lnTo>
                    <a:pt x="21950" y="381"/>
                  </a:lnTo>
                  <a:cubicBezTo>
                    <a:pt x="21950" y="139"/>
                    <a:pt x="21830" y="0"/>
                    <a:pt x="21655"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9"/>
            <p:cNvSpPr/>
            <p:nvPr/>
          </p:nvSpPr>
          <p:spPr>
            <a:xfrm>
              <a:off x="2264300" y="3512650"/>
              <a:ext cx="548750" cy="557450"/>
            </a:xfrm>
            <a:custGeom>
              <a:rect b="b" l="l" r="r" t="t"/>
              <a:pathLst>
                <a:path extrusionOk="0" h="22298" w="21950">
                  <a:moveTo>
                    <a:pt x="16123" y="0"/>
                  </a:moveTo>
                  <a:lnTo>
                    <a:pt x="12635" y="6174"/>
                  </a:lnTo>
                  <a:lnTo>
                    <a:pt x="15086" y="9353"/>
                  </a:lnTo>
                  <a:lnTo>
                    <a:pt x="6984" y="2373"/>
                  </a:lnTo>
                  <a:lnTo>
                    <a:pt x="1" y="17492"/>
                  </a:lnTo>
                  <a:lnTo>
                    <a:pt x="1" y="21918"/>
                  </a:lnTo>
                  <a:cubicBezTo>
                    <a:pt x="1" y="22159"/>
                    <a:pt x="120" y="22298"/>
                    <a:pt x="295" y="22298"/>
                  </a:cubicBezTo>
                  <a:cubicBezTo>
                    <a:pt x="367" y="22298"/>
                    <a:pt x="449" y="22274"/>
                    <a:pt x="535" y="22224"/>
                  </a:cubicBezTo>
                  <a:lnTo>
                    <a:pt x="21419" y="10165"/>
                  </a:lnTo>
                  <a:cubicBezTo>
                    <a:pt x="21712" y="9999"/>
                    <a:pt x="21950" y="9584"/>
                    <a:pt x="21950" y="9247"/>
                  </a:cubicBezTo>
                  <a:lnTo>
                    <a:pt x="21950" y="5324"/>
                  </a:lnTo>
                  <a:lnTo>
                    <a:pt x="1612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9"/>
            <p:cNvSpPr/>
            <p:nvPr/>
          </p:nvSpPr>
          <p:spPr>
            <a:xfrm>
              <a:off x="2649000" y="3348350"/>
              <a:ext cx="78650" cy="101575"/>
            </a:xfrm>
            <a:custGeom>
              <a:rect b="b" l="l" r="r" t="t"/>
              <a:pathLst>
                <a:path extrusionOk="0" h="4063" w="3146">
                  <a:moveTo>
                    <a:pt x="2275" y="0"/>
                  </a:moveTo>
                  <a:cubicBezTo>
                    <a:pt x="2064" y="0"/>
                    <a:pt x="1826" y="69"/>
                    <a:pt x="1575" y="214"/>
                  </a:cubicBezTo>
                  <a:cubicBezTo>
                    <a:pt x="704" y="718"/>
                    <a:pt x="1" y="1938"/>
                    <a:pt x="1" y="2941"/>
                  </a:cubicBezTo>
                  <a:cubicBezTo>
                    <a:pt x="1" y="3652"/>
                    <a:pt x="355" y="4063"/>
                    <a:pt x="871" y="4063"/>
                  </a:cubicBezTo>
                  <a:cubicBezTo>
                    <a:pt x="1083" y="4063"/>
                    <a:pt x="1322" y="3994"/>
                    <a:pt x="1575" y="3849"/>
                  </a:cubicBezTo>
                  <a:cubicBezTo>
                    <a:pt x="2441" y="3346"/>
                    <a:pt x="3145" y="2125"/>
                    <a:pt x="3145" y="1122"/>
                  </a:cubicBezTo>
                  <a:cubicBezTo>
                    <a:pt x="3145" y="411"/>
                    <a:pt x="2791" y="0"/>
                    <a:pt x="227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9"/>
            <p:cNvSpPr/>
            <p:nvPr/>
          </p:nvSpPr>
          <p:spPr>
            <a:xfrm>
              <a:off x="1915150" y="2483400"/>
              <a:ext cx="1371775" cy="953100"/>
            </a:xfrm>
            <a:custGeom>
              <a:rect b="b" l="l" r="r" t="t"/>
              <a:pathLst>
                <a:path extrusionOk="0" h="38124" w="54871">
                  <a:moveTo>
                    <a:pt x="54577" y="0"/>
                  </a:moveTo>
                  <a:cubicBezTo>
                    <a:pt x="54506" y="0"/>
                    <a:pt x="54425" y="24"/>
                    <a:pt x="54340" y="73"/>
                  </a:cubicBezTo>
                  <a:lnTo>
                    <a:pt x="531" y="31140"/>
                  </a:lnTo>
                  <a:cubicBezTo>
                    <a:pt x="238" y="31307"/>
                    <a:pt x="1" y="31722"/>
                    <a:pt x="1" y="32058"/>
                  </a:cubicBezTo>
                  <a:lnTo>
                    <a:pt x="1" y="37743"/>
                  </a:lnTo>
                  <a:cubicBezTo>
                    <a:pt x="1" y="37985"/>
                    <a:pt x="121" y="38123"/>
                    <a:pt x="295" y="38123"/>
                  </a:cubicBezTo>
                  <a:cubicBezTo>
                    <a:pt x="366" y="38123"/>
                    <a:pt x="447" y="38101"/>
                    <a:pt x="531" y="38052"/>
                  </a:cubicBezTo>
                  <a:lnTo>
                    <a:pt x="54340" y="6985"/>
                  </a:lnTo>
                  <a:cubicBezTo>
                    <a:pt x="54632" y="6815"/>
                    <a:pt x="54870" y="6404"/>
                    <a:pt x="54870" y="6064"/>
                  </a:cubicBezTo>
                  <a:lnTo>
                    <a:pt x="54870" y="379"/>
                  </a:lnTo>
                  <a:cubicBezTo>
                    <a:pt x="54870" y="139"/>
                    <a:pt x="54751" y="0"/>
                    <a:pt x="5457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9"/>
            <p:cNvSpPr/>
            <p:nvPr/>
          </p:nvSpPr>
          <p:spPr>
            <a:xfrm>
              <a:off x="2788050" y="2599950"/>
              <a:ext cx="399150" cy="270100"/>
            </a:xfrm>
            <a:custGeom>
              <a:rect b="b" l="l" r="r" t="t"/>
              <a:pathLst>
                <a:path extrusionOk="0" h="10804" w="15966">
                  <a:moveTo>
                    <a:pt x="15966" y="1"/>
                  </a:moveTo>
                  <a:lnTo>
                    <a:pt x="320" y="9031"/>
                  </a:lnTo>
                  <a:cubicBezTo>
                    <a:pt x="147" y="9133"/>
                    <a:pt x="0" y="9381"/>
                    <a:pt x="0" y="9585"/>
                  </a:cubicBezTo>
                  <a:lnTo>
                    <a:pt x="4" y="10575"/>
                  </a:lnTo>
                  <a:cubicBezTo>
                    <a:pt x="4" y="10720"/>
                    <a:pt x="77" y="10803"/>
                    <a:pt x="181" y="10803"/>
                  </a:cubicBezTo>
                  <a:cubicBezTo>
                    <a:pt x="223" y="10803"/>
                    <a:pt x="270" y="10790"/>
                    <a:pt x="320" y="10762"/>
                  </a:cubicBezTo>
                  <a:lnTo>
                    <a:pt x="15966" y="1728"/>
                  </a:lnTo>
                  <a:lnTo>
                    <a:pt x="1596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9"/>
            <p:cNvSpPr/>
            <p:nvPr/>
          </p:nvSpPr>
          <p:spPr>
            <a:xfrm>
              <a:off x="3187175" y="2574650"/>
              <a:ext cx="49850" cy="68525"/>
            </a:xfrm>
            <a:custGeom>
              <a:rect b="b" l="l" r="r" t="t"/>
              <a:pathLst>
                <a:path extrusionOk="0" h="2741" w="1994">
                  <a:moveTo>
                    <a:pt x="1818" y="0"/>
                  </a:moveTo>
                  <a:cubicBezTo>
                    <a:pt x="1776" y="0"/>
                    <a:pt x="1728" y="14"/>
                    <a:pt x="1677" y="44"/>
                  </a:cubicBezTo>
                  <a:lnTo>
                    <a:pt x="1" y="1013"/>
                  </a:lnTo>
                  <a:lnTo>
                    <a:pt x="1" y="2740"/>
                  </a:lnTo>
                  <a:lnTo>
                    <a:pt x="1677" y="1771"/>
                  </a:lnTo>
                  <a:cubicBezTo>
                    <a:pt x="1851" y="1673"/>
                    <a:pt x="1994" y="1424"/>
                    <a:pt x="1994" y="1220"/>
                  </a:cubicBezTo>
                  <a:lnTo>
                    <a:pt x="1994" y="228"/>
                  </a:lnTo>
                  <a:cubicBezTo>
                    <a:pt x="1994" y="83"/>
                    <a:pt x="1922" y="0"/>
                    <a:pt x="181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9"/>
            <p:cNvSpPr/>
            <p:nvPr/>
          </p:nvSpPr>
          <p:spPr>
            <a:xfrm>
              <a:off x="3201625" y="2591475"/>
              <a:ext cx="25800" cy="31375"/>
            </a:xfrm>
            <a:custGeom>
              <a:rect b="b" l="l" r="r" t="t"/>
              <a:pathLst>
                <a:path extrusionOk="0" h="1255" w="1032">
                  <a:moveTo>
                    <a:pt x="528" y="139"/>
                  </a:moveTo>
                  <a:cubicBezTo>
                    <a:pt x="545" y="139"/>
                    <a:pt x="562" y="143"/>
                    <a:pt x="576" y="153"/>
                  </a:cubicBezTo>
                  <a:cubicBezTo>
                    <a:pt x="640" y="187"/>
                    <a:pt x="678" y="296"/>
                    <a:pt x="678" y="432"/>
                  </a:cubicBezTo>
                  <a:cubicBezTo>
                    <a:pt x="678" y="694"/>
                    <a:pt x="538" y="993"/>
                    <a:pt x="375" y="1088"/>
                  </a:cubicBezTo>
                  <a:cubicBezTo>
                    <a:pt x="343" y="1106"/>
                    <a:pt x="314" y="1115"/>
                    <a:pt x="289" y="1115"/>
                  </a:cubicBezTo>
                  <a:cubicBezTo>
                    <a:pt x="271" y="1115"/>
                    <a:pt x="254" y="1110"/>
                    <a:pt x="239" y="1102"/>
                  </a:cubicBezTo>
                  <a:cubicBezTo>
                    <a:pt x="178" y="1068"/>
                    <a:pt x="140" y="959"/>
                    <a:pt x="140" y="823"/>
                  </a:cubicBezTo>
                  <a:cubicBezTo>
                    <a:pt x="140" y="561"/>
                    <a:pt x="280" y="261"/>
                    <a:pt x="443" y="167"/>
                  </a:cubicBezTo>
                  <a:cubicBezTo>
                    <a:pt x="474" y="150"/>
                    <a:pt x="501" y="139"/>
                    <a:pt x="528" y="139"/>
                  </a:cubicBezTo>
                  <a:close/>
                  <a:moveTo>
                    <a:pt x="528" y="0"/>
                  </a:moveTo>
                  <a:cubicBezTo>
                    <a:pt x="478" y="0"/>
                    <a:pt x="427" y="15"/>
                    <a:pt x="375" y="44"/>
                  </a:cubicBezTo>
                  <a:cubicBezTo>
                    <a:pt x="164" y="167"/>
                    <a:pt x="1" y="506"/>
                    <a:pt x="1" y="823"/>
                  </a:cubicBezTo>
                  <a:cubicBezTo>
                    <a:pt x="1" y="1013"/>
                    <a:pt x="62" y="1159"/>
                    <a:pt x="171" y="1224"/>
                  </a:cubicBezTo>
                  <a:cubicBezTo>
                    <a:pt x="209" y="1245"/>
                    <a:pt x="250" y="1254"/>
                    <a:pt x="290" y="1254"/>
                  </a:cubicBezTo>
                  <a:cubicBezTo>
                    <a:pt x="338" y="1254"/>
                    <a:pt x="392" y="1237"/>
                    <a:pt x="443" y="1210"/>
                  </a:cubicBezTo>
                  <a:cubicBezTo>
                    <a:pt x="569" y="1135"/>
                    <a:pt x="678" y="983"/>
                    <a:pt x="746" y="806"/>
                  </a:cubicBezTo>
                  <a:lnTo>
                    <a:pt x="932" y="864"/>
                  </a:lnTo>
                  <a:cubicBezTo>
                    <a:pt x="939" y="867"/>
                    <a:pt x="946" y="867"/>
                    <a:pt x="953" y="867"/>
                  </a:cubicBezTo>
                  <a:cubicBezTo>
                    <a:pt x="984" y="867"/>
                    <a:pt x="1011" y="846"/>
                    <a:pt x="1021" y="816"/>
                  </a:cubicBezTo>
                  <a:cubicBezTo>
                    <a:pt x="1031" y="782"/>
                    <a:pt x="1011" y="741"/>
                    <a:pt x="973" y="731"/>
                  </a:cubicBezTo>
                  <a:lnTo>
                    <a:pt x="786" y="673"/>
                  </a:lnTo>
                  <a:cubicBezTo>
                    <a:pt x="807" y="592"/>
                    <a:pt x="817" y="510"/>
                    <a:pt x="817" y="432"/>
                  </a:cubicBezTo>
                  <a:cubicBezTo>
                    <a:pt x="817" y="241"/>
                    <a:pt x="755" y="95"/>
                    <a:pt x="647" y="31"/>
                  </a:cubicBezTo>
                  <a:cubicBezTo>
                    <a:pt x="610" y="10"/>
                    <a:pt x="569" y="0"/>
                    <a:pt x="52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9"/>
            <p:cNvSpPr/>
            <p:nvPr/>
          </p:nvSpPr>
          <p:spPr>
            <a:xfrm>
              <a:off x="2264300" y="2685000"/>
              <a:ext cx="1022625" cy="780275"/>
            </a:xfrm>
            <a:custGeom>
              <a:rect b="b" l="l" r="r" t="t"/>
              <a:pathLst>
                <a:path extrusionOk="0" h="31211" w="40905">
                  <a:moveTo>
                    <a:pt x="40612" y="0"/>
                  </a:moveTo>
                  <a:cubicBezTo>
                    <a:pt x="40540" y="0"/>
                    <a:pt x="40459" y="24"/>
                    <a:pt x="40374" y="74"/>
                  </a:cubicBezTo>
                  <a:lnTo>
                    <a:pt x="535" y="23076"/>
                  </a:lnTo>
                  <a:cubicBezTo>
                    <a:pt x="239" y="23243"/>
                    <a:pt x="1" y="23658"/>
                    <a:pt x="1" y="23994"/>
                  </a:cubicBezTo>
                  <a:lnTo>
                    <a:pt x="1" y="30831"/>
                  </a:lnTo>
                  <a:cubicBezTo>
                    <a:pt x="1" y="31072"/>
                    <a:pt x="120" y="31211"/>
                    <a:pt x="295" y="31211"/>
                  </a:cubicBezTo>
                  <a:cubicBezTo>
                    <a:pt x="367" y="31211"/>
                    <a:pt x="449" y="31187"/>
                    <a:pt x="535" y="31137"/>
                  </a:cubicBezTo>
                  <a:lnTo>
                    <a:pt x="40374" y="8138"/>
                  </a:lnTo>
                  <a:cubicBezTo>
                    <a:pt x="40666" y="7968"/>
                    <a:pt x="40904" y="7556"/>
                    <a:pt x="40904" y="7217"/>
                  </a:cubicBezTo>
                  <a:lnTo>
                    <a:pt x="40904" y="380"/>
                  </a:lnTo>
                  <a:cubicBezTo>
                    <a:pt x="40904" y="139"/>
                    <a:pt x="40785" y="0"/>
                    <a:pt x="4061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9"/>
            <p:cNvSpPr/>
            <p:nvPr/>
          </p:nvSpPr>
          <p:spPr>
            <a:xfrm>
              <a:off x="1884050" y="4134750"/>
              <a:ext cx="268700" cy="324250"/>
            </a:xfrm>
            <a:custGeom>
              <a:rect b="b" l="l" r="r" t="t"/>
              <a:pathLst>
                <a:path extrusionOk="0" h="12970" w="10748">
                  <a:moveTo>
                    <a:pt x="2682" y="1"/>
                  </a:moveTo>
                  <a:cubicBezTo>
                    <a:pt x="2320" y="1"/>
                    <a:pt x="1975" y="59"/>
                    <a:pt x="1656" y="183"/>
                  </a:cubicBezTo>
                  <a:cubicBezTo>
                    <a:pt x="1" y="825"/>
                    <a:pt x="276" y="3019"/>
                    <a:pt x="2373" y="4392"/>
                  </a:cubicBezTo>
                  <a:cubicBezTo>
                    <a:pt x="4468" y="5765"/>
                    <a:pt x="7606" y="7469"/>
                    <a:pt x="8606" y="9954"/>
                  </a:cubicBezTo>
                  <a:lnTo>
                    <a:pt x="10614" y="12970"/>
                  </a:lnTo>
                  <a:lnTo>
                    <a:pt x="10747" y="9488"/>
                  </a:lnTo>
                  <a:cubicBezTo>
                    <a:pt x="10682" y="7935"/>
                    <a:pt x="9422" y="4762"/>
                    <a:pt x="7724" y="2811"/>
                  </a:cubicBezTo>
                  <a:cubicBezTo>
                    <a:pt x="6333" y="1210"/>
                    <a:pt x="4335" y="1"/>
                    <a:pt x="26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9"/>
            <p:cNvSpPr/>
            <p:nvPr/>
          </p:nvSpPr>
          <p:spPr>
            <a:xfrm>
              <a:off x="1944225" y="4161250"/>
              <a:ext cx="216850" cy="263750"/>
            </a:xfrm>
            <a:custGeom>
              <a:rect b="b" l="l" r="r" t="t"/>
              <a:pathLst>
                <a:path extrusionOk="0" h="10550" w="8674">
                  <a:moveTo>
                    <a:pt x="127" y="1"/>
                  </a:moveTo>
                  <a:cubicBezTo>
                    <a:pt x="79" y="1"/>
                    <a:pt x="35" y="32"/>
                    <a:pt x="21" y="79"/>
                  </a:cubicBezTo>
                  <a:cubicBezTo>
                    <a:pt x="1" y="140"/>
                    <a:pt x="34" y="204"/>
                    <a:pt x="92" y="221"/>
                  </a:cubicBezTo>
                  <a:cubicBezTo>
                    <a:pt x="2703" y="1068"/>
                    <a:pt x="7174" y="5202"/>
                    <a:pt x="8438" y="10462"/>
                  </a:cubicBezTo>
                  <a:cubicBezTo>
                    <a:pt x="8449" y="10512"/>
                    <a:pt x="8493" y="10546"/>
                    <a:pt x="8544" y="10550"/>
                  </a:cubicBezTo>
                  <a:cubicBezTo>
                    <a:pt x="8554" y="10550"/>
                    <a:pt x="8565" y="10550"/>
                    <a:pt x="8575" y="10546"/>
                  </a:cubicBezTo>
                  <a:cubicBezTo>
                    <a:pt x="8636" y="10533"/>
                    <a:pt x="8673" y="10471"/>
                    <a:pt x="8659" y="10410"/>
                  </a:cubicBezTo>
                  <a:cubicBezTo>
                    <a:pt x="7378" y="5069"/>
                    <a:pt x="2822" y="867"/>
                    <a:pt x="164" y="7"/>
                  </a:cubicBezTo>
                  <a:cubicBezTo>
                    <a:pt x="152" y="3"/>
                    <a:pt x="139" y="1"/>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9"/>
            <p:cNvSpPr/>
            <p:nvPr/>
          </p:nvSpPr>
          <p:spPr>
            <a:xfrm>
              <a:off x="1919750" y="4301025"/>
              <a:ext cx="229250" cy="209725"/>
            </a:xfrm>
            <a:custGeom>
              <a:rect b="b" l="l" r="r" t="t"/>
              <a:pathLst>
                <a:path extrusionOk="0" h="8389" w="9170">
                  <a:moveTo>
                    <a:pt x="2566" y="1"/>
                  </a:moveTo>
                  <a:cubicBezTo>
                    <a:pt x="830" y="1"/>
                    <a:pt x="1" y="1136"/>
                    <a:pt x="677" y="2266"/>
                  </a:cubicBezTo>
                  <a:cubicBezTo>
                    <a:pt x="1278" y="3266"/>
                    <a:pt x="3720" y="3772"/>
                    <a:pt x="5684" y="5009"/>
                  </a:cubicBezTo>
                  <a:cubicBezTo>
                    <a:pt x="7459" y="6128"/>
                    <a:pt x="8588" y="7526"/>
                    <a:pt x="8874" y="8389"/>
                  </a:cubicBezTo>
                  <a:lnTo>
                    <a:pt x="9169" y="6713"/>
                  </a:lnTo>
                  <a:cubicBezTo>
                    <a:pt x="8449" y="2708"/>
                    <a:pt x="4889" y="175"/>
                    <a:pt x="2917" y="16"/>
                  </a:cubicBezTo>
                  <a:cubicBezTo>
                    <a:pt x="2797" y="6"/>
                    <a:pt x="2679" y="1"/>
                    <a:pt x="2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9"/>
            <p:cNvSpPr/>
            <p:nvPr/>
          </p:nvSpPr>
          <p:spPr>
            <a:xfrm>
              <a:off x="1970675" y="4328225"/>
              <a:ext cx="182825" cy="159200"/>
            </a:xfrm>
            <a:custGeom>
              <a:rect b="b" l="l" r="r" t="t"/>
              <a:pathLst>
                <a:path extrusionOk="0" h="6368" w="7313">
                  <a:moveTo>
                    <a:pt x="117" y="1"/>
                  </a:moveTo>
                  <a:cubicBezTo>
                    <a:pt x="58" y="1"/>
                    <a:pt x="13" y="46"/>
                    <a:pt x="7" y="103"/>
                  </a:cubicBezTo>
                  <a:cubicBezTo>
                    <a:pt x="0" y="168"/>
                    <a:pt x="47" y="223"/>
                    <a:pt x="109" y="229"/>
                  </a:cubicBezTo>
                  <a:cubicBezTo>
                    <a:pt x="1723" y="369"/>
                    <a:pt x="5259" y="1820"/>
                    <a:pt x="7078" y="6295"/>
                  </a:cubicBezTo>
                  <a:cubicBezTo>
                    <a:pt x="7095" y="6339"/>
                    <a:pt x="7136" y="6366"/>
                    <a:pt x="7176" y="6366"/>
                  </a:cubicBezTo>
                  <a:cubicBezTo>
                    <a:pt x="7181" y="6367"/>
                    <a:pt x="7186" y="6367"/>
                    <a:pt x="7190" y="6367"/>
                  </a:cubicBezTo>
                  <a:cubicBezTo>
                    <a:pt x="7202" y="6367"/>
                    <a:pt x="7214" y="6364"/>
                    <a:pt x="7224" y="6359"/>
                  </a:cubicBezTo>
                  <a:cubicBezTo>
                    <a:pt x="7282" y="6336"/>
                    <a:pt x="7313" y="6267"/>
                    <a:pt x="7289" y="6210"/>
                  </a:cubicBezTo>
                  <a:cubicBezTo>
                    <a:pt x="5433" y="1641"/>
                    <a:pt x="1913" y="158"/>
                    <a:pt x="129" y="1"/>
                  </a:cubicBezTo>
                  <a:cubicBezTo>
                    <a:pt x="125" y="1"/>
                    <a:pt x="121" y="1"/>
                    <a:pt x="1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9"/>
            <p:cNvSpPr/>
            <p:nvPr/>
          </p:nvSpPr>
          <p:spPr>
            <a:xfrm>
              <a:off x="3603475" y="3262250"/>
              <a:ext cx="265950" cy="244125"/>
            </a:xfrm>
            <a:custGeom>
              <a:rect b="b" l="l" r="r" t="t"/>
              <a:pathLst>
                <a:path extrusionOk="0" h="9765" w="10638">
                  <a:moveTo>
                    <a:pt x="7506" y="1"/>
                  </a:moveTo>
                  <a:cubicBezTo>
                    <a:pt x="7429" y="1"/>
                    <a:pt x="7352" y="4"/>
                    <a:pt x="7273" y="10"/>
                  </a:cubicBezTo>
                  <a:cubicBezTo>
                    <a:pt x="5363" y="160"/>
                    <a:pt x="3319" y="1609"/>
                    <a:pt x="1830" y="3934"/>
                  </a:cubicBezTo>
                  <a:cubicBezTo>
                    <a:pt x="341" y="6256"/>
                    <a:pt x="1" y="9248"/>
                    <a:pt x="1" y="9248"/>
                  </a:cubicBezTo>
                  <a:lnTo>
                    <a:pt x="1341" y="9765"/>
                  </a:lnTo>
                  <a:cubicBezTo>
                    <a:pt x="3010" y="5257"/>
                    <a:pt x="6638" y="4025"/>
                    <a:pt x="8681" y="2819"/>
                  </a:cubicBezTo>
                  <a:cubicBezTo>
                    <a:pt x="10637" y="1664"/>
                    <a:pt x="9301" y="1"/>
                    <a:pt x="7506"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9"/>
            <p:cNvSpPr/>
            <p:nvPr/>
          </p:nvSpPr>
          <p:spPr>
            <a:xfrm>
              <a:off x="3636050" y="3262250"/>
              <a:ext cx="208600" cy="244125"/>
            </a:xfrm>
            <a:custGeom>
              <a:rect b="b" l="l" r="r" t="t"/>
              <a:pathLst>
                <a:path extrusionOk="0" h="9765" w="8344">
                  <a:moveTo>
                    <a:pt x="6198" y="0"/>
                  </a:moveTo>
                  <a:cubicBezTo>
                    <a:pt x="6123" y="0"/>
                    <a:pt x="6046" y="4"/>
                    <a:pt x="5970" y="10"/>
                  </a:cubicBezTo>
                  <a:cubicBezTo>
                    <a:pt x="4060" y="160"/>
                    <a:pt x="2016" y="1609"/>
                    <a:pt x="527" y="3934"/>
                  </a:cubicBezTo>
                  <a:cubicBezTo>
                    <a:pt x="334" y="4237"/>
                    <a:pt x="157" y="4549"/>
                    <a:pt x="0" y="4869"/>
                  </a:cubicBezTo>
                  <a:lnTo>
                    <a:pt x="0" y="9751"/>
                  </a:lnTo>
                  <a:lnTo>
                    <a:pt x="38" y="9765"/>
                  </a:lnTo>
                  <a:cubicBezTo>
                    <a:pt x="1707" y="5257"/>
                    <a:pt x="5335" y="4025"/>
                    <a:pt x="7378" y="2819"/>
                  </a:cubicBezTo>
                  <a:cubicBezTo>
                    <a:pt x="8061" y="2414"/>
                    <a:pt x="8343" y="1948"/>
                    <a:pt x="8343" y="1513"/>
                  </a:cubicBezTo>
                  <a:cubicBezTo>
                    <a:pt x="8343" y="704"/>
                    <a:pt x="7367" y="0"/>
                    <a:pt x="619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9"/>
            <p:cNvSpPr/>
            <p:nvPr/>
          </p:nvSpPr>
          <p:spPr>
            <a:xfrm>
              <a:off x="3615050" y="3284600"/>
              <a:ext cx="193725" cy="189450"/>
            </a:xfrm>
            <a:custGeom>
              <a:rect b="b" l="l" r="r" t="t"/>
              <a:pathLst>
                <a:path extrusionOk="0" h="7578" w="7749">
                  <a:moveTo>
                    <a:pt x="7639" y="1"/>
                  </a:moveTo>
                  <a:cubicBezTo>
                    <a:pt x="7631" y="1"/>
                    <a:pt x="7624" y="2"/>
                    <a:pt x="7616" y="4"/>
                  </a:cubicBezTo>
                  <a:cubicBezTo>
                    <a:pt x="5869" y="409"/>
                    <a:pt x="2034" y="2479"/>
                    <a:pt x="21" y="7436"/>
                  </a:cubicBezTo>
                  <a:cubicBezTo>
                    <a:pt x="1" y="7490"/>
                    <a:pt x="24" y="7548"/>
                    <a:pt x="79" y="7569"/>
                  </a:cubicBezTo>
                  <a:cubicBezTo>
                    <a:pt x="85" y="7572"/>
                    <a:pt x="93" y="7575"/>
                    <a:pt x="99" y="7575"/>
                  </a:cubicBezTo>
                  <a:cubicBezTo>
                    <a:pt x="106" y="7577"/>
                    <a:pt x="112" y="7577"/>
                    <a:pt x="118" y="7577"/>
                  </a:cubicBezTo>
                  <a:cubicBezTo>
                    <a:pt x="156" y="7577"/>
                    <a:pt x="194" y="7552"/>
                    <a:pt x="211" y="7514"/>
                  </a:cubicBezTo>
                  <a:cubicBezTo>
                    <a:pt x="2194" y="2632"/>
                    <a:pt x="5950" y="599"/>
                    <a:pt x="7661" y="205"/>
                  </a:cubicBezTo>
                  <a:cubicBezTo>
                    <a:pt x="7715" y="191"/>
                    <a:pt x="7749" y="136"/>
                    <a:pt x="7738" y="82"/>
                  </a:cubicBezTo>
                  <a:cubicBezTo>
                    <a:pt x="7727" y="35"/>
                    <a:pt x="7685" y="1"/>
                    <a:pt x="76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9"/>
            <p:cNvSpPr/>
            <p:nvPr/>
          </p:nvSpPr>
          <p:spPr>
            <a:xfrm>
              <a:off x="3619475" y="3411250"/>
              <a:ext cx="256775" cy="254500"/>
            </a:xfrm>
            <a:custGeom>
              <a:rect b="b" l="l" r="r" t="t"/>
              <a:pathLst>
                <a:path extrusionOk="0" h="10180" w="10271">
                  <a:moveTo>
                    <a:pt x="3467" y="1"/>
                  </a:moveTo>
                  <a:cubicBezTo>
                    <a:pt x="3432" y="1"/>
                    <a:pt x="3398" y="2"/>
                    <a:pt x="3363" y="3"/>
                  </a:cubicBezTo>
                  <a:cubicBezTo>
                    <a:pt x="2639" y="38"/>
                    <a:pt x="1959" y="517"/>
                    <a:pt x="1677" y="1180"/>
                  </a:cubicBezTo>
                  <a:cubicBezTo>
                    <a:pt x="1581" y="1408"/>
                    <a:pt x="1531" y="1646"/>
                    <a:pt x="1432" y="1870"/>
                  </a:cubicBezTo>
                  <a:cubicBezTo>
                    <a:pt x="1190" y="2431"/>
                    <a:pt x="544" y="2445"/>
                    <a:pt x="286" y="3016"/>
                  </a:cubicBezTo>
                  <a:cubicBezTo>
                    <a:pt x="51" y="3540"/>
                    <a:pt x="120" y="4141"/>
                    <a:pt x="112" y="4695"/>
                  </a:cubicBezTo>
                  <a:cubicBezTo>
                    <a:pt x="109" y="5545"/>
                    <a:pt x="116" y="6399"/>
                    <a:pt x="140" y="7248"/>
                  </a:cubicBezTo>
                  <a:cubicBezTo>
                    <a:pt x="150" y="7711"/>
                    <a:pt x="164" y="8170"/>
                    <a:pt x="181" y="8635"/>
                  </a:cubicBezTo>
                  <a:lnTo>
                    <a:pt x="181" y="8707"/>
                  </a:lnTo>
                  <a:cubicBezTo>
                    <a:pt x="174" y="9104"/>
                    <a:pt x="1" y="9506"/>
                    <a:pt x="106" y="9894"/>
                  </a:cubicBezTo>
                  <a:cubicBezTo>
                    <a:pt x="109" y="9900"/>
                    <a:pt x="112" y="9904"/>
                    <a:pt x="116" y="9911"/>
                  </a:cubicBezTo>
                  <a:cubicBezTo>
                    <a:pt x="136" y="9938"/>
                    <a:pt x="184" y="9992"/>
                    <a:pt x="222" y="10033"/>
                  </a:cubicBezTo>
                  <a:cubicBezTo>
                    <a:pt x="222" y="10036"/>
                    <a:pt x="225" y="10040"/>
                    <a:pt x="225" y="10040"/>
                  </a:cubicBezTo>
                  <a:cubicBezTo>
                    <a:pt x="242" y="10053"/>
                    <a:pt x="263" y="10063"/>
                    <a:pt x="283" y="10074"/>
                  </a:cubicBezTo>
                  <a:cubicBezTo>
                    <a:pt x="425" y="10154"/>
                    <a:pt x="630" y="10179"/>
                    <a:pt x="831" y="10179"/>
                  </a:cubicBezTo>
                  <a:cubicBezTo>
                    <a:pt x="1011" y="10179"/>
                    <a:pt x="1187" y="10159"/>
                    <a:pt x="1313" y="10142"/>
                  </a:cubicBezTo>
                  <a:cubicBezTo>
                    <a:pt x="2111" y="10033"/>
                    <a:pt x="2874" y="9584"/>
                    <a:pt x="3305" y="8894"/>
                  </a:cubicBezTo>
                  <a:cubicBezTo>
                    <a:pt x="3662" y="8316"/>
                    <a:pt x="3845" y="7571"/>
                    <a:pt x="4437" y="7238"/>
                  </a:cubicBezTo>
                  <a:cubicBezTo>
                    <a:pt x="4665" y="7110"/>
                    <a:pt x="4918" y="7068"/>
                    <a:pt x="5175" y="7068"/>
                  </a:cubicBezTo>
                  <a:cubicBezTo>
                    <a:pt x="5340" y="7068"/>
                    <a:pt x="5507" y="7085"/>
                    <a:pt x="5668" y="7109"/>
                  </a:cubicBezTo>
                  <a:cubicBezTo>
                    <a:pt x="5807" y="7126"/>
                    <a:pt x="5946" y="7136"/>
                    <a:pt x="6093" y="7140"/>
                  </a:cubicBezTo>
                  <a:cubicBezTo>
                    <a:pt x="6392" y="7116"/>
                    <a:pt x="6691" y="7116"/>
                    <a:pt x="6987" y="7061"/>
                  </a:cubicBezTo>
                  <a:cubicBezTo>
                    <a:pt x="7341" y="6997"/>
                    <a:pt x="7701" y="6837"/>
                    <a:pt x="7895" y="6534"/>
                  </a:cubicBezTo>
                  <a:cubicBezTo>
                    <a:pt x="8357" y="5810"/>
                    <a:pt x="7650" y="4764"/>
                    <a:pt x="8082" y="4019"/>
                  </a:cubicBezTo>
                  <a:cubicBezTo>
                    <a:pt x="8296" y="3651"/>
                    <a:pt x="8728" y="3478"/>
                    <a:pt x="9122" y="3322"/>
                  </a:cubicBezTo>
                  <a:cubicBezTo>
                    <a:pt x="9516" y="3162"/>
                    <a:pt x="9941" y="2958"/>
                    <a:pt x="10115" y="2567"/>
                  </a:cubicBezTo>
                  <a:cubicBezTo>
                    <a:pt x="10271" y="2214"/>
                    <a:pt x="10166" y="1792"/>
                    <a:pt x="9952" y="1469"/>
                  </a:cubicBezTo>
                  <a:cubicBezTo>
                    <a:pt x="9541" y="847"/>
                    <a:pt x="8778" y="559"/>
                    <a:pt x="8021" y="559"/>
                  </a:cubicBezTo>
                  <a:cubicBezTo>
                    <a:pt x="7839" y="559"/>
                    <a:pt x="7656" y="576"/>
                    <a:pt x="7480" y="609"/>
                  </a:cubicBezTo>
                  <a:cubicBezTo>
                    <a:pt x="7191" y="663"/>
                    <a:pt x="6908" y="752"/>
                    <a:pt x="6616" y="772"/>
                  </a:cubicBezTo>
                  <a:cubicBezTo>
                    <a:pt x="6566" y="776"/>
                    <a:pt x="6517" y="778"/>
                    <a:pt x="6467" y="778"/>
                  </a:cubicBezTo>
                  <a:cubicBezTo>
                    <a:pt x="5439" y="778"/>
                    <a:pt x="4498" y="1"/>
                    <a:pt x="34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9"/>
            <p:cNvSpPr/>
            <p:nvPr/>
          </p:nvSpPr>
          <p:spPr>
            <a:xfrm>
              <a:off x="3617600" y="3447000"/>
              <a:ext cx="230875" cy="167350"/>
            </a:xfrm>
            <a:custGeom>
              <a:rect b="b" l="l" r="r" t="t"/>
              <a:pathLst>
                <a:path extrusionOk="0" h="6694" w="9235">
                  <a:moveTo>
                    <a:pt x="8891" y="0"/>
                  </a:moveTo>
                  <a:cubicBezTo>
                    <a:pt x="7100" y="0"/>
                    <a:pt x="1490" y="1040"/>
                    <a:pt x="14" y="6573"/>
                  </a:cubicBezTo>
                  <a:cubicBezTo>
                    <a:pt x="1" y="6624"/>
                    <a:pt x="32" y="6675"/>
                    <a:pt x="82" y="6689"/>
                  </a:cubicBezTo>
                  <a:cubicBezTo>
                    <a:pt x="85" y="6692"/>
                    <a:pt x="85" y="6692"/>
                    <a:pt x="89" y="6692"/>
                  </a:cubicBezTo>
                  <a:cubicBezTo>
                    <a:pt x="94" y="6693"/>
                    <a:pt x="99" y="6693"/>
                    <a:pt x="104" y="6693"/>
                  </a:cubicBezTo>
                  <a:cubicBezTo>
                    <a:pt x="147" y="6693"/>
                    <a:pt x="189" y="6666"/>
                    <a:pt x="198" y="6621"/>
                  </a:cubicBezTo>
                  <a:cubicBezTo>
                    <a:pt x="1642" y="1203"/>
                    <a:pt x="7137" y="191"/>
                    <a:pt x="8886" y="191"/>
                  </a:cubicBezTo>
                  <a:cubicBezTo>
                    <a:pt x="8978" y="191"/>
                    <a:pt x="9059" y="194"/>
                    <a:pt x="9129" y="199"/>
                  </a:cubicBezTo>
                  <a:cubicBezTo>
                    <a:pt x="9131" y="199"/>
                    <a:pt x="9133" y="199"/>
                    <a:pt x="9135" y="199"/>
                  </a:cubicBezTo>
                  <a:cubicBezTo>
                    <a:pt x="9187" y="199"/>
                    <a:pt x="9227" y="159"/>
                    <a:pt x="9231" y="111"/>
                  </a:cubicBezTo>
                  <a:cubicBezTo>
                    <a:pt x="9235" y="56"/>
                    <a:pt x="9197" y="12"/>
                    <a:pt x="9142" y="9"/>
                  </a:cubicBezTo>
                  <a:cubicBezTo>
                    <a:pt x="9070" y="3"/>
                    <a:pt x="8986" y="0"/>
                    <a:pt x="88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9"/>
            <p:cNvSpPr/>
            <p:nvPr/>
          </p:nvSpPr>
          <p:spPr>
            <a:xfrm>
              <a:off x="3681700" y="3504025"/>
              <a:ext cx="111775" cy="36475"/>
            </a:xfrm>
            <a:custGeom>
              <a:rect b="b" l="l" r="r" t="t"/>
              <a:pathLst>
                <a:path extrusionOk="0" h="1459" w="4471">
                  <a:moveTo>
                    <a:pt x="934" y="1"/>
                  </a:moveTo>
                  <a:cubicBezTo>
                    <a:pt x="666" y="1"/>
                    <a:pt x="385" y="20"/>
                    <a:pt x="92" y="63"/>
                  </a:cubicBezTo>
                  <a:cubicBezTo>
                    <a:pt x="38" y="73"/>
                    <a:pt x="0" y="121"/>
                    <a:pt x="10" y="171"/>
                  </a:cubicBezTo>
                  <a:cubicBezTo>
                    <a:pt x="17" y="221"/>
                    <a:pt x="57" y="254"/>
                    <a:pt x="105" y="254"/>
                  </a:cubicBezTo>
                  <a:cubicBezTo>
                    <a:pt x="110" y="254"/>
                    <a:pt x="114" y="254"/>
                    <a:pt x="119" y="253"/>
                  </a:cubicBezTo>
                  <a:cubicBezTo>
                    <a:pt x="404" y="211"/>
                    <a:pt x="677" y="193"/>
                    <a:pt x="936" y="193"/>
                  </a:cubicBezTo>
                  <a:cubicBezTo>
                    <a:pt x="3041" y="193"/>
                    <a:pt x="4283" y="1417"/>
                    <a:pt x="4297" y="1430"/>
                  </a:cubicBezTo>
                  <a:cubicBezTo>
                    <a:pt x="4311" y="1447"/>
                    <a:pt x="4328" y="1453"/>
                    <a:pt x="4348" y="1457"/>
                  </a:cubicBezTo>
                  <a:cubicBezTo>
                    <a:pt x="4354" y="1458"/>
                    <a:pt x="4360" y="1459"/>
                    <a:pt x="4367" y="1459"/>
                  </a:cubicBezTo>
                  <a:cubicBezTo>
                    <a:pt x="4390" y="1459"/>
                    <a:pt x="4415" y="1449"/>
                    <a:pt x="4433" y="1433"/>
                  </a:cubicBezTo>
                  <a:cubicBezTo>
                    <a:pt x="4471" y="1395"/>
                    <a:pt x="4471" y="1334"/>
                    <a:pt x="4433" y="1297"/>
                  </a:cubicBezTo>
                  <a:cubicBezTo>
                    <a:pt x="4418" y="1282"/>
                    <a:pt x="3123" y="1"/>
                    <a:pt x="9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9"/>
            <p:cNvSpPr/>
            <p:nvPr/>
          </p:nvSpPr>
          <p:spPr>
            <a:xfrm>
              <a:off x="2139625" y="2381275"/>
              <a:ext cx="1496450" cy="2150950"/>
            </a:xfrm>
            <a:custGeom>
              <a:rect b="b" l="l" r="r" t="t"/>
              <a:pathLst>
                <a:path extrusionOk="0" h="86038" w="59858">
                  <a:moveTo>
                    <a:pt x="58870" y="1"/>
                  </a:moveTo>
                  <a:cubicBezTo>
                    <a:pt x="58676" y="1"/>
                    <a:pt x="58479" y="45"/>
                    <a:pt x="58327" y="133"/>
                  </a:cubicBezTo>
                  <a:lnTo>
                    <a:pt x="531" y="33499"/>
                  </a:lnTo>
                  <a:cubicBezTo>
                    <a:pt x="239" y="33669"/>
                    <a:pt x="1" y="34080"/>
                    <a:pt x="1" y="34420"/>
                  </a:cubicBezTo>
                  <a:lnTo>
                    <a:pt x="1" y="85022"/>
                  </a:lnTo>
                  <a:cubicBezTo>
                    <a:pt x="1" y="85359"/>
                    <a:pt x="225" y="85764"/>
                    <a:pt x="500" y="85924"/>
                  </a:cubicBezTo>
                  <a:cubicBezTo>
                    <a:pt x="632" y="86000"/>
                    <a:pt x="805" y="86037"/>
                    <a:pt x="982" y="86037"/>
                  </a:cubicBezTo>
                  <a:cubicBezTo>
                    <a:pt x="1176" y="86037"/>
                    <a:pt x="1376" y="85992"/>
                    <a:pt x="1530" y="85904"/>
                  </a:cubicBezTo>
                  <a:lnTo>
                    <a:pt x="59327" y="52538"/>
                  </a:lnTo>
                  <a:cubicBezTo>
                    <a:pt x="59620" y="52368"/>
                    <a:pt x="59857" y="51956"/>
                    <a:pt x="59857" y="51616"/>
                  </a:cubicBezTo>
                  <a:lnTo>
                    <a:pt x="59857" y="1017"/>
                  </a:lnTo>
                  <a:cubicBezTo>
                    <a:pt x="59857" y="677"/>
                    <a:pt x="59633" y="272"/>
                    <a:pt x="59358" y="116"/>
                  </a:cubicBezTo>
                  <a:cubicBezTo>
                    <a:pt x="59225" y="39"/>
                    <a:pt x="59049" y="1"/>
                    <a:pt x="588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9"/>
            <p:cNvSpPr/>
            <p:nvPr/>
          </p:nvSpPr>
          <p:spPr>
            <a:xfrm>
              <a:off x="3611475" y="2381250"/>
              <a:ext cx="9125" cy="1475"/>
            </a:xfrm>
            <a:custGeom>
              <a:rect b="b" l="l" r="r" t="t"/>
              <a:pathLst>
                <a:path extrusionOk="0" h="59" w="365">
                  <a:moveTo>
                    <a:pt x="1" y="1"/>
                  </a:moveTo>
                  <a:cubicBezTo>
                    <a:pt x="126" y="1"/>
                    <a:pt x="256" y="21"/>
                    <a:pt x="365" y="59"/>
                  </a:cubicBezTo>
                  <a:cubicBezTo>
                    <a:pt x="256" y="21"/>
                    <a:pt x="130"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9"/>
            <p:cNvSpPr/>
            <p:nvPr/>
          </p:nvSpPr>
          <p:spPr>
            <a:xfrm>
              <a:off x="2143550" y="2381250"/>
              <a:ext cx="1492350" cy="861875"/>
            </a:xfrm>
            <a:custGeom>
              <a:rect b="b" l="l" r="r" t="t"/>
              <a:pathLst>
                <a:path extrusionOk="0" h="34475" w="59694">
                  <a:moveTo>
                    <a:pt x="58683" y="1"/>
                  </a:moveTo>
                  <a:cubicBezTo>
                    <a:pt x="58500" y="8"/>
                    <a:pt x="58316" y="52"/>
                    <a:pt x="58170" y="134"/>
                  </a:cubicBezTo>
                  <a:lnTo>
                    <a:pt x="374" y="33503"/>
                  </a:lnTo>
                  <a:cubicBezTo>
                    <a:pt x="228" y="33588"/>
                    <a:pt x="98" y="33731"/>
                    <a:pt x="0" y="33897"/>
                  </a:cubicBezTo>
                  <a:lnTo>
                    <a:pt x="996" y="34475"/>
                  </a:lnTo>
                  <a:cubicBezTo>
                    <a:pt x="1003" y="34465"/>
                    <a:pt x="1010" y="34451"/>
                    <a:pt x="1016" y="34442"/>
                  </a:cubicBezTo>
                  <a:cubicBezTo>
                    <a:pt x="1108" y="34288"/>
                    <a:pt x="1234" y="34156"/>
                    <a:pt x="1373" y="34078"/>
                  </a:cubicBezTo>
                  <a:lnTo>
                    <a:pt x="59170" y="708"/>
                  </a:lnTo>
                  <a:cubicBezTo>
                    <a:pt x="59251" y="661"/>
                    <a:pt x="59333" y="637"/>
                    <a:pt x="59405" y="637"/>
                  </a:cubicBezTo>
                  <a:cubicBezTo>
                    <a:pt x="59557" y="637"/>
                    <a:pt x="59670" y="743"/>
                    <a:pt x="59694" y="929"/>
                  </a:cubicBezTo>
                  <a:cubicBezTo>
                    <a:pt x="59663" y="610"/>
                    <a:pt x="59452" y="263"/>
                    <a:pt x="59201" y="117"/>
                  </a:cubicBezTo>
                  <a:cubicBezTo>
                    <a:pt x="59163" y="93"/>
                    <a:pt x="59126" y="76"/>
                    <a:pt x="59082" y="59"/>
                  </a:cubicBezTo>
                  <a:cubicBezTo>
                    <a:pt x="58973" y="21"/>
                    <a:pt x="58843" y="1"/>
                    <a:pt x="5871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9"/>
            <p:cNvSpPr/>
            <p:nvPr/>
          </p:nvSpPr>
          <p:spPr>
            <a:xfrm>
              <a:off x="2139625" y="3399275"/>
              <a:ext cx="35725" cy="1132925"/>
            </a:xfrm>
            <a:custGeom>
              <a:rect b="b" l="l" r="r" t="t"/>
              <a:pathLst>
                <a:path extrusionOk="0" h="45317" w="1429">
                  <a:moveTo>
                    <a:pt x="1428" y="45231"/>
                  </a:moveTo>
                  <a:lnTo>
                    <a:pt x="1428" y="45231"/>
                  </a:lnTo>
                  <a:cubicBezTo>
                    <a:pt x="1423" y="45233"/>
                    <a:pt x="1418" y="45235"/>
                    <a:pt x="1412" y="45237"/>
                  </a:cubicBezTo>
                  <a:lnTo>
                    <a:pt x="1412" y="45237"/>
                  </a:lnTo>
                  <a:cubicBezTo>
                    <a:pt x="1418" y="45236"/>
                    <a:pt x="1423" y="45233"/>
                    <a:pt x="1428" y="45231"/>
                  </a:cubicBezTo>
                  <a:close/>
                  <a:moveTo>
                    <a:pt x="1412" y="45237"/>
                  </a:moveTo>
                  <a:cubicBezTo>
                    <a:pt x="1411" y="45237"/>
                    <a:pt x="1410" y="45237"/>
                    <a:pt x="1408" y="45237"/>
                  </a:cubicBezTo>
                  <a:cubicBezTo>
                    <a:pt x="1406" y="45239"/>
                    <a:pt x="1404" y="45240"/>
                    <a:pt x="1401" y="45241"/>
                  </a:cubicBezTo>
                  <a:lnTo>
                    <a:pt x="1401" y="45241"/>
                  </a:lnTo>
                  <a:cubicBezTo>
                    <a:pt x="1405" y="45240"/>
                    <a:pt x="1409" y="45238"/>
                    <a:pt x="1412" y="45237"/>
                  </a:cubicBezTo>
                  <a:close/>
                  <a:moveTo>
                    <a:pt x="1" y="0"/>
                  </a:moveTo>
                  <a:lnTo>
                    <a:pt x="1" y="44302"/>
                  </a:lnTo>
                  <a:cubicBezTo>
                    <a:pt x="1" y="44643"/>
                    <a:pt x="222" y="45044"/>
                    <a:pt x="500" y="45204"/>
                  </a:cubicBezTo>
                  <a:cubicBezTo>
                    <a:pt x="630" y="45279"/>
                    <a:pt x="803" y="45316"/>
                    <a:pt x="978" y="45316"/>
                  </a:cubicBezTo>
                  <a:cubicBezTo>
                    <a:pt x="1023" y="45316"/>
                    <a:pt x="1068" y="45314"/>
                    <a:pt x="1112" y="45309"/>
                  </a:cubicBezTo>
                  <a:cubicBezTo>
                    <a:pt x="1140" y="45306"/>
                    <a:pt x="1167" y="45302"/>
                    <a:pt x="1194" y="45295"/>
                  </a:cubicBezTo>
                  <a:cubicBezTo>
                    <a:pt x="1211" y="45295"/>
                    <a:pt x="1228" y="45292"/>
                    <a:pt x="1242" y="45289"/>
                  </a:cubicBezTo>
                  <a:cubicBezTo>
                    <a:pt x="1269" y="45286"/>
                    <a:pt x="1292" y="45278"/>
                    <a:pt x="1316" y="45268"/>
                  </a:cubicBezTo>
                  <a:cubicBezTo>
                    <a:pt x="1330" y="45268"/>
                    <a:pt x="1344" y="45261"/>
                    <a:pt x="1353" y="45258"/>
                  </a:cubicBezTo>
                  <a:cubicBezTo>
                    <a:pt x="1369" y="45252"/>
                    <a:pt x="1384" y="45249"/>
                    <a:pt x="1401" y="45241"/>
                  </a:cubicBezTo>
                  <a:lnTo>
                    <a:pt x="1401" y="45241"/>
                  </a:lnTo>
                  <a:cubicBezTo>
                    <a:pt x="1393" y="45243"/>
                    <a:pt x="1385" y="45245"/>
                    <a:pt x="1377" y="45245"/>
                  </a:cubicBezTo>
                  <a:cubicBezTo>
                    <a:pt x="1371" y="45248"/>
                    <a:pt x="1371" y="45248"/>
                    <a:pt x="1364" y="45248"/>
                  </a:cubicBezTo>
                  <a:cubicBezTo>
                    <a:pt x="1340" y="45255"/>
                    <a:pt x="1320" y="45258"/>
                    <a:pt x="1292" y="45258"/>
                  </a:cubicBezTo>
                  <a:cubicBezTo>
                    <a:pt x="1119" y="45258"/>
                    <a:pt x="1000" y="45118"/>
                    <a:pt x="1000" y="44878"/>
                  </a:cubicBezTo>
                  <a:lnTo>
                    <a:pt x="1000" y="575"/>
                  </a:lnTo>
                  <a:lnTo>
                    <a:pt x="1"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9"/>
            <p:cNvSpPr/>
            <p:nvPr/>
          </p:nvSpPr>
          <p:spPr>
            <a:xfrm>
              <a:off x="2139625" y="3312725"/>
              <a:ext cx="25" cy="28825"/>
            </a:xfrm>
            <a:custGeom>
              <a:rect b="b" l="l" r="r" t="t"/>
              <a:pathLst>
                <a:path extrusionOk="0" h="1153" w="1">
                  <a:moveTo>
                    <a:pt x="1" y="1"/>
                  </a:moveTo>
                  <a:lnTo>
                    <a:pt x="1" y="1"/>
                  </a:lnTo>
                  <a:lnTo>
                    <a:pt x="1" y="1153"/>
                  </a:lnTo>
                  <a:lnTo>
                    <a:pt x="1" y="1153"/>
                  </a:lnTo>
                  <a:close/>
                </a:path>
              </a:pathLst>
            </a:custGeom>
            <a:solidFill>
              <a:srgbClr val="E1E1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9"/>
            <p:cNvSpPr/>
            <p:nvPr/>
          </p:nvSpPr>
          <p:spPr>
            <a:xfrm>
              <a:off x="2139625" y="3341525"/>
              <a:ext cx="25" cy="57675"/>
            </a:xfrm>
            <a:custGeom>
              <a:rect b="b" l="l" r="r" t="t"/>
              <a:pathLst>
                <a:path extrusionOk="0" h="2307" w="1">
                  <a:moveTo>
                    <a:pt x="1" y="1"/>
                  </a:moveTo>
                  <a:lnTo>
                    <a:pt x="1" y="1"/>
                  </a:lnTo>
                  <a:lnTo>
                    <a:pt x="1" y="2306"/>
                  </a:lnTo>
                  <a:lnTo>
                    <a:pt x="1" y="2306"/>
                  </a:lnTo>
                  <a:close/>
                </a:path>
              </a:pathLst>
            </a:cu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9"/>
            <p:cNvSpPr/>
            <p:nvPr/>
          </p:nvSpPr>
          <p:spPr>
            <a:xfrm>
              <a:off x="2139625" y="3399175"/>
              <a:ext cx="25" cy="125"/>
            </a:xfrm>
            <a:custGeom>
              <a:rect b="b" l="l" r="r" t="t"/>
              <a:pathLst>
                <a:path extrusionOk="0" h="5" w="1">
                  <a:moveTo>
                    <a:pt x="1" y="0"/>
                  </a:moveTo>
                  <a:lnTo>
                    <a:pt x="1" y="0"/>
                  </a:lnTo>
                  <a:lnTo>
                    <a:pt x="1" y="4"/>
                  </a:lnTo>
                  <a:lnTo>
                    <a:pt x="1" y="4"/>
                  </a:ln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9"/>
            <p:cNvSpPr/>
            <p:nvPr/>
          </p:nvSpPr>
          <p:spPr>
            <a:xfrm>
              <a:off x="2139625" y="3236475"/>
              <a:ext cx="700" cy="5325"/>
            </a:xfrm>
            <a:custGeom>
              <a:rect b="b" l="l" r="r" t="t"/>
              <a:pathLst>
                <a:path extrusionOk="0" h="213" w="28">
                  <a:moveTo>
                    <a:pt x="28" y="1"/>
                  </a:moveTo>
                  <a:lnTo>
                    <a:pt x="28" y="1"/>
                  </a:lnTo>
                  <a:cubicBezTo>
                    <a:pt x="24" y="15"/>
                    <a:pt x="21" y="29"/>
                    <a:pt x="18" y="42"/>
                  </a:cubicBezTo>
                  <a:cubicBezTo>
                    <a:pt x="21" y="35"/>
                    <a:pt x="21" y="25"/>
                    <a:pt x="24" y="18"/>
                  </a:cubicBezTo>
                  <a:cubicBezTo>
                    <a:pt x="24" y="11"/>
                    <a:pt x="28" y="8"/>
                    <a:pt x="28" y="1"/>
                  </a:cubicBezTo>
                  <a:close/>
                  <a:moveTo>
                    <a:pt x="14" y="73"/>
                  </a:moveTo>
                  <a:cubicBezTo>
                    <a:pt x="7" y="100"/>
                    <a:pt x="4" y="123"/>
                    <a:pt x="1" y="151"/>
                  </a:cubicBezTo>
                  <a:lnTo>
                    <a:pt x="1" y="212"/>
                  </a:lnTo>
                  <a:cubicBezTo>
                    <a:pt x="1" y="168"/>
                    <a:pt x="4" y="120"/>
                    <a:pt x="14" y="73"/>
                  </a:cubicBez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9"/>
            <p:cNvSpPr/>
            <p:nvPr/>
          </p:nvSpPr>
          <p:spPr>
            <a:xfrm>
              <a:off x="2139625" y="3228675"/>
              <a:ext cx="28825" cy="184975"/>
            </a:xfrm>
            <a:custGeom>
              <a:rect b="b" l="l" r="r" t="t"/>
              <a:pathLst>
                <a:path extrusionOk="0" h="7399" w="1153">
                  <a:moveTo>
                    <a:pt x="157" y="0"/>
                  </a:moveTo>
                  <a:cubicBezTo>
                    <a:pt x="99" y="99"/>
                    <a:pt x="55" y="208"/>
                    <a:pt x="28" y="313"/>
                  </a:cubicBezTo>
                  <a:cubicBezTo>
                    <a:pt x="24" y="327"/>
                    <a:pt x="21" y="341"/>
                    <a:pt x="18" y="354"/>
                  </a:cubicBezTo>
                  <a:cubicBezTo>
                    <a:pt x="18" y="364"/>
                    <a:pt x="14" y="374"/>
                    <a:pt x="14" y="385"/>
                  </a:cubicBezTo>
                  <a:cubicBezTo>
                    <a:pt x="4" y="432"/>
                    <a:pt x="1" y="480"/>
                    <a:pt x="1" y="524"/>
                  </a:cubicBezTo>
                  <a:lnTo>
                    <a:pt x="1" y="3363"/>
                  </a:lnTo>
                  <a:lnTo>
                    <a:pt x="1" y="4515"/>
                  </a:lnTo>
                  <a:lnTo>
                    <a:pt x="1" y="6820"/>
                  </a:lnTo>
                  <a:lnTo>
                    <a:pt x="1" y="6824"/>
                  </a:lnTo>
                  <a:lnTo>
                    <a:pt x="1000" y="7399"/>
                  </a:lnTo>
                  <a:lnTo>
                    <a:pt x="1000" y="1099"/>
                  </a:lnTo>
                  <a:cubicBezTo>
                    <a:pt x="1000" y="932"/>
                    <a:pt x="1058" y="741"/>
                    <a:pt x="1153" y="578"/>
                  </a:cubicBezTo>
                  <a:lnTo>
                    <a:pt x="15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9"/>
            <p:cNvSpPr/>
            <p:nvPr/>
          </p:nvSpPr>
          <p:spPr>
            <a:xfrm>
              <a:off x="2164625" y="2477650"/>
              <a:ext cx="1471450" cy="2053050"/>
            </a:xfrm>
            <a:custGeom>
              <a:rect b="b" l="l" r="r" t="t"/>
              <a:pathLst>
                <a:path extrusionOk="0" h="82122" w="58858">
                  <a:moveTo>
                    <a:pt x="58857" y="0"/>
                  </a:moveTo>
                  <a:lnTo>
                    <a:pt x="16492" y="24463"/>
                  </a:lnTo>
                  <a:cubicBezTo>
                    <a:pt x="16480" y="24469"/>
                    <a:pt x="16467" y="24473"/>
                    <a:pt x="16454" y="24473"/>
                  </a:cubicBezTo>
                  <a:cubicBezTo>
                    <a:pt x="16305" y="24473"/>
                    <a:pt x="16078" y="24076"/>
                    <a:pt x="15853" y="23677"/>
                  </a:cubicBezTo>
                  <a:cubicBezTo>
                    <a:pt x="15626" y="23282"/>
                    <a:pt x="15402" y="22884"/>
                    <a:pt x="15251" y="22884"/>
                  </a:cubicBezTo>
                  <a:cubicBezTo>
                    <a:pt x="15237" y="22884"/>
                    <a:pt x="15224" y="22888"/>
                    <a:pt x="15211" y="22895"/>
                  </a:cubicBezTo>
                  <a:lnTo>
                    <a:pt x="2526" y="30222"/>
                  </a:lnTo>
                  <a:cubicBezTo>
                    <a:pt x="2230" y="30388"/>
                    <a:pt x="1754" y="32969"/>
                    <a:pt x="1462" y="33139"/>
                  </a:cubicBezTo>
                  <a:lnTo>
                    <a:pt x="0" y="33982"/>
                  </a:lnTo>
                  <a:lnTo>
                    <a:pt x="0" y="81743"/>
                  </a:lnTo>
                  <a:cubicBezTo>
                    <a:pt x="0" y="81983"/>
                    <a:pt x="120" y="82122"/>
                    <a:pt x="293" y="82122"/>
                  </a:cubicBezTo>
                  <a:cubicBezTo>
                    <a:pt x="365" y="82122"/>
                    <a:pt x="445" y="82098"/>
                    <a:pt x="530" y="82049"/>
                  </a:cubicBezTo>
                  <a:lnTo>
                    <a:pt x="58327" y="48683"/>
                  </a:lnTo>
                  <a:cubicBezTo>
                    <a:pt x="58620" y="48513"/>
                    <a:pt x="58857" y="48101"/>
                    <a:pt x="58857" y="47761"/>
                  </a:cubicBezTo>
                  <a:lnTo>
                    <a:pt x="58857" y="3462"/>
                  </a:lnTo>
                  <a:lnTo>
                    <a:pt x="5885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9"/>
            <p:cNvSpPr/>
            <p:nvPr/>
          </p:nvSpPr>
          <p:spPr>
            <a:xfrm>
              <a:off x="2214425" y="3477075"/>
              <a:ext cx="299375" cy="967500"/>
            </a:xfrm>
            <a:custGeom>
              <a:rect b="b" l="l" r="r" t="t"/>
              <a:pathLst>
                <a:path extrusionOk="0" h="38700" w="11975">
                  <a:moveTo>
                    <a:pt x="11679" y="1"/>
                  </a:moveTo>
                  <a:cubicBezTo>
                    <a:pt x="11607" y="1"/>
                    <a:pt x="11526" y="24"/>
                    <a:pt x="11440" y="74"/>
                  </a:cubicBezTo>
                  <a:lnTo>
                    <a:pt x="534" y="6369"/>
                  </a:lnTo>
                  <a:cubicBezTo>
                    <a:pt x="238" y="6540"/>
                    <a:pt x="1" y="6955"/>
                    <a:pt x="1" y="7292"/>
                  </a:cubicBezTo>
                  <a:lnTo>
                    <a:pt x="1" y="38321"/>
                  </a:lnTo>
                  <a:cubicBezTo>
                    <a:pt x="1" y="38560"/>
                    <a:pt x="120" y="38700"/>
                    <a:pt x="296" y="38700"/>
                  </a:cubicBezTo>
                  <a:cubicBezTo>
                    <a:pt x="368" y="38700"/>
                    <a:pt x="449" y="38677"/>
                    <a:pt x="534" y="38627"/>
                  </a:cubicBezTo>
                  <a:lnTo>
                    <a:pt x="11440" y="32331"/>
                  </a:lnTo>
                  <a:cubicBezTo>
                    <a:pt x="11737" y="32161"/>
                    <a:pt x="11975" y="31746"/>
                    <a:pt x="11975" y="31409"/>
                  </a:cubicBezTo>
                  <a:lnTo>
                    <a:pt x="11975" y="380"/>
                  </a:lnTo>
                  <a:cubicBezTo>
                    <a:pt x="11975" y="140"/>
                    <a:pt x="11855" y="1"/>
                    <a:pt x="11679"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9"/>
            <p:cNvSpPr/>
            <p:nvPr/>
          </p:nvSpPr>
          <p:spPr>
            <a:xfrm>
              <a:off x="2264300" y="3563375"/>
              <a:ext cx="199600" cy="132525"/>
            </a:xfrm>
            <a:custGeom>
              <a:rect b="b" l="l" r="r" t="t"/>
              <a:pathLst>
                <a:path extrusionOk="0" h="5301" w="7984">
                  <a:moveTo>
                    <a:pt x="7700" y="0"/>
                  </a:moveTo>
                  <a:cubicBezTo>
                    <a:pt x="7625" y="0"/>
                    <a:pt x="7541" y="25"/>
                    <a:pt x="7450" y="76"/>
                  </a:cubicBezTo>
                  <a:lnTo>
                    <a:pt x="535" y="4070"/>
                  </a:lnTo>
                  <a:cubicBezTo>
                    <a:pt x="239" y="4240"/>
                    <a:pt x="1" y="4635"/>
                    <a:pt x="1" y="4954"/>
                  </a:cubicBezTo>
                  <a:cubicBezTo>
                    <a:pt x="1" y="5175"/>
                    <a:pt x="114" y="5300"/>
                    <a:pt x="282" y="5300"/>
                  </a:cubicBezTo>
                  <a:cubicBezTo>
                    <a:pt x="358" y="5300"/>
                    <a:pt x="444" y="5275"/>
                    <a:pt x="535" y="5223"/>
                  </a:cubicBezTo>
                  <a:lnTo>
                    <a:pt x="7450" y="1228"/>
                  </a:lnTo>
                  <a:cubicBezTo>
                    <a:pt x="7746" y="1058"/>
                    <a:pt x="7984" y="664"/>
                    <a:pt x="7984" y="347"/>
                  </a:cubicBezTo>
                  <a:cubicBezTo>
                    <a:pt x="7984" y="126"/>
                    <a:pt x="7869" y="0"/>
                    <a:pt x="770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9"/>
            <p:cNvSpPr/>
            <p:nvPr/>
          </p:nvSpPr>
          <p:spPr>
            <a:xfrm>
              <a:off x="2264300" y="3719525"/>
              <a:ext cx="25025" cy="36200"/>
            </a:xfrm>
            <a:custGeom>
              <a:rect b="b" l="l" r="r" t="t"/>
              <a:pathLst>
                <a:path extrusionOk="0" h="1448" w="1001">
                  <a:moveTo>
                    <a:pt x="824" y="1"/>
                  </a:moveTo>
                  <a:cubicBezTo>
                    <a:pt x="781" y="1"/>
                    <a:pt x="733" y="15"/>
                    <a:pt x="681" y="45"/>
                  </a:cubicBezTo>
                  <a:lnTo>
                    <a:pt x="321" y="252"/>
                  </a:lnTo>
                  <a:cubicBezTo>
                    <a:pt x="143" y="354"/>
                    <a:pt x="1" y="602"/>
                    <a:pt x="1" y="806"/>
                  </a:cubicBezTo>
                  <a:lnTo>
                    <a:pt x="1" y="1220"/>
                  </a:lnTo>
                  <a:cubicBezTo>
                    <a:pt x="1" y="1365"/>
                    <a:pt x="72" y="1448"/>
                    <a:pt x="177" y="1448"/>
                  </a:cubicBezTo>
                  <a:cubicBezTo>
                    <a:pt x="220" y="1448"/>
                    <a:pt x="269" y="1434"/>
                    <a:pt x="321" y="1404"/>
                  </a:cubicBezTo>
                  <a:lnTo>
                    <a:pt x="681" y="1197"/>
                  </a:lnTo>
                  <a:cubicBezTo>
                    <a:pt x="857" y="1095"/>
                    <a:pt x="1000" y="847"/>
                    <a:pt x="1000" y="643"/>
                  </a:cubicBezTo>
                  <a:lnTo>
                    <a:pt x="1000" y="228"/>
                  </a:lnTo>
                  <a:cubicBezTo>
                    <a:pt x="1000" y="84"/>
                    <a:pt x="929" y="1"/>
                    <a:pt x="8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9"/>
            <p:cNvSpPr/>
            <p:nvPr/>
          </p:nvSpPr>
          <p:spPr>
            <a:xfrm>
              <a:off x="2314200" y="3620975"/>
              <a:ext cx="149700" cy="103725"/>
            </a:xfrm>
            <a:custGeom>
              <a:rect b="b" l="l" r="r" t="t"/>
              <a:pathLst>
                <a:path extrusionOk="0" h="4149" w="5988">
                  <a:moveTo>
                    <a:pt x="5705" y="0"/>
                  </a:moveTo>
                  <a:cubicBezTo>
                    <a:pt x="5630" y="0"/>
                    <a:pt x="5545" y="25"/>
                    <a:pt x="5454" y="77"/>
                  </a:cubicBezTo>
                  <a:lnTo>
                    <a:pt x="534" y="2919"/>
                  </a:lnTo>
                  <a:cubicBezTo>
                    <a:pt x="239" y="3089"/>
                    <a:pt x="0" y="3483"/>
                    <a:pt x="0" y="3803"/>
                  </a:cubicBezTo>
                  <a:cubicBezTo>
                    <a:pt x="0" y="4022"/>
                    <a:pt x="115" y="4148"/>
                    <a:pt x="284" y="4148"/>
                  </a:cubicBezTo>
                  <a:cubicBezTo>
                    <a:pt x="359" y="4148"/>
                    <a:pt x="444" y="4123"/>
                    <a:pt x="534" y="4072"/>
                  </a:cubicBezTo>
                  <a:lnTo>
                    <a:pt x="5454" y="1230"/>
                  </a:lnTo>
                  <a:cubicBezTo>
                    <a:pt x="5750" y="1059"/>
                    <a:pt x="5988" y="665"/>
                    <a:pt x="5988" y="345"/>
                  </a:cubicBezTo>
                  <a:cubicBezTo>
                    <a:pt x="5988" y="126"/>
                    <a:pt x="5873" y="0"/>
                    <a:pt x="570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9"/>
            <p:cNvSpPr/>
            <p:nvPr/>
          </p:nvSpPr>
          <p:spPr>
            <a:xfrm>
              <a:off x="2264300" y="3777175"/>
              <a:ext cx="25025" cy="36175"/>
            </a:xfrm>
            <a:custGeom>
              <a:rect b="b" l="l" r="r" t="t"/>
              <a:pathLst>
                <a:path extrusionOk="0" h="1447" w="1001">
                  <a:moveTo>
                    <a:pt x="823" y="0"/>
                  </a:moveTo>
                  <a:cubicBezTo>
                    <a:pt x="780" y="0"/>
                    <a:pt x="732" y="14"/>
                    <a:pt x="681" y="44"/>
                  </a:cubicBezTo>
                  <a:lnTo>
                    <a:pt x="321" y="251"/>
                  </a:lnTo>
                  <a:cubicBezTo>
                    <a:pt x="143" y="353"/>
                    <a:pt x="1" y="601"/>
                    <a:pt x="1" y="805"/>
                  </a:cubicBezTo>
                  <a:lnTo>
                    <a:pt x="1" y="1220"/>
                  </a:lnTo>
                  <a:cubicBezTo>
                    <a:pt x="1" y="1364"/>
                    <a:pt x="72" y="1447"/>
                    <a:pt x="177" y="1447"/>
                  </a:cubicBezTo>
                  <a:cubicBezTo>
                    <a:pt x="220" y="1447"/>
                    <a:pt x="269" y="1433"/>
                    <a:pt x="321" y="1403"/>
                  </a:cubicBezTo>
                  <a:lnTo>
                    <a:pt x="681" y="1196"/>
                  </a:lnTo>
                  <a:cubicBezTo>
                    <a:pt x="857" y="1094"/>
                    <a:pt x="1000" y="846"/>
                    <a:pt x="1000" y="645"/>
                  </a:cubicBezTo>
                  <a:lnTo>
                    <a:pt x="1000" y="227"/>
                  </a:lnTo>
                  <a:cubicBezTo>
                    <a:pt x="1000" y="85"/>
                    <a:pt x="928"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9"/>
            <p:cNvSpPr/>
            <p:nvPr/>
          </p:nvSpPr>
          <p:spPr>
            <a:xfrm>
              <a:off x="2314200" y="3678650"/>
              <a:ext cx="149700" cy="103675"/>
            </a:xfrm>
            <a:custGeom>
              <a:rect b="b" l="l" r="r" t="t"/>
              <a:pathLst>
                <a:path extrusionOk="0" h="4147" w="5988">
                  <a:moveTo>
                    <a:pt x="5706" y="1"/>
                  </a:moveTo>
                  <a:cubicBezTo>
                    <a:pt x="5631" y="1"/>
                    <a:pt x="5545" y="26"/>
                    <a:pt x="5454" y="78"/>
                  </a:cubicBezTo>
                  <a:lnTo>
                    <a:pt x="534" y="2917"/>
                  </a:lnTo>
                  <a:cubicBezTo>
                    <a:pt x="239" y="3087"/>
                    <a:pt x="0" y="3485"/>
                    <a:pt x="0" y="3801"/>
                  </a:cubicBezTo>
                  <a:cubicBezTo>
                    <a:pt x="0" y="4022"/>
                    <a:pt x="114" y="4147"/>
                    <a:pt x="282" y="4147"/>
                  </a:cubicBezTo>
                  <a:cubicBezTo>
                    <a:pt x="357" y="4147"/>
                    <a:pt x="443" y="4122"/>
                    <a:pt x="534" y="4070"/>
                  </a:cubicBezTo>
                  <a:lnTo>
                    <a:pt x="5454" y="1228"/>
                  </a:lnTo>
                  <a:cubicBezTo>
                    <a:pt x="5750" y="1057"/>
                    <a:pt x="5988" y="663"/>
                    <a:pt x="5988" y="346"/>
                  </a:cubicBezTo>
                  <a:cubicBezTo>
                    <a:pt x="5988" y="126"/>
                    <a:pt x="5874" y="1"/>
                    <a:pt x="57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9"/>
            <p:cNvSpPr/>
            <p:nvPr/>
          </p:nvSpPr>
          <p:spPr>
            <a:xfrm>
              <a:off x="2264300" y="3834775"/>
              <a:ext cx="25025" cy="36125"/>
            </a:xfrm>
            <a:custGeom>
              <a:rect b="b" l="l" r="r" t="t"/>
              <a:pathLst>
                <a:path extrusionOk="0" h="1445" w="1001">
                  <a:moveTo>
                    <a:pt x="824" y="1"/>
                  </a:moveTo>
                  <a:cubicBezTo>
                    <a:pt x="781" y="1"/>
                    <a:pt x="733" y="15"/>
                    <a:pt x="681" y="45"/>
                  </a:cubicBezTo>
                  <a:lnTo>
                    <a:pt x="321" y="252"/>
                  </a:lnTo>
                  <a:cubicBezTo>
                    <a:pt x="143" y="354"/>
                    <a:pt x="1" y="599"/>
                    <a:pt x="1" y="803"/>
                  </a:cubicBezTo>
                  <a:lnTo>
                    <a:pt x="1" y="1217"/>
                  </a:lnTo>
                  <a:cubicBezTo>
                    <a:pt x="1" y="1362"/>
                    <a:pt x="72" y="1445"/>
                    <a:pt x="177" y="1445"/>
                  </a:cubicBezTo>
                  <a:cubicBezTo>
                    <a:pt x="220" y="1445"/>
                    <a:pt x="269" y="1431"/>
                    <a:pt x="321" y="1401"/>
                  </a:cubicBezTo>
                  <a:lnTo>
                    <a:pt x="681" y="1194"/>
                  </a:lnTo>
                  <a:cubicBezTo>
                    <a:pt x="857" y="1092"/>
                    <a:pt x="1000" y="847"/>
                    <a:pt x="1000" y="643"/>
                  </a:cubicBezTo>
                  <a:lnTo>
                    <a:pt x="1000" y="228"/>
                  </a:lnTo>
                  <a:cubicBezTo>
                    <a:pt x="1000" y="84"/>
                    <a:pt x="929" y="1"/>
                    <a:pt x="8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9"/>
            <p:cNvSpPr/>
            <p:nvPr/>
          </p:nvSpPr>
          <p:spPr>
            <a:xfrm>
              <a:off x="2314200" y="3736200"/>
              <a:ext cx="149700" cy="103675"/>
            </a:xfrm>
            <a:custGeom>
              <a:rect b="b" l="l" r="r" t="t"/>
              <a:pathLst>
                <a:path extrusionOk="0" h="4147" w="5988">
                  <a:moveTo>
                    <a:pt x="5706" y="1"/>
                  </a:moveTo>
                  <a:cubicBezTo>
                    <a:pt x="5631" y="1"/>
                    <a:pt x="5545" y="25"/>
                    <a:pt x="5454" y="78"/>
                  </a:cubicBezTo>
                  <a:lnTo>
                    <a:pt x="534" y="2920"/>
                  </a:lnTo>
                  <a:cubicBezTo>
                    <a:pt x="239" y="3087"/>
                    <a:pt x="0" y="3484"/>
                    <a:pt x="0" y="3801"/>
                  </a:cubicBezTo>
                  <a:cubicBezTo>
                    <a:pt x="0" y="4022"/>
                    <a:pt x="114" y="4147"/>
                    <a:pt x="282" y="4147"/>
                  </a:cubicBezTo>
                  <a:cubicBezTo>
                    <a:pt x="357" y="4147"/>
                    <a:pt x="443" y="4122"/>
                    <a:pt x="534" y="4069"/>
                  </a:cubicBezTo>
                  <a:lnTo>
                    <a:pt x="5454" y="1231"/>
                  </a:lnTo>
                  <a:cubicBezTo>
                    <a:pt x="5750" y="1060"/>
                    <a:pt x="5988" y="663"/>
                    <a:pt x="5988" y="346"/>
                  </a:cubicBezTo>
                  <a:cubicBezTo>
                    <a:pt x="5988" y="126"/>
                    <a:pt x="5874" y="1"/>
                    <a:pt x="57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9"/>
            <p:cNvSpPr/>
            <p:nvPr/>
          </p:nvSpPr>
          <p:spPr>
            <a:xfrm>
              <a:off x="2264300" y="3892300"/>
              <a:ext cx="25025" cy="36150"/>
            </a:xfrm>
            <a:custGeom>
              <a:rect b="b" l="l" r="r" t="t"/>
              <a:pathLst>
                <a:path extrusionOk="0" h="1446" w="1001">
                  <a:moveTo>
                    <a:pt x="822" y="0"/>
                  </a:moveTo>
                  <a:cubicBezTo>
                    <a:pt x="779" y="0"/>
                    <a:pt x="732" y="14"/>
                    <a:pt x="681" y="42"/>
                  </a:cubicBezTo>
                  <a:lnTo>
                    <a:pt x="321" y="253"/>
                  </a:lnTo>
                  <a:cubicBezTo>
                    <a:pt x="143" y="352"/>
                    <a:pt x="1" y="600"/>
                    <a:pt x="1" y="804"/>
                  </a:cubicBezTo>
                  <a:lnTo>
                    <a:pt x="1" y="1218"/>
                  </a:lnTo>
                  <a:cubicBezTo>
                    <a:pt x="1" y="1363"/>
                    <a:pt x="72" y="1446"/>
                    <a:pt x="177" y="1446"/>
                  </a:cubicBezTo>
                  <a:cubicBezTo>
                    <a:pt x="220" y="1446"/>
                    <a:pt x="269" y="1431"/>
                    <a:pt x="321" y="1402"/>
                  </a:cubicBezTo>
                  <a:lnTo>
                    <a:pt x="681" y="1194"/>
                  </a:lnTo>
                  <a:cubicBezTo>
                    <a:pt x="857" y="1092"/>
                    <a:pt x="1000" y="848"/>
                    <a:pt x="1000" y="644"/>
                  </a:cubicBezTo>
                  <a:lnTo>
                    <a:pt x="1000" y="229"/>
                  </a:lnTo>
                  <a:cubicBezTo>
                    <a:pt x="1000" y="83"/>
                    <a:pt x="927" y="0"/>
                    <a:pt x="8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9"/>
            <p:cNvSpPr/>
            <p:nvPr/>
          </p:nvSpPr>
          <p:spPr>
            <a:xfrm>
              <a:off x="2314200" y="3793750"/>
              <a:ext cx="149700" cy="103675"/>
            </a:xfrm>
            <a:custGeom>
              <a:rect b="b" l="l" r="r" t="t"/>
              <a:pathLst>
                <a:path extrusionOk="0" h="4147" w="5988">
                  <a:moveTo>
                    <a:pt x="5706" y="0"/>
                  </a:moveTo>
                  <a:cubicBezTo>
                    <a:pt x="5631" y="0"/>
                    <a:pt x="5546" y="25"/>
                    <a:pt x="5454" y="78"/>
                  </a:cubicBezTo>
                  <a:lnTo>
                    <a:pt x="534" y="2920"/>
                  </a:lnTo>
                  <a:cubicBezTo>
                    <a:pt x="239" y="3086"/>
                    <a:pt x="0" y="3484"/>
                    <a:pt x="0" y="3800"/>
                  </a:cubicBezTo>
                  <a:cubicBezTo>
                    <a:pt x="0" y="4021"/>
                    <a:pt x="114" y="4146"/>
                    <a:pt x="283" y="4146"/>
                  </a:cubicBezTo>
                  <a:cubicBezTo>
                    <a:pt x="357" y="4146"/>
                    <a:pt x="443" y="4122"/>
                    <a:pt x="534" y="4069"/>
                  </a:cubicBezTo>
                  <a:lnTo>
                    <a:pt x="5454" y="1226"/>
                  </a:lnTo>
                  <a:cubicBezTo>
                    <a:pt x="5750" y="1060"/>
                    <a:pt x="5988" y="663"/>
                    <a:pt x="5988" y="346"/>
                  </a:cubicBezTo>
                  <a:cubicBezTo>
                    <a:pt x="5988" y="125"/>
                    <a:pt x="5874" y="0"/>
                    <a:pt x="570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9"/>
            <p:cNvSpPr/>
            <p:nvPr/>
          </p:nvSpPr>
          <p:spPr>
            <a:xfrm>
              <a:off x="2263275" y="3880750"/>
              <a:ext cx="199525" cy="132525"/>
            </a:xfrm>
            <a:custGeom>
              <a:rect b="b" l="l" r="r" t="t"/>
              <a:pathLst>
                <a:path extrusionOk="0" h="5301" w="7981">
                  <a:moveTo>
                    <a:pt x="7698" y="0"/>
                  </a:moveTo>
                  <a:cubicBezTo>
                    <a:pt x="7624" y="0"/>
                    <a:pt x="7540" y="24"/>
                    <a:pt x="7451" y="75"/>
                  </a:cubicBezTo>
                  <a:lnTo>
                    <a:pt x="531" y="4070"/>
                  </a:lnTo>
                  <a:cubicBezTo>
                    <a:pt x="239" y="4241"/>
                    <a:pt x="1" y="4635"/>
                    <a:pt x="1" y="4955"/>
                  </a:cubicBezTo>
                  <a:cubicBezTo>
                    <a:pt x="1" y="5175"/>
                    <a:pt x="115" y="5300"/>
                    <a:pt x="282" y="5300"/>
                  </a:cubicBezTo>
                  <a:cubicBezTo>
                    <a:pt x="356" y="5300"/>
                    <a:pt x="441" y="5275"/>
                    <a:pt x="531" y="5223"/>
                  </a:cubicBezTo>
                  <a:lnTo>
                    <a:pt x="7451" y="1228"/>
                  </a:lnTo>
                  <a:cubicBezTo>
                    <a:pt x="7743" y="1058"/>
                    <a:pt x="7981" y="663"/>
                    <a:pt x="7981" y="348"/>
                  </a:cubicBezTo>
                  <a:cubicBezTo>
                    <a:pt x="7981" y="125"/>
                    <a:pt x="7866" y="0"/>
                    <a:pt x="769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9"/>
            <p:cNvSpPr/>
            <p:nvPr/>
          </p:nvSpPr>
          <p:spPr>
            <a:xfrm>
              <a:off x="2263275" y="4036900"/>
              <a:ext cx="24950" cy="36225"/>
            </a:xfrm>
            <a:custGeom>
              <a:rect b="b" l="l" r="r" t="t"/>
              <a:pathLst>
                <a:path extrusionOk="0" h="1449" w="998">
                  <a:moveTo>
                    <a:pt x="821" y="0"/>
                  </a:moveTo>
                  <a:cubicBezTo>
                    <a:pt x="778" y="0"/>
                    <a:pt x="730" y="14"/>
                    <a:pt x="678" y="44"/>
                  </a:cubicBezTo>
                  <a:lnTo>
                    <a:pt x="321" y="252"/>
                  </a:lnTo>
                  <a:cubicBezTo>
                    <a:pt x="144" y="353"/>
                    <a:pt x="1" y="602"/>
                    <a:pt x="1" y="806"/>
                  </a:cubicBezTo>
                  <a:lnTo>
                    <a:pt x="1" y="1221"/>
                  </a:lnTo>
                  <a:cubicBezTo>
                    <a:pt x="1" y="1365"/>
                    <a:pt x="72" y="1448"/>
                    <a:pt x="177" y="1448"/>
                  </a:cubicBezTo>
                  <a:cubicBezTo>
                    <a:pt x="220" y="1448"/>
                    <a:pt x="269" y="1434"/>
                    <a:pt x="321" y="1404"/>
                  </a:cubicBezTo>
                  <a:lnTo>
                    <a:pt x="678" y="1197"/>
                  </a:lnTo>
                  <a:cubicBezTo>
                    <a:pt x="854" y="1095"/>
                    <a:pt x="997" y="846"/>
                    <a:pt x="997" y="642"/>
                  </a:cubicBezTo>
                  <a:lnTo>
                    <a:pt x="997" y="228"/>
                  </a:lnTo>
                  <a:cubicBezTo>
                    <a:pt x="997" y="83"/>
                    <a:pt x="926"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9"/>
            <p:cNvSpPr/>
            <p:nvPr/>
          </p:nvSpPr>
          <p:spPr>
            <a:xfrm>
              <a:off x="2313175" y="3938325"/>
              <a:ext cx="149625" cy="103750"/>
            </a:xfrm>
            <a:custGeom>
              <a:rect b="b" l="l" r="r" t="t"/>
              <a:pathLst>
                <a:path extrusionOk="0" h="4150" w="5985">
                  <a:moveTo>
                    <a:pt x="5702" y="1"/>
                  </a:moveTo>
                  <a:cubicBezTo>
                    <a:pt x="5628" y="1"/>
                    <a:pt x="5544" y="25"/>
                    <a:pt x="5455" y="77"/>
                  </a:cubicBezTo>
                  <a:lnTo>
                    <a:pt x="531" y="2920"/>
                  </a:lnTo>
                  <a:cubicBezTo>
                    <a:pt x="239" y="3090"/>
                    <a:pt x="1" y="3484"/>
                    <a:pt x="1" y="3804"/>
                  </a:cubicBezTo>
                  <a:cubicBezTo>
                    <a:pt x="1" y="4023"/>
                    <a:pt x="115" y="4149"/>
                    <a:pt x="283" y="4149"/>
                  </a:cubicBezTo>
                  <a:cubicBezTo>
                    <a:pt x="357" y="4149"/>
                    <a:pt x="441" y="4124"/>
                    <a:pt x="531" y="4072"/>
                  </a:cubicBezTo>
                  <a:lnTo>
                    <a:pt x="5455" y="1230"/>
                  </a:lnTo>
                  <a:cubicBezTo>
                    <a:pt x="5747" y="1060"/>
                    <a:pt x="5985" y="666"/>
                    <a:pt x="5985" y="346"/>
                  </a:cubicBezTo>
                  <a:cubicBezTo>
                    <a:pt x="5985" y="127"/>
                    <a:pt x="5870" y="1"/>
                    <a:pt x="570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9"/>
            <p:cNvSpPr/>
            <p:nvPr/>
          </p:nvSpPr>
          <p:spPr>
            <a:xfrm>
              <a:off x="2263275" y="4094550"/>
              <a:ext cx="24950" cy="36200"/>
            </a:xfrm>
            <a:custGeom>
              <a:rect b="b" l="l" r="r" t="t"/>
              <a:pathLst>
                <a:path extrusionOk="0" h="1448" w="998">
                  <a:moveTo>
                    <a:pt x="819" y="0"/>
                  </a:moveTo>
                  <a:cubicBezTo>
                    <a:pt x="777" y="0"/>
                    <a:pt x="729" y="14"/>
                    <a:pt x="678" y="43"/>
                  </a:cubicBezTo>
                  <a:lnTo>
                    <a:pt x="321" y="251"/>
                  </a:lnTo>
                  <a:cubicBezTo>
                    <a:pt x="144" y="353"/>
                    <a:pt x="1" y="601"/>
                    <a:pt x="1" y="805"/>
                  </a:cubicBezTo>
                  <a:lnTo>
                    <a:pt x="1" y="1220"/>
                  </a:lnTo>
                  <a:cubicBezTo>
                    <a:pt x="1" y="1364"/>
                    <a:pt x="72" y="1447"/>
                    <a:pt x="177" y="1447"/>
                  </a:cubicBezTo>
                  <a:cubicBezTo>
                    <a:pt x="220" y="1447"/>
                    <a:pt x="269" y="1433"/>
                    <a:pt x="321" y="1404"/>
                  </a:cubicBezTo>
                  <a:lnTo>
                    <a:pt x="678" y="1196"/>
                  </a:lnTo>
                  <a:cubicBezTo>
                    <a:pt x="854" y="1094"/>
                    <a:pt x="997" y="849"/>
                    <a:pt x="997" y="645"/>
                  </a:cubicBezTo>
                  <a:lnTo>
                    <a:pt x="997" y="230"/>
                  </a:lnTo>
                  <a:cubicBezTo>
                    <a:pt x="997" y="85"/>
                    <a:pt x="925" y="0"/>
                    <a:pt x="8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9"/>
            <p:cNvSpPr/>
            <p:nvPr/>
          </p:nvSpPr>
          <p:spPr>
            <a:xfrm>
              <a:off x="2313175" y="3996025"/>
              <a:ext cx="149625" cy="103675"/>
            </a:xfrm>
            <a:custGeom>
              <a:rect b="b" l="l" r="r" t="t"/>
              <a:pathLst>
                <a:path extrusionOk="0" h="4147" w="5985">
                  <a:moveTo>
                    <a:pt x="5704" y="1"/>
                  </a:moveTo>
                  <a:cubicBezTo>
                    <a:pt x="5630" y="1"/>
                    <a:pt x="5545" y="26"/>
                    <a:pt x="5455" y="78"/>
                  </a:cubicBezTo>
                  <a:lnTo>
                    <a:pt x="531" y="2917"/>
                  </a:lnTo>
                  <a:cubicBezTo>
                    <a:pt x="239" y="3087"/>
                    <a:pt x="1" y="3485"/>
                    <a:pt x="1" y="3801"/>
                  </a:cubicBezTo>
                  <a:cubicBezTo>
                    <a:pt x="1" y="4022"/>
                    <a:pt x="114" y="4147"/>
                    <a:pt x="281" y="4147"/>
                  </a:cubicBezTo>
                  <a:cubicBezTo>
                    <a:pt x="356" y="4147"/>
                    <a:pt x="441" y="4122"/>
                    <a:pt x="531" y="4069"/>
                  </a:cubicBezTo>
                  <a:lnTo>
                    <a:pt x="5455" y="1227"/>
                  </a:lnTo>
                  <a:cubicBezTo>
                    <a:pt x="5747" y="1061"/>
                    <a:pt x="5985" y="663"/>
                    <a:pt x="5985" y="347"/>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9"/>
            <p:cNvSpPr/>
            <p:nvPr/>
          </p:nvSpPr>
          <p:spPr>
            <a:xfrm>
              <a:off x="2263275" y="4152150"/>
              <a:ext cx="24950" cy="36150"/>
            </a:xfrm>
            <a:custGeom>
              <a:rect b="b" l="l" r="r" t="t"/>
              <a:pathLst>
                <a:path extrusionOk="0" h="1446" w="998">
                  <a:moveTo>
                    <a:pt x="821" y="0"/>
                  </a:moveTo>
                  <a:cubicBezTo>
                    <a:pt x="778" y="0"/>
                    <a:pt x="730" y="15"/>
                    <a:pt x="678" y="44"/>
                  </a:cubicBezTo>
                  <a:lnTo>
                    <a:pt x="321" y="252"/>
                  </a:lnTo>
                  <a:cubicBezTo>
                    <a:pt x="144" y="354"/>
                    <a:pt x="1" y="598"/>
                    <a:pt x="1" y="802"/>
                  </a:cubicBezTo>
                  <a:lnTo>
                    <a:pt x="1" y="1218"/>
                  </a:lnTo>
                  <a:cubicBezTo>
                    <a:pt x="1" y="1362"/>
                    <a:pt x="72" y="1445"/>
                    <a:pt x="177" y="1445"/>
                  </a:cubicBezTo>
                  <a:cubicBezTo>
                    <a:pt x="220" y="1445"/>
                    <a:pt x="269" y="1431"/>
                    <a:pt x="321" y="1401"/>
                  </a:cubicBezTo>
                  <a:lnTo>
                    <a:pt x="678" y="1193"/>
                  </a:lnTo>
                  <a:cubicBezTo>
                    <a:pt x="854" y="1091"/>
                    <a:pt x="997" y="846"/>
                    <a:pt x="997" y="642"/>
                  </a:cubicBezTo>
                  <a:lnTo>
                    <a:pt x="997" y="228"/>
                  </a:lnTo>
                  <a:cubicBezTo>
                    <a:pt x="997" y="84"/>
                    <a:pt x="926"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9"/>
            <p:cNvSpPr/>
            <p:nvPr/>
          </p:nvSpPr>
          <p:spPr>
            <a:xfrm>
              <a:off x="2313175" y="4053575"/>
              <a:ext cx="149625" cy="103700"/>
            </a:xfrm>
            <a:custGeom>
              <a:rect b="b" l="l" r="r" t="t"/>
              <a:pathLst>
                <a:path extrusionOk="0" h="4148" w="5985">
                  <a:moveTo>
                    <a:pt x="5704" y="0"/>
                  </a:moveTo>
                  <a:cubicBezTo>
                    <a:pt x="5630" y="0"/>
                    <a:pt x="5545" y="25"/>
                    <a:pt x="5455" y="77"/>
                  </a:cubicBezTo>
                  <a:lnTo>
                    <a:pt x="531" y="2920"/>
                  </a:lnTo>
                  <a:cubicBezTo>
                    <a:pt x="239" y="3090"/>
                    <a:pt x="1" y="3484"/>
                    <a:pt x="1" y="3801"/>
                  </a:cubicBezTo>
                  <a:cubicBezTo>
                    <a:pt x="1" y="4023"/>
                    <a:pt x="115" y="4147"/>
                    <a:pt x="283" y="4147"/>
                  </a:cubicBezTo>
                  <a:cubicBezTo>
                    <a:pt x="357" y="4147"/>
                    <a:pt x="442" y="4123"/>
                    <a:pt x="531" y="4072"/>
                  </a:cubicBezTo>
                  <a:lnTo>
                    <a:pt x="5455" y="1230"/>
                  </a:lnTo>
                  <a:cubicBezTo>
                    <a:pt x="5747" y="1061"/>
                    <a:pt x="5985" y="662"/>
                    <a:pt x="5985" y="347"/>
                  </a:cubicBezTo>
                  <a:cubicBezTo>
                    <a:pt x="5985" y="125"/>
                    <a:pt x="5871" y="0"/>
                    <a:pt x="57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9"/>
            <p:cNvSpPr/>
            <p:nvPr/>
          </p:nvSpPr>
          <p:spPr>
            <a:xfrm>
              <a:off x="2263275" y="4209675"/>
              <a:ext cx="24950" cy="36150"/>
            </a:xfrm>
            <a:custGeom>
              <a:rect b="b" l="l" r="r" t="t"/>
              <a:pathLst>
                <a:path extrusionOk="0" h="1446" w="998">
                  <a:moveTo>
                    <a:pt x="819" y="0"/>
                  </a:moveTo>
                  <a:cubicBezTo>
                    <a:pt x="777" y="0"/>
                    <a:pt x="729" y="14"/>
                    <a:pt x="678" y="42"/>
                  </a:cubicBezTo>
                  <a:lnTo>
                    <a:pt x="321" y="252"/>
                  </a:lnTo>
                  <a:cubicBezTo>
                    <a:pt x="144" y="351"/>
                    <a:pt x="1" y="599"/>
                    <a:pt x="1" y="803"/>
                  </a:cubicBezTo>
                  <a:lnTo>
                    <a:pt x="1" y="1218"/>
                  </a:lnTo>
                  <a:cubicBezTo>
                    <a:pt x="1" y="1362"/>
                    <a:pt x="72" y="1445"/>
                    <a:pt x="177" y="1445"/>
                  </a:cubicBezTo>
                  <a:cubicBezTo>
                    <a:pt x="220" y="1445"/>
                    <a:pt x="269" y="1431"/>
                    <a:pt x="321" y="1401"/>
                  </a:cubicBezTo>
                  <a:lnTo>
                    <a:pt x="678" y="1194"/>
                  </a:lnTo>
                  <a:cubicBezTo>
                    <a:pt x="854" y="1092"/>
                    <a:pt x="997" y="847"/>
                    <a:pt x="997" y="643"/>
                  </a:cubicBezTo>
                  <a:lnTo>
                    <a:pt x="997" y="229"/>
                  </a:lnTo>
                  <a:cubicBezTo>
                    <a:pt x="997" y="83"/>
                    <a:pt x="925" y="0"/>
                    <a:pt x="8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9"/>
            <p:cNvSpPr/>
            <p:nvPr/>
          </p:nvSpPr>
          <p:spPr>
            <a:xfrm>
              <a:off x="2313175" y="4111100"/>
              <a:ext cx="149625" cy="103675"/>
            </a:xfrm>
            <a:custGeom>
              <a:rect b="b" l="l" r="r" t="t"/>
              <a:pathLst>
                <a:path extrusionOk="0" h="4147" w="5985">
                  <a:moveTo>
                    <a:pt x="5704" y="1"/>
                  </a:moveTo>
                  <a:cubicBezTo>
                    <a:pt x="5630" y="1"/>
                    <a:pt x="5545" y="26"/>
                    <a:pt x="5455" y="78"/>
                  </a:cubicBezTo>
                  <a:lnTo>
                    <a:pt x="531" y="2921"/>
                  </a:lnTo>
                  <a:cubicBezTo>
                    <a:pt x="239" y="3087"/>
                    <a:pt x="1" y="3485"/>
                    <a:pt x="1" y="3801"/>
                  </a:cubicBezTo>
                  <a:cubicBezTo>
                    <a:pt x="1" y="4022"/>
                    <a:pt x="115" y="4147"/>
                    <a:pt x="282" y="4147"/>
                  </a:cubicBezTo>
                  <a:cubicBezTo>
                    <a:pt x="356" y="4147"/>
                    <a:pt x="441" y="4122"/>
                    <a:pt x="531" y="4070"/>
                  </a:cubicBezTo>
                  <a:lnTo>
                    <a:pt x="5455" y="1231"/>
                  </a:lnTo>
                  <a:cubicBezTo>
                    <a:pt x="5747" y="1061"/>
                    <a:pt x="5985" y="663"/>
                    <a:pt x="5985" y="347"/>
                  </a:cubicBezTo>
                  <a:cubicBezTo>
                    <a:pt x="5985" y="126"/>
                    <a:pt x="5871" y="1"/>
                    <a:pt x="570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9"/>
            <p:cNvSpPr/>
            <p:nvPr/>
          </p:nvSpPr>
          <p:spPr>
            <a:xfrm>
              <a:off x="3162200" y="3145850"/>
              <a:ext cx="374175" cy="249225"/>
            </a:xfrm>
            <a:custGeom>
              <a:rect b="b" l="l" r="r" t="t"/>
              <a:pathLst>
                <a:path extrusionOk="0" h="9969" w="14967">
                  <a:moveTo>
                    <a:pt x="14671" y="1"/>
                  </a:moveTo>
                  <a:cubicBezTo>
                    <a:pt x="14599" y="1"/>
                    <a:pt x="14518" y="24"/>
                    <a:pt x="14433" y="73"/>
                  </a:cubicBezTo>
                  <a:lnTo>
                    <a:pt x="534" y="8100"/>
                  </a:lnTo>
                  <a:cubicBezTo>
                    <a:pt x="239" y="8270"/>
                    <a:pt x="0" y="8681"/>
                    <a:pt x="0" y="9022"/>
                  </a:cubicBezTo>
                  <a:lnTo>
                    <a:pt x="0" y="9590"/>
                  </a:lnTo>
                  <a:cubicBezTo>
                    <a:pt x="0" y="9830"/>
                    <a:pt x="120" y="9969"/>
                    <a:pt x="294" y="9969"/>
                  </a:cubicBezTo>
                  <a:cubicBezTo>
                    <a:pt x="365" y="9969"/>
                    <a:pt x="446" y="9945"/>
                    <a:pt x="531" y="9896"/>
                  </a:cubicBezTo>
                  <a:lnTo>
                    <a:pt x="14436" y="1804"/>
                  </a:lnTo>
                  <a:cubicBezTo>
                    <a:pt x="14728" y="1634"/>
                    <a:pt x="14967" y="1219"/>
                    <a:pt x="14967" y="883"/>
                  </a:cubicBezTo>
                  <a:lnTo>
                    <a:pt x="14967" y="382"/>
                  </a:lnTo>
                  <a:cubicBezTo>
                    <a:pt x="14967" y="141"/>
                    <a:pt x="14846" y="1"/>
                    <a:pt x="146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9"/>
            <p:cNvSpPr/>
            <p:nvPr/>
          </p:nvSpPr>
          <p:spPr>
            <a:xfrm>
              <a:off x="3162200" y="3203375"/>
              <a:ext cx="424075" cy="262100"/>
            </a:xfrm>
            <a:custGeom>
              <a:rect b="b" l="l" r="r" t="t"/>
              <a:pathLst>
                <a:path extrusionOk="0" h="10484" w="16963">
                  <a:moveTo>
                    <a:pt x="16679" y="1"/>
                  </a:moveTo>
                  <a:cubicBezTo>
                    <a:pt x="16604" y="1"/>
                    <a:pt x="16519" y="25"/>
                    <a:pt x="16428" y="77"/>
                  </a:cubicBezTo>
                  <a:lnTo>
                    <a:pt x="534" y="9257"/>
                  </a:lnTo>
                  <a:cubicBezTo>
                    <a:pt x="239" y="9423"/>
                    <a:pt x="0" y="9821"/>
                    <a:pt x="0" y="10137"/>
                  </a:cubicBezTo>
                  <a:cubicBezTo>
                    <a:pt x="0" y="10358"/>
                    <a:pt x="114" y="10484"/>
                    <a:pt x="282" y="10484"/>
                  </a:cubicBezTo>
                  <a:cubicBezTo>
                    <a:pt x="357" y="10484"/>
                    <a:pt x="443" y="10459"/>
                    <a:pt x="534" y="10406"/>
                  </a:cubicBezTo>
                  <a:lnTo>
                    <a:pt x="16428" y="1230"/>
                  </a:lnTo>
                  <a:cubicBezTo>
                    <a:pt x="16724" y="1060"/>
                    <a:pt x="16962" y="666"/>
                    <a:pt x="16962" y="346"/>
                  </a:cubicBezTo>
                  <a:cubicBezTo>
                    <a:pt x="16962" y="127"/>
                    <a:pt x="16848" y="1"/>
                    <a:pt x="16679"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9"/>
            <p:cNvSpPr/>
            <p:nvPr/>
          </p:nvSpPr>
          <p:spPr>
            <a:xfrm>
              <a:off x="3162200" y="3260925"/>
              <a:ext cx="424075" cy="262125"/>
            </a:xfrm>
            <a:custGeom>
              <a:rect b="b" l="l" r="r" t="t"/>
              <a:pathLst>
                <a:path extrusionOk="0" h="10485" w="16963">
                  <a:moveTo>
                    <a:pt x="16679" y="0"/>
                  </a:moveTo>
                  <a:cubicBezTo>
                    <a:pt x="16604" y="0"/>
                    <a:pt x="16519" y="25"/>
                    <a:pt x="16428" y="77"/>
                  </a:cubicBezTo>
                  <a:lnTo>
                    <a:pt x="534" y="9256"/>
                  </a:lnTo>
                  <a:cubicBezTo>
                    <a:pt x="239" y="9426"/>
                    <a:pt x="0" y="9821"/>
                    <a:pt x="0" y="10140"/>
                  </a:cubicBezTo>
                  <a:cubicBezTo>
                    <a:pt x="0" y="10360"/>
                    <a:pt x="115" y="10485"/>
                    <a:pt x="284" y="10485"/>
                  </a:cubicBezTo>
                  <a:cubicBezTo>
                    <a:pt x="359" y="10485"/>
                    <a:pt x="444" y="10460"/>
                    <a:pt x="534" y="10409"/>
                  </a:cubicBezTo>
                  <a:lnTo>
                    <a:pt x="16428" y="1230"/>
                  </a:lnTo>
                  <a:cubicBezTo>
                    <a:pt x="16724" y="1059"/>
                    <a:pt x="16962" y="665"/>
                    <a:pt x="16962" y="345"/>
                  </a:cubicBezTo>
                  <a:cubicBezTo>
                    <a:pt x="16962" y="126"/>
                    <a:pt x="16848" y="0"/>
                    <a:pt x="16679"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9"/>
            <p:cNvSpPr/>
            <p:nvPr/>
          </p:nvSpPr>
          <p:spPr>
            <a:xfrm>
              <a:off x="3162200" y="3318500"/>
              <a:ext cx="424075" cy="262125"/>
            </a:xfrm>
            <a:custGeom>
              <a:rect b="b" l="l" r="r" t="t"/>
              <a:pathLst>
                <a:path extrusionOk="0" h="10485" w="16963">
                  <a:moveTo>
                    <a:pt x="16678" y="1"/>
                  </a:moveTo>
                  <a:cubicBezTo>
                    <a:pt x="16604" y="1"/>
                    <a:pt x="16518" y="25"/>
                    <a:pt x="16428" y="76"/>
                  </a:cubicBezTo>
                  <a:lnTo>
                    <a:pt x="534" y="9255"/>
                  </a:lnTo>
                  <a:cubicBezTo>
                    <a:pt x="239" y="9425"/>
                    <a:pt x="0" y="9820"/>
                    <a:pt x="0" y="10139"/>
                  </a:cubicBezTo>
                  <a:cubicBezTo>
                    <a:pt x="0" y="10358"/>
                    <a:pt x="115" y="10485"/>
                    <a:pt x="283" y="10485"/>
                  </a:cubicBezTo>
                  <a:cubicBezTo>
                    <a:pt x="358" y="10485"/>
                    <a:pt x="443" y="10460"/>
                    <a:pt x="534" y="10407"/>
                  </a:cubicBezTo>
                  <a:lnTo>
                    <a:pt x="16428" y="1228"/>
                  </a:lnTo>
                  <a:cubicBezTo>
                    <a:pt x="16724" y="1058"/>
                    <a:pt x="16962" y="664"/>
                    <a:pt x="16962" y="348"/>
                  </a:cubicBezTo>
                  <a:cubicBezTo>
                    <a:pt x="16962" y="126"/>
                    <a:pt x="16847" y="1"/>
                    <a:pt x="16678"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9"/>
            <p:cNvSpPr/>
            <p:nvPr/>
          </p:nvSpPr>
          <p:spPr>
            <a:xfrm>
              <a:off x="3162200" y="3376075"/>
              <a:ext cx="424075" cy="262100"/>
            </a:xfrm>
            <a:custGeom>
              <a:rect b="b" l="l" r="r" t="t"/>
              <a:pathLst>
                <a:path extrusionOk="0" h="10484" w="16963">
                  <a:moveTo>
                    <a:pt x="16681" y="1"/>
                  </a:moveTo>
                  <a:cubicBezTo>
                    <a:pt x="16605" y="1"/>
                    <a:pt x="16519" y="25"/>
                    <a:pt x="16428" y="78"/>
                  </a:cubicBezTo>
                  <a:lnTo>
                    <a:pt x="534" y="9254"/>
                  </a:lnTo>
                  <a:cubicBezTo>
                    <a:pt x="239" y="9424"/>
                    <a:pt x="0" y="9818"/>
                    <a:pt x="0" y="10138"/>
                  </a:cubicBezTo>
                  <a:cubicBezTo>
                    <a:pt x="0" y="10359"/>
                    <a:pt x="114" y="10484"/>
                    <a:pt x="282" y="10484"/>
                  </a:cubicBezTo>
                  <a:cubicBezTo>
                    <a:pt x="357" y="10484"/>
                    <a:pt x="443" y="10459"/>
                    <a:pt x="534" y="10406"/>
                  </a:cubicBezTo>
                  <a:lnTo>
                    <a:pt x="16428" y="1230"/>
                  </a:lnTo>
                  <a:cubicBezTo>
                    <a:pt x="16724" y="1060"/>
                    <a:pt x="16962" y="663"/>
                    <a:pt x="16962" y="346"/>
                  </a:cubicBezTo>
                  <a:cubicBezTo>
                    <a:pt x="16962" y="125"/>
                    <a:pt x="16849" y="1"/>
                    <a:pt x="16681"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9"/>
            <p:cNvSpPr/>
            <p:nvPr/>
          </p:nvSpPr>
          <p:spPr>
            <a:xfrm>
              <a:off x="3162200" y="3433625"/>
              <a:ext cx="424075" cy="262100"/>
            </a:xfrm>
            <a:custGeom>
              <a:rect b="b" l="l" r="r" t="t"/>
              <a:pathLst>
                <a:path extrusionOk="0" h="10484" w="16963">
                  <a:moveTo>
                    <a:pt x="16679" y="1"/>
                  </a:moveTo>
                  <a:cubicBezTo>
                    <a:pt x="16604" y="1"/>
                    <a:pt x="16519" y="25"/>
                    <a:pt x="16428" y="78"/>
                  </a:cubicBezTo>
                  <a:lnTo>
                    <a:pt x="534" y="9257"/>
                  </a:lnTo>
                  <a:cubicBezTo>
                    <a:pt x="239" y="9424"/>
                    <a:pt x="0" y="9821"/>
                    <a:pt x="0" y="10138"/>
                  </a:cubicBezTo>
                  <a:cubicBezTo>
                    <a:pt x="0" y="10359"/>
                    <a:pt x="114" y="10483"/>
                    <a:pt x="282" y="10483"/>
                  </a:cubicBezTo>
                  <a:cubicBezTo>
                    <a:pt x="357" y="10483"/>
                    <a:pt x="443" y="10458"/>
                    <a:pt x="534" y="10406"/>
                  </a:cubicBezTo>
                  <a:lnTo>
                    <a:pt x="16428" y="1230"/>
                  </a:lnTo>
                  <a:cubicBezTo>
                    <a:pt x="16724" y="1060"/>
                    <a:pt x="16962" y="666"/>
                    <a:pt x="16962" y="346"/>
                  </a:cubicBezTo>
                  <a:cubicBezTo>
                    <a:pt x="16962" y="127"/>
                    <a:pt x="16848" y="1"/>
                    <a:pt x="16679"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9"/>
            <p:cNvSpPr/>
            <p:nvPr/>
          </p:nvSpPr>
          <p:spPr>
            <a:xfrm>
              <a:off x="3162200" y="3491175"/>
              <a:ext cx="424075" cy="262150"/>
            </a:xfrm>
            <a:custGeom>
              <a:rect b="b" l="l" r="r" t="t"/>
              <a:pathLst>
                <a:path extrusionOk="0" h="10486" w="16963">
                  <a:moveTo>
                    <a:pt x="16679" y="0"/>
                  </a:moveTo>
                  <a:cubicBezTo>
                    <a:pt x="16604" y="0"/>
                    <a:pt x="16519" y="25"/>
                    <a:pt x="16428" y="77"/>
                  </a:cubicBezTo>
                  <a:lnTo>
                    <a:pt x="534" y="9257"/>
                  </a:lnTo>
                  <a:cubicBezTo>
                    <a:pt x="239" y="9427"/>
                    <a:pt x="0" y="9821"/>
                    <a:pt x="0" y="10141"/>
                  </a:cubicBezTo>
                  <a:cubicBezTo>
                    <a:pt x="0" y="10360"/>
                    <a:pt x="115" y="10486"/>
                    <a:pt x="284" y="10486"/>
                  </a:cubicBezTo>
                  <a:cubicBezTo>
                    <a:pt x="358" y="10486"/>
                    <a:pt x="444" y="10461"/>
                    <a:pt x="534" y="10409"/>
                  </a:cubicBezTo>
                  <a:lnTo>
                    <a:pt x="16428" y="1230"/>
                  </a:lnTo>
                  <a:cubicBezTo>
                    <a:pt x="16724" y="1060"/>
                    <a:pt x="16962" y="665"/>
                    <a:pt x="16962" y="346"/>
                  </a:cubicBezTo>
                  <a:cubicBezTo>
                    <a:pt x="16962" y="127"/>
                    <a:pt x="16848" y="0"/>
                    <a:pt x="16679"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9"/>
            <p:cNvSpPr/>
            <p:nvPr/>
          </p:nvSpPr>
          <p:spPr>
            <a:xfrm>
              <a:off x="3162200" y="3548775"/>
              <a:ext cx="424075" cy="262100"/>
            </a:xfrm>
            <a:custGeom>
              <a:rect b="b" l="l" r="r" t="t"/>
              <a:pathLst>
                <a:path extrusionOk="0" h="10484" w="16963">
                  <a:moveTo>
                    <a:pt x="16681" y="1"/>
                  </a:moveTo>
                  <a:cubicBezTo>
                    <a:pt x="16606" y="1"/>
                    <a:pt x="16520" y="26"/>
                    <a:pt x="16428" y="79"/>
                  </a:cubicBezTo>
                  <a:lnTo>
                    <a:pt x="534" y="9254"/>
                  </a:lnTo>
                  <a:cubicBezTo>
                    <a:pt x="239" y="9424"/>
                    <a:pt x="0" y="9819"/>
                    <a:pt x="0" y="10138"/>
                  </a:cubicBezTo>
                  <a:cubicBezTo>
                    <a:pt x="0" y="10357"/>
                    <a:pt x="115" y="10483"/>
                    <a:pt x="284" y="10483"/>
                  </a:cubicBezTo>
                  <a:cubicBezTo>
                    <a:pt x="358" y="10483"/>
                    <a:pt x="444" y="10459"/>
                    <a:pt x="534" y="10407"/>
                  </a:cubicBezTo>
                  <a:lnTo>
                    <a:pt x="16428" y="1227"/>
                  </a:lnTo>
                  <a:cubicBezTo>
                    <a:pt x="16724" y="1061"/>
                    <a:pt x="16962" y="663"/>
                    <a:pt x="16962" y="347"/>
                  </a:cubicBezTo>
                  <a:cubicBezTo>
                    <a:pt x="16962" y="126"/>
                    <a:pt x="16849" y="1"/>
                    <a:pt x="16681"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9"/>
            <p:cNvSpPr/>
            <p:nvPr/>
          </p:nvSpPr>
          <p:spPr>
            <a:xfrm>
              <a:off x="3162200" y="3606325"/>
              <a:ext cx="424075" cy="262100"/>
            </a:xfrm>
            <a:custGeom>
              <a:rect b="b" l="l" r="r" t="t"/>
              <a:pathLst>
                <a:path extrusionOk="0" h="10484" w="16963">
                  <a:moveTo>
                    <a:pt x="16680" y="0"/>
                  </a:moveTo>
                  <a:cubicBezTo>
                    <a:pt x="16605" y="0"/>
                    <a:pt x="16519" y="25"/>
                    <a:pt x="16428" y="78"/>
                  </a:cubicBezTo>
                  <a:lnTo>
                    <a:pt x="534" y="9254"/>
                  </a:lnTo>
                  <a:cubicBezTo>
                    <a:pt x="239" y="9424"/>
                    <a:pt x="0" y="9822"/>
                    <a:pt x="0" y="10138"/>
                  </a:cubicBezTo>
                  <a:cubicBezTo>
                    <a:pt x="0" y="10359"/>
                    <a:pt x="114" y="10484"/>
                    <a:pt x="282" y="10484"/>
                  </a:cubicBezTo>
                  <a:cubicBezTo>
                    <a:pt x="357" y="10484"/>
                    <a:pt x="443" y="10459"/>
                    <a:pt x="534" y="10407"/>
                  </a:cubicBezTo>
                  <a:lnTo>
                    <a:pt x="16428" y="1230"/>
                  </a:lnTo>
                  <a:cubicBezTo>
                    <a:pt x="16724" y="1061"/>
                    <a:pt x="16962" y="666"/>
                    <a:pt x="16962" y="347"/>
                  </a:cubicBezTo>
                  <a:cubicBezTo>
                    <a:pt x="16962" y="126"/>
                    <a:pt x="16848" y="0"/>
                    <a:pt x="16680" y="0"/>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9"/>
            <p:cNvSpPr/>
            <p:nvPr/>
          </p:nvSpPr>
          <p:spPr>
            <a:xfrm>
              <a:off x="2563650" y="3390675"/>
              <a:ext cx="548675" cy="852300"/>
            </a:xfrm>
            <a:custGeom>
              <a:rect b="b" l="l" r="r" t="t"/>
              <a:pathLst>
                <a:path extrusionOk="0" h="34092" w="21947">
                  <a:moveTo>
                    <a:pt x="21652" y="1"/>
                  </a:moveTo>
                  <a:cubicBezTo>
                    <a:pt x="21581" y="1"/>
                    <a:pt x="21501" y="24"/>
                    <a:pt x="21416" y="72"/>
                  </a:cubicBezTo>
                  <a:lnTo>
                    <a:pt x="531" y="12131"/>
                  </a:lnTo>
                  <a:cubicBezTo>
                    <a:pt x="239" y="12301"/>
                    <a:pt x="1" y="12712"/>
                    <a:pt x="1" y="13053"/>
                  </a:cubicBezTo>
                  <a:lnTo>
                    <a:pt x="1" y="33713"/>
                  </a:lnTo>
                  <a:cubicBezTo>
                    <a:pt x="1" y="33953"/>
                    <a:pt x="120" y="34092"/>
                    <a:pt x="293" y="34092"/>
                  </a:cubicBezTo>
                  <a:cubicBezTo>
                    <a:pt x="365" y="34092"/>
                    <a:pt x="446" y="34068"/>
                    <a:pt x="531" y="34019"/>
                  </a:cubicBezTo>
                  <a:lnTo>
                    <a:pt x="21416" y="21960"/>
                  </a:lnTo>
                  <a:cubicBezTo>
                    <a:pt x="21709" y="21793"/>
                    <a:pt x="21947" y="21379"/>
                    <a:pt x="21947" y="21042"/>
                  </a:cubicBezTo>
                  <a:lnTo>
                    <a:pt x="21947" y="381"/>
                  </a:lnTo>
                  <a:cubicBezTo>
                    <a:pt x="21947" y="139"/>
                    <a:pt x="21826" y="1"/>
                    <a:pt x="21652"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9"/>
            <p:cNvSpPr/>
            <p:nvPr/>
          </p:nvSpPr>
          <p:spPr>
            <a:xfrm>
              <a:off x="2563650" y="3390675"/>
              <a:ext cx="548675" cy="852275"/>
            </a:xfrm>
            <a:custGeom>
              <a:rect b="b" l="l" r="r" t="t"/>
              <a:pathLst>
                <a:path extrusionOk="0" h="34091" w="21947">
                  <a:moveTo>
                    <a:pt x="21654" y="1"/>
                  </a:moveTo>
                  <a:cubicBezTo>
                    <a:pt x="21583" y="1"/>
                    <a:pt x="21501" y="24"/>
                    <a:pt x="21416" y="72"/>
                  </a:cubicBezTo>
                  <a:lnTo>
                    <a:pt x="531" y="12131"/>
                  </a:lnTo>
                  <a:cubicBezTo>
                    <a:pt x="239" y="12301"/>
                    <a:pt x="1" y="12712"/>
                    <a:pt x="1" y="13053"/>
                  </a:cubicBezTo>
                  <a:lnTo>
                    <a:pt x="1" y="33713"/>
                  </a:lnTo>
                  <a:cubicBezTo>
                    <a:pt x="1" y="33954"/>
                    <a:pt x="120" y="34090"/>
                    <a:pt x="294" y="34090"/>
                  </a:cubicBezTo>
                  <a:cubicBezTo>
                    <a:pt x="365" y="34090"/>
                    <a:pt x="446" y="34070"/>
                    <a:pt x="531" y="34019"/>
                  </a:cubicBezTo>
                  <a:lnTo>
                    <a:pt x="21416" y="21960"/>
                  </a:lnTo>
                  <a:cubicBezTo>
                    <a:pt x="21709" y="21793"/>
                    <a:pt x="21947" y="21379"/>
                    <a:pt x="21947" y="21042"/>
                  </a:cubicBezTo>
                  <a:lnTo>
                    <a:pt x="21947" y="381"/>
                  </a:lnTo>
                  <a:cubicBezTo>
                    <a:pt x="21947" y="140"/>
                    <a:pt x="21827" y="1"/>
                    <a:pt x="21654" y="1"/>
                  </a:cubicBezTo>
                  <a:close/>
                </a:path>
              </a:pathLst>
            </a:custGeom>
            <a:solidFill>
              <a:srgbClr val="D4F8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9"/>
            <p:cNvSpPr/>
            <p:nvPr/>
          </p:nvSpPr>
          <p:spPr>
            <a:xfrm>
              <a:off x="2563650" y="3685525"/>
              <a:ext cx="548675" cy="557450"/>
            </a:xfrm>
            <a:custGeom>
              <a:rect b="b" l="l" r="r" t="t"/>
              <a:pathLst>
                <a:path extrusionOk="0" h="22298" w="21947">
                  <a:moveTo>
                    <a:pt x="16123" y="0"/>
                  </a:moveTo>
                  <a:lnTo>
                    <a:pt x="12632" y="6175"/>
                  </a:lnTo>
                  <a:lnTo>
                    <a:pt x="15086" y="9353"/>
                  </a:lnTo>
                  <a:lnTo>
                    <a:pt x="6985" y="2373"/>
                  </a:lnTo>
                  <a:lnTo>
                    <a:pt x="1" y="17492"/>
                  </a:lnTo>
                  <a:lnTo>
                    <a:pt x="1" y="21919"/>
                  </a:lnTo>
                  <a:cubicBezTo>
                    <a:pt x="1" y="22159"/>
                    <a:pt x="120" y="22298"/>
                    <a:pt x="293" y="22298"/>
                  </a:cubicBezTo>
                  <a:cubicBezTo>
                    <a:pt x="365" y="22298"/>
                    <a:pt x="446" y="22274"/>
                    <a:pt x="531" y="22225"/>
                  </a:cubicBezTo>
                  <a:lnTo>
                    <a:pt x="21416" y="10166"/>
                  </a:lnTo>
                  <a:cubicBezTo>
                    <a:pt x="21709" y="9999"/>
                    <a:pt x="21947" y="9585"/>
                    <a:pt x="21947" y="9248"/>
                  </a:cubicBezTo>
                  <a:lnTo>
                    <a:pt x="21947" y="5324"/>
                  </a:lnTo>
                  <a:lnTo>
                    <a:pt x="1612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9"/>
            <p:cNvSpPr/>
            <p:nvPr/>
          </p:nvSpPr>
          <p:spPr>
            <a:xfrm>
              <a:off x="2948275" y="3521225"/>
              <a:ext cx="78725" cy="101600"/>
            </a:xfrm>
            <a:custGeom>
              <a:rect b="b" l="l" r="r" t="t"/>
              <a:pathLst>
                <a:path extrusionOk="0" h="4064" w="3149">
                  <a:moveTo>
                    <a:pt x="2277" y="1"/>
                  </a:moveTo>
                  <a:cubicBezTo>
                    <a:pt x="2066" y="1"/>
                    <a:pt x="1827" y="69"/>
                    <a:pt x="1575" y="214"/>
                  </a:cubicBezTo>
                  <a:cubicBezTo>
                    <a:pt x="704" y="718"/>
                    <a:pt x="1" y="1939"/>
                    <a:pt x="1" y="2941"/>
                  </a:cubicBezTo>
                  <a:cubicBezTo>
                    <a:pt x="1" y="3653"/>
                    <a:pt x="354" y="4063"/>
                    <a:pt x="871" y="4063"/>
                  </a:cubicBezTo>
                  <a:cubicBezTo>
                    <a:pt x="1082" y="4063"/>
                    <a:pt x="1321" y="3994"/>
                    <a:pt x="1575" y="3849"/>
                  </a:cubicBezTo>
                  <a:cubicBezTo>
                    <a:pt x="2444" y="3346"/>
                    <a:pt x="3148" y="2125"/>
                    <a:pt x="3148" y="1123"/>
                  </a:cubicBezTo>
                  <a:cubicBezTo>
                    <a:pt x="3148" y="411"/>
                    <a:pt x="2794" y="1"/>
                    <a:pt x="22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9"/>
            <p:cNvSpPr/>
            <p:nvPr/>
          </p:nvSpPr>
          <p:spPr>
            <a:xfrm>
              <a:off x="2214425" y="2656275"/>
              <a:ext cx="1371850" cy="953100"/>
            </a:xfrm>
            <a:custGeom>
              <a:rect b="b" l="l" r="r" t="t"/>
              <a:pathLst>
                <a:path extrusionOk="0" h="38124" w="54874">
                  <a:moveTo>
                    <a:pt x="54579" y="0"/>
                  </a:moveTo>
                  <a:cubicBezTo>
                    <a:pt x="54507" y="0"/>
                    <a:pt x="54425" y="24"/>
                    <a:pt x="54339" y="73"/>
                  </a:cubicBezTo>
                  <a:lnTo>
                    <a:pt x="534" y="31141"/>
                  </a:lnTo>
                  <a:cubicBezTo>
                    <a:pt x="238" y="31307"/>
                    <a:pt x="1" y="31722"/>
                    <a:pt x="1" y="32059"/>
                  </a:cubicBezTo>
                  <a:lnTo>
                    <a:pt x="1" y="37743"/>
                  </a:lnTo>
                  <a:cubicBezTo>
                    <a:pt x="1" y="37985"/>
                    <a:pt x="121" y="38124"/>
                    <a:pt x="296" y="38124"/>
                  </a:cubicBezTo>
                  <a:cubicBezTo>
                    <a:pt x="368" y="38124"/>
                    <a:pt x="449" y="38101"/>
                    <a:pt x="534" y="38053"/>
                  </a:cubicBezTo>
                  <a:lnTo>
                    <a:pt x="54339" y="6985"/>
                  </a:lnTo>
                  <a:cubicBezTo>
                    <a:pt x="54635" y="6815"/>
                    <a:pt x="54873" y="6404"/>
                    <a:pt x="54873" y="6064"/>
                  </a:cubicBezTo>
                  <a:lnTo>
                    <a:pt x="54873" y="379"/>
                  </a:lnTo>
                  <a:cubicBezTo>
                    <a:pt x="54873" y="139"/>
                    <a:pt x="54754" y="0"/>
                    <a:pt x="5457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9"/>
            <p:cNvSpPr/>
            <p:nvPr/>
          </p:nvSpPr>
          <p:spPr>
            <a:xfrm>
              <a:off x="3087400" y="2772825"/>
              <a:ext cx="399075" cy="270100"/>
            </a:xfrm>
            <a:custGeom>
              <a:rect b="b" l="l" r="r" t="t"/>
              <a:pathLst>
                <a:path extrusionOk="0" h="10804" w="15963">
                  <a:moveTo>
                    <a:pt x="15963" y="1"/>
                  </a:moveTo>
                  <a:lnTo>
                    <a:pt x="320" y="9031"/>
                  </a:lnTo>
                  <a:cubicBezTo>
                    <a:pt x="143" y="9133"/>
                    <a:pt x="0" y="9381"/>
                    <a:pt x="0" y="9585"/>
                  </a:cubicBezTo>
                  <a:lnTo>
                    <a:pt x="0" y="10575"/>
                  </a:lnTo>
                  <a:cubicBezTo>
                    <a:pt x="0" y="10720"/>
                    <a:pt x="73" y="10804"/>
                    <a:pt x="179" y="10804"/>
                  </a:cubicBezTo>
                  <a:cubicBezTo>
                    <a:pt x="221" y="10804"/>
                    <a:pt x="269" y="10790"/>
                    <a:pt x="320" y="10762"/>
                  </a:cubicBezTo>
                  <a:lnTo>
                    <a:pt x="15963" y="1728"/>
                  </a:lnTo>
                  <a:lnTo>
                    <a:pt x="15963"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9"/>
            <p:cNvSpPr/>
            <p:nvPr/>
          </p:nvSpPr>
          <p:spPr>
            <a:xfrm>
              <a:off x="3486450" y="2747550"/>
              <a:ext cx="49925" cy="68500"/>
            </a:xfrm>
            <a:custGeom>
              <a:rect b="b" l="l" r="r" t="t"/>
              <a:pathLst>
                <a:path extrusionOk="0" h="2740" w="1997">
                  <a:moveTo>
                    <a:pt x="1819" y="0"/>
                  </a:moveTo>
                  <a:cubicBezTo>
                    <a:pt x="1776" y="0"/>
                    <a:pt x="1728" y="14"/>
                    <a:pt x="1677" y="43"/>
                  </a:cubicBezTo>
                  <a:lnTo>
                    <a:pt x="1" y="1012"/>
                  </a:lnTo>
                  <a:lnTo>
                    <a:pt x="1" y="2739"/>
                  </a:lnTo>
                  <a:lnTo>
                    <a:pt x="1677" y="1770"/>
                  </a:lnTo>
                  <a:cubicBezTo>
                    <a:pt x="1854" y="1672"/>
                    <a:pt x="1997" y="1423"/>
                    <a:pt x="1997" y="1219"/>
                  </a:cubicBezTo>
                  <a:lnTo>
                    <a:pt x="1997" y="227"/>
                  </a:lnTo>
                  <a:cubicBezTo>
                    <a:pt x="1997" y="84"/>
                    <a:pt x="1924" y="0"/>
                    <a:pt x="18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9"/>
            <p:cNvSpPr/>
            <p:nvPr/>
          </p:nvSpPr>
          <p:spPr>
            <a:xfrm>
              <a:off x="3500900" y="2764350"/>
              <a:ext cx="25800" cy="31375"/>
            </a:xfrm>
            <a:custGeom>
              <a:rect b="b" l="l" r="r" t="t"/>
              <a:pathLst>
                <a:path extrusionOk="0" h="1255" w="1032">
                  <a:moveTo>
                    <a:pt x="528" y="139"/>
                  </a:moveTo>
                  <a:cubicBezTo>
                    <a:pt x="545" y="139"/>
                    <a:pt x="562" y="143"/>
                    <a:pt x="579" y="153"/>
                  </a:cubicBezTo>
                  <a:cubicBezTo>
                    <a:pt x="640" y="187"/>
                    <a:pt x="681" y="296"/>
                    <a:pt x="681" y="432"/>
                  </a:cubicBezTo>
                  <a:cubicBezTo>
                    <a:pt x="681" y="694"/>
                    <a:pt x="541" y="993"/>
                    <a:pt x="375" y="1088"/>
                  </a:cubicBezTo>
                  <a:cubicBezTo>
                    <a:pt x="345" y="1106"/>
                    <a:pt x="317" y="1115"/>
                    <a:pt x="292" y="1115"/>
                  </a:cubicBezTo>
                  <a:cubicBezTo>
                    <a:pt x="274" y="1115"/>
                    <a:pt x="257" y="1110"/>
                    <a:pt x="242" y="1102"/>
                  </a:cubicBezTo>
                  <a:cubicBezTo>
                    <a:pt x="178" y="1068"/>
                    <a:pt x="140" y="959"/>
                    <a:pt x="140" y="823"/>
                  </a:cubicBezTo>
                  <a:cubicBezTo>
                    <a:pt x="140" y="561"/>
                    <a:pt x="280" y="262"/>
                    <a:pt x="443" y="167"/>
                  </a:cubicBezTo>
                  <a:cubicBezTo>
                    <a:pt x="473" y="150"/>
                    <a:pt x="504" y="139"/>
                    <a:pt x="528" y="139"/>
                  </a:cubicBezTo>
                  <a:close/>
                  <a:moveTo>
                    <a:pt x="529" y="0"/>
                  </a:moveTo>
                  <a:cubicBezTo>
                    <a:pt x="479" y="0"/>
                    <a:pt x="426" y="15"/>
                    <a:pt x="375" y="45"/>
                  </a:cubicBezTo>
                  <a:cubicBezTo>
                    <a:pt x="164" y="167"/>
                    <a:pt x="0" y="506"/>
                    <a:pt x="0" y="823"/>
                  </a:cubicBezTo>
                  <a:cubicBezTo>
                    <a:pt x="0" y="1013"/>
                    <a:pt x="62" y="1159"/>
                    <a:pt x="171" y="1224"/>
                  </a:cubicBezTo>
                  <a:cubicBezTo>
                    <a:pt x="208" y="1245"/>
                    <a:pt x="249" y="1255"/>
                    <a:pt x="289" y="1255"/>
                  </a:cubicBezTo>
                  <a:cubicBezTo>
                    <a:pt x="341" y="1255"/>
                    <a:pt x="391" y="1238"/>
                    <a:pt x="443" y="1211"/>
                  </a:cubicBezTo>
                  <a:cubicBezTo>
                    <a:pt x="568" y="1136"/>
                    <a:pt x="677" y="983"/>
                    <a:pt x="745" y="806"/>
                  </a:cubicBezTo>
                  <a:lnTo>
                    <a:pt x="932" y="864"/>
                  </a:lnTo>
                  <a:cubicBezTo>
                    <a:pt x="939" y="867"/>
                    <a:pt x="946" y="867"/>
                    <a:pt x="953" y="867"/>
                  </a:cubicBezTo>
                  <a:cubicBezTo>
                    <a:pt x="983" y="867"/>
                    <a:pt x="1011" y="847"/>
                    <a:pt x="1020" y="816"/>
                  </a:cubicBezTo>
                  <a:cubicBezTo>
                    <a:pt x="1031" y="782"/>
                    <a:pt x="1011" y="741"/>
                    <a:pt x="976" y="731"/>
                  </a:cubicBezTo>
                  <a:lnTo>
                    <a:pt x="790" y="674"/>
                  </a:lnTo>
                  <a:cubicBezTo>
                    <a:pt x="807" y="592"/>
                    <a:pt x="816" y="511"/>
                    <a:pt x="816" y="432"/>
                  </a:cubicBezTo>
                  <a:cubicBezTo>
                    <a:pt x="816" y="241"/>
                    <a:pt x="755" y="95"/>
                    <a:pt x="647" y="31"/>
                  </a:cubicBezTo>
                  <a:cubicBezTo>
                    <a:pt x="611" y="11"/>
                    <a:pt x="571" y="0"/>
                    <a:pt x="52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9"/>
            <p:cNvSpPr/>
            <p:nvPr/>
          </p:nvSpPr>
          <p:spPr>
            <a:xfrm>
              <a:off x="2563650" y="2857875"/>
              <a:ext cx="1022625" cy="780275"/>
            </a:xfrm>
            <a:custGeom>
              <a:rect b="b" l="l" r="r" t="t"/>
              <a:pathLst>
                <a:path extrusionOk="0" h="31211" w="40905">
                  <a:moveTo>
                    <a:pt x="40610" y="1"/>
                  </a:moveTo>
                  <a:cubicBezTo>
                    <a:pt x="40538" y="1"/>
                    <a:pt x="40457" y="24"/>
                    <a:pt x="40370" y="74"/>
                  </a:cubicBezTo>
                  <a:lnTo>
                    <a:pt x="531" y="23077"/>
                  </a:lnTo>
                  <a:cubicBezTo>
                    <a:pt x="239" y="23243"/>
                    <a:pt x="1" y="23658"/>
                    <a:pt x="1" y="23995"/>
                  </a:cubicBezTo>
                  <a:lnTo>
                    <a:pt x="1" y="30832"/>
                  </a:lnTo>
                  <a:cubicBezTo>
                    <a:pt x="1" y="31072"/>
                    <a:pt x="120" y="31211"/>
                    <a:pt x="293" y="31211"/>
                  </a:cubicBezTo>
                  <a:cubicBezTo>
                    <a:pt x="365" y="31211"/>
                    <a:pt x="446" y="31187"/>
                    <a:pt x="531" y="31137"/>
                  </a:cubicBezTo>
                  <a:lnTo>
                    <a:pt x="40370" y="8138"/>
                  </a:lnTo>
                  <a:cubicBezTo>
                    <a:pt x="40666" y="7968"/>
                    <a:pt x="40904" y="7556"/>
                    <a:pt x="40904" y="7217"/>
                  </a:cubicBezTo>
                  <a:lnTo>
                    <a:pt x="40904" y="380"/>
                  </a:lnTo>
                  <a:cubicBezTo>
                    <a:pt x="40904" y="139"/>
                    <a:pt x="40785" y="1"/>
                    <a:pt x="40610"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9"/>
            <p:cNvSpPr/>
            <p:nvPr/>
          </p:nvSpPr>
          <p:spPr>
            <a:xfrm>
              <a:off x="2563650" y="2857925"/>
              <a:ext cx="1022625" cy="780275"/>
            </a:xfrm>
            <a:custGeom>
              <a:rect b="b" l="l" r="r" t="t"/>
              <a:pathLst>
                <a:path extrusionOk="0" h="31211" w="40905">
                  <a:moveTo>
                    <a:pt x="40608" y="0"/>
                  </a:moveTo>
                  <a:cubicBezTo>
                    <a:pt x="40537" y="0"/>
                    <a:pt x="40456" y="21"/>
                    <a:pt x="40370" y="72"/>
                  </a:cubicBezTo>
                  <a:lnTo>
                    <a:pt x="531" y="23075"/>
                  </a:lnTo>
                  <a:cubicBezTo>
                    <a:pt x="239" y="23241"/>
                    <a:pt x="1" y="23656"/>
                    <a:pt x="1" y="23993"/>
                  </a:cubicBezTo>
                  <a:lnTo>
                    <a:pt x="1" y="30830"/>
                  </a:lnTo>
                  <a:cubicBezTo>
                    <a:pt x="1" y="31071"/>
                    <a:pt x="120" y="31211"/>
                    <a:pt x="294" y="31211"/>
                  </a:cubicBezTo>
                  <a:cubicBezTo>
                    <a:pt x="365" y="31211"/>
                    <a:pt x="446" y="31187"/>
                    <a:pt x="531" y="31135"/>
                  </a:cubicBezTo>
                  <a:lnTo>
                    <a:pt x="40370" y="8136"/>
                  </a:lnTo>
                  <a:cubicBezTo>
                    <a:pt x="40666" y="7966"/>
                    <a:pt x="40904" y="7554"/>
                    <a:pt x="40904" y="7215"/>
                  </a:cubicBezTo>
                  <a:lnTo>
                    <a:pt x="40904" y="378"/>
                  </a:lnTo>
                  <a:cubicBezTo>
                    <a:pt x="40904" y="137"/>
                    <a:pt x="40782" y="0"/>
                    <a:pt x="406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9"/>
            <p:cNvSpPr/>
            <p:nvPr/>
          </p:nvSpPr>
          <p:spPr>
            <a:xfrm>
              <a:off x="2164625" y="2477650"/>
              <a:ext cx="1471450" cy="936000"/>
            </a:xfrm>
            <a:custGeom>
              <a:rect b="b" l="l" r="r" t="t"/>
              <a:pathLst>
                <a:path extrusionOk="0" h="37440" w="58858">
                  <a:moveTo>
                    <a:pt x="58857" y="0"/>
                  </a:moveTo>
                  <a:lnTo>
                    <a:pt x="16958" y="24190"/>
                  </a:lnTo>
                  <a:cubicBezTo>
                    <a:pt x="16878" y="24237"/>
                    <a:pt x="16813" y="24258"/>
                    <a:pt x="16758" y="24258"/>
                  </a:cubicBezTo>
                  <a:cubicBezTo>
                    <a:pt x="16613" y="24258"/>
                    <a:pt x="16535" y="24112"/>
                    <a:pt x="16415" y="23904"/>
                  </a:cubicBezTo>
                  <a:lnTo>
                    <a:pt x="15962" y="23079"/>
                  </a:lnTo>
                  <a:cubicBezTo>
                    <a:pt x="15832" y="22864"/>
                    <a:pt x="15699" y="22779"/>
                    <a:pt x="15553" y="22779"/>
                  </a:cubicBezTo>
                  <a:cubicBezTo>
                    <a:pt x="15448" y="22779"/>
                    <a:pt x="15335" y="22824"/>
                    <a:pt x="15211" y="22895"/>
                  </a:cubicBezTo>
                  <a:lnTo>
                    <a:pt x="2526" y="30222"/>
                  </a:lnTo>
                  <a:cubicBezTo>
                    <a:pt x="2230" y="30388"/>
                    <a:pt x="2111" y="30694"/>
                    <a:pt x="1993" y="31140"/>
                  </a:cubicBezTo>
                  <a:lnTo>
                    <a:pt x="1621" y="32428"/>
                  </a:lnTo>
                  <a:cubicBezTo>
                    <a:pt x="1483" y="32921"/>
                    <a:pt x="1384" y="33179"/>
                    <a:pt x="1091" y="33349"/>
                  </a:cubicBezTo>
                  <a:lnTo>
                    <a:pt x="0" y="33982"/>
                  </a:lnTo>
                  <a:lnTo>
                    <a:pt x="0" y="37440"/>
                  </a:lnTo>
                  <a:lnTo>
                    <a:pt x="58857" y="3462"/>
                  </a:lnTo>
                  <a:lnTo>
                    <a:pt x="58857" y="0"/>
                  </a:ln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9"/>
            <p:cNvSpPr/>
            <p:nvPr/>
          </p:nvSpPr>
          <p:spPr>
            <a:xfrm>
              <a:off x="3557000" y="2448925"/>
              <a:ext cx="33425" cy="43200"/>
            </a:xfrm>
            <a:custGeom>
              <a:rect b="b" l="l" r="r" t="t"/>
              <a:pathLst>
                <a:path extrusionOk="0" h="1728" w="1337">
                  <a:moveTo>
                    <a:pt x="967" y="1"/>
                  </a:moveTo>
                  <a:cubicBezTo>
                    <a:pt x="877" y="1"/>
                    <a:pt x="775" y="30"/>
                    <a:pt x="667" y="93"/>
                  </a:cubicBezTo>
                  <a:cubicBezTo>
                    <a:pt x="300" y="306"/>
                    <a:pt x="0" y="823"/>
                    <a:pt x="0" y="1251"/>
                  </a:cubicBezTo>
                  <a:cubicBezTo>
                    <a:pt x="0" y="1553"/>
                    <a:pt x="151" y="1728"/>
                    <a:pt x="369" y="1728"/>
                  </a:cubicBezTo>
                  <a:cubicBezTo>
                    <a:pt x="459" y="1728"/>
                    <a:pt x="560" y="1698"/>
                    <a:pt x="667" y="1636"/>
                  </a:cubicBezTo>
                  <a:cubicBezTo>
                    <a:pt x="1037" y="1425"/>
                    <a:pt x="1337" y="905"/>
                    <a:pt x="1337" y="476"/>
                  </a:cubicBezTo>
                  <a:cubicBezTo>
                    <a:pt x="1337" y="175"/>
                    <a:pt x="1186" y="1"/>
                    <a:pt x="9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9"/>
            <p:cNvSpPr/>
            <p:nvPr/>
          </p:nvSpPr>
          <p:spPr>
            <a:xfrm>
              <a:off x="3496750" y="2483650"/>
              <a:ext cx="33500" cy="43225"/>
            </a:xfrm>
            <a:custGeom>
              <a:rect b="b" l="l" r="r" t="t"/>
              <a:pathLst>
                <a:path extrusionOk="0" h="1729" w="1340">
                  <a:moveTo>
                    <a:pt x="968" y="0"/>
                  </a:moveTo>
                  <a:cubicBezTo>
                    <a:pt x="878" y="0"/>
                    <a:pt x="777" y="29"/>
                    <a:pt x="670" y="91"/>
                  </a:cubicBezTo>
                  <a:cubicBezTo>
                    <a:pt x="299" y="305"/>
                    <a:pt x="0" y="825"/>
                    <a:pt x="0" y="1249"/>
                  </a:cubicBezTo>
                  <a:cubicBezTo>
                    <a:pt x="0" y="1553"/>
                    <a:pt x="151" y="1729"/>
                    <a:pt x="370" y="1729"/>
                  </a:cubicBezTo>
                  <a:cubicBezTo>
                    <a:pt x="460" y="1729"/>
                    <a:pt x="562" y="1699"/>
                    <a:pt x="670" y="1637"/>
                  </a:cubicBezTo>
                  <a:cubicBezTo>
                    <a:pt x="1037" y="1423"/>
                    <a:pt x="1340" y="903"/>
                    <a:pt x="1340" y="478"/>
                  </a:cubicBezTo>
                  <a:cubicBezTo>
                    <a:pt x="1340" y="174"/>
                    <a:pt x="1187" y="0"/>
                    <a:pt x="9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9"/>
            <p:cNvSpPr/>
            <p:nvPr/>
          </p:nvSpPr>
          <p:spPr>
            <a:xfrm>
              <a:off x="3436475" y="2518375"/>
              <a:ext cx="33525" cy="43200"/>
            </a:xfrm>
            <a:custGeom>
              <a:rect b="b" l="l" r="r" t="t"/>
              <a:pathLst>
                <a:path extrusionOk="0" h="1728" w="1341">
                  <a:moveTo>
                    <a:pt x="971" y="0"/>
                  </a:moveTo>
                  <a:cubicBezTo>
                    <a:pt x="880" y="0"/>
                    <a:pt x="778" y="30"/>
                    <a:pt x="671" y="92"/>
                  </a:cubicBezTo>
                  <a:cubicBezTo>
                    <a:pt x="300" y="306"/>
                    <a:pt x="1" y="823"/>
                    <a:pt x="1" y="1252"/>
                  </a:cubicBezTo>
                  <a:cubicBezTo>
                    <a:pt x="1" y="1552"/>
                    <a:pt x="151" y="1727"/>
                    <a:pt x="371" y="1727"/>
                  </a:cubicBezTo>
                  <a:cubicBezTo>
                    <a:pt x="461" y="1727"/>
                    <a:pt x="563" y="1698"/>
                    <a:pt x="671" y="1635"/>
                  </a:cubicBezTo>
                  <a:cubicBezTo>
                    <a:pt x="1041" y="1425"/>
                    <a:pt x="1341" y="905"/>
                    <a:pt x="1341" y="476"/>
                  </a:cubicBezTo>
                  <a:cubicBezTo>
                    <a:pt x="1341" y="175"/>
                    <a:pt x="1190" y="0"/>
                    <a:pt x="9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9"/>
            <p:cNvSpPr/>
            <p:nvPr/>
          </p:nvSpPr>
          <p:spPr>
            <a:xfrm>
              <a:off x="2198525" y="3326075"/>
              <a:ext cx="28750" cy="36075"/>
            </a:xfrm>
            <a:custGeom>
              <a:rect b="b" l="l" r="r" t="t"/>
              <a:pathLst>
                <a:path extrusionOk="0" h="1443" w="1150">
                  <a:moveTo>
                    <a:pt x="544" y="0"/>
                  </a:moveTo>
                  <a:cubicBezTo>
                    <a:pt x="521" y="0"/>
                    <a:pt x="497" y="24"/>
                    <a:pt x="477" y="62"/>
                  </a:cubicBezTo>
                  <a:lnTo>
                    <a:pt x="25" y="932"/>
                  </a:lnTo>
                  <a:lnTo>
                    <a:pt x="25" y="936"/>
                  </a:lnTo>
                  <a:cubicBezTo>
                    <a:pt x="17" y="945"/>
                    <a:pt x="14" y="956"/>
                    <a:pt x="11" y="966"/>
                  </a:cubicBezTo>
                  <a:cubicBezTo>
                    <a:pt x="11" y="970"/>
                    <a:pt x="8" y="973"/>
                    <a:pt x="8" y="976"/>
                  </a:cubicBezTo>
                  <a:cubicBezTo>
                    <a:pt x="4" y="993"/>
                    <a:pt x="0" y="1007"/>
                    <a:pt x="0" y="1024"/>
                  </a:cubicBezTo>
                  <a:cubicBezTo>
                    <a:pt x="0" y="1038"/>
                    <a:pt x="4" y="1051"/>
                    <a:pt x="8" y="1061"/>
                  </a:cubicBezTo>
                  <a:cubicBezTo>
                    <a:pt x="8" y="1064"/>
                    <a:pt x="11" y="1064"/>
                    <a:pt x="11" y="1068"/>
                  </a:cubicBezTo>
                  <a:cubicBezTo>
                    <a:pt x="14" y="1075"/>
                    <a:pt x="17" y="1082"/>
                    <a:pt x="25" y="1085"/>
                  </a:cubicBezTo>
                  <a:lnTo>
                    <a:pt x="25" y="1088"/>
                  </a:lnTo>
                  <a:lnTo>
                    <a:pt x="477" y="1435"/>
                  </a:lnTo>
                  <a:cubicBezTo>
                    <a:pt x="483" y="1439"/>
                    <a:pt x="490" y="1442"/>
                    <a:pt x="497" y="1442"/>
                  </a:cubicBezTo>
                  <a:cubicBezTo>
                    <a:pt x="504" y="1442"/>
                    <a:pt x="514" y="1439"/>
                    <a:pt x="521" y="1435"/>
                  </a:cubicBezTo>
                  <a:cubicBezTo>
                    <a:pt x="541" y="1425"/>
                    <a:pt x="558" y="1401"/>
                    <a:pt x="571" y="1370"/>
                  </a:cubicBezTo>
                  <a:cubicBezTo>
                    <a:pt x="596" y="1313"/>
                    <a:pt x="592" y="1251"/>
                    <a:pt x="565" y="1228"/>
                  </a:cubicBezTo>
                  <a:lnTo>
                    <a:pt x="249" y="983"/>
                  </a:lnTo>
                  <a:lnTo>
                    <a:pt x="1081" y="501"/>
                  </a:lnTo>
                  <a:cubicBezTo>
                    <a:pt x="1119" y="480"/>
                    <a:pt x="1150" y="415"/>
                    <a:pt x="1150" y="361"/>
                  </a:cubicBezTo>
                  <a:cubicBezTo>
                    <a:pt x="1150" y="317"/>
                    <a:pt x="1130" y="289"/>
                    <a:pt x="1106" y="289"/>
                  </a:cubicBezTo>
                  <a:cubicBezTo>
                    <a:pt x="1099" y="289"/>
                    <a:pt x="1089" y="289"/>
                    <a:pt x="1081" y="297"/>
                  </a:cubicBezTo>
                  <a:lnTo>
                    <a:pt x="249" y="776"/>
                  </a:lnTo>
                  <a:lnTo>
                    <a:pt x="565" y="164"/>
                  </a:lnTo>
                  <a:cubicBezTo>
                    <a:pt x="592" y="113"/>
                    <a:pt x="596" y="45"/>
                    <a:pt x="571" y="14"/>
                  </a:cubicBezTo>
                  <a:cubicBezTo>
                    <a:pt x="565" y="7"/>
                    <a:pt x="555" y="0"/>
                    <a:pt x="544"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9"/>
            <p:cNvSpPr/>
            <p:nvPr/>
          </p:nvSpPr>
          <p:spPr>
            <a:xfrm>
              <a:off x="2241275" y="3299900"/>
              <a:ext cx="28775" cy="35975"/>
            </a:xfrm>
            <a:custGeom>
              <a:rect b="b" l="l" r="r" t="t"/>
              <a:pathLst>
                <a:path extrusionOk="0" h="1439" w="1151">
                  <a:moveTo>
                    <a:pt x="653" y="1"/>
                  </a:moveTo>
                  <a:cubicBezTo>
                    <a:pt x="630" y="1"/>
                    <a:pt x="599" y="28"/>
                    <a:pt x="579" y="72"/>
                  </a:cubicBezTo>
                  <a:cubicBezTo>
                    <a:pt x="555" y="126"/>
                    <a:pt x="559" y="191"/>
                    <a:pt x="586" y="214"/>
                  </a:cubicBezTo>
                  <a:lnTo>
                    <a:pt x="905" y="456"/>
                  </a:lnTo>
                  <a:lnTo>
                    <a:pt x="69" y="939"/>
                  </a:lnTo>
                  <a:cubicBezTo>
                    <a:pt x="31" y="963"/>
                    <a:pt x="0" y="1024"/>
                    <a:pt x="0" y="1082"/>
                  </a:cubicBezTo>
                  <a:cubicBezTo>
                    <a:pt x="0" y="1126"/>
                    <a:pt x="21" y="1153"/>
                    <a:pt x="45" y="1153"/>
                  </a:cubicBezTo>
                  <a:cubicBezTo>
                    <a:pt x="52" y="1153"/>
                    <a:pt x="62" y="1149"/>
                    <a:pt x="69" y="1146"/>
                  </a:cubicBezTo>
                  <a:lnTo>
                    <a:pt x="905" y="663"/>
                  </a:lnTo>
                  <a:lnTo>
                    <a:pt x="586" y="1275"/>
                  </a:lnTo>
                  <a:cubicBezTo>
                    <a:pt x="559" y="1330"/>
                    <a:pt x="555" y="1398"/>
                    <a:pt x="579" y="1425"/>
                  </a:cubicBezTo>
                  <a:cubicBezTo>
                    <a:pt x="586" y="1435"/>
                    <a:pt x="595" y="1438"/>
                    <a:pt x="606" y="1438"/>
                  </a:cubicBezTo>
                  <a:cubicBezTo>
                    <a:pt x="612" y="1438"/>
                    <a:pt x="623" y="1438"/>
                    <a:pt x="630" y="1432"/>
                  </a:cubicBezTo>
                  <a:cubicBezTo>
                    <a:pt x="647" y="1421"/>
                    <a:pt x="661" y="1405"/>
                    <a:pt x="674" y="1380"/>
                  </a:cubicBezTo>
                  <a:lnTo>
                    <a:pt x="1126" y="511"/>
                  </a:lnTo>
                  <a:lnTo>
                    <a:pt x="1130" y="507"/>
                  </a:lnTo>
                  <a:cubicBezTo>
                    <a:pt x="1133" y="497"/>
                    <a:pt x="1136" y="487"/>
                    <a:pt x="1140" y="473"/>
                  </a:cubicBezTo>
                  <a:cubicBezTo>
                    <a:pt x="1143" y="470"/>
                    <a:pt x="1143" y="467"/>
                    <a:pt x="1143" y="462"/>
                  </a:cubicBezTo>
                  <a:cubicBezTo>
                    <a:pt x="1146" y="449"/>
                    <a:pt x="1150" y="432"/>
                    <a:pt x="1150" y="418"/>
                  </a:cubicBezTo>
                  <a:cubicBezTo>
                    <a:pt x="1150" y="405"/>
                    <a:pt x="1146" y="391"/>
                    <a:pt x="1143" y="381"/>
                  </a:cubicBezTo>
                  <a:cubicBezTo>
                    <a:pt x="1143" y="378"/>
                    <a:pt x="1143" y="378"/>
                    <a:pt x="1140" y="374"/>
                  </a:cubicBezTo>
                  <a:cubicBezTo>
                    <a:pt x="1136" y="368"/>
                    <a:pt x="1133" y="360"/>
                    <a:pt x="1130" y="357"/>
                  </a:cubicBezTo>
                  <a:lnTo>
                    <a:pt x="1126" y="354"/>
                  </a:lnTo>
                  <a:lnTo>
                    <a:pt x="674" y="7"/>
                  </a:lnTo>
                  <a:cubicBezTo>
                    <a:pt x="667" y="1"/>
                    <a:pt x="661" y="1"/>
                    <a:pt x="653"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9"/>
            <p:cNvSpPr/>
            <p:nvPr/>
          </p:nvSpPr>
          <p:spPr>
            <a:xfrm>
              <a:off x="2286850" y="3262400"/>
              <a:ext cx="25925" cy="51625"/>
            </a:xfrm>
            <a:custGeom>
              <a:rect b="b" l="l" r="r" t="t"/>
              <a:pathLst>
                <a:path extrusionOk="0" h="2065" w="1037">
                  <a:moveTo>
                    <a:pt x="959" y="1"/>
                  </a:moveTo>
                  <a:cubicBezTo>
                    <a:pt x="945" y="1"/>
                    <a:pt x="925" y="18"/>
                    <a:pt x="914" y="45"/>
                  </a:cubicBezTo>
                  <a:lnTo>
                    <a:pt x="799" y="327"/>
                  </a:lnTo>
                  <a:cubicBezTo>
                    <a:pt x="789" y="324"/>
                    <a:pt x="779" y="324"/>
                    <a:pt x="768" y="324"/>
                  </a:cubicBezTo>
                  <a:cubicBezTo>
                    <a:pt x="581" y="324"/>
                    <a:pt x="360" y="511"/>
                    <a:pt x="208" y="834"/>
                  </a:cubicBezTo>
                  <a:cubicBezTo>
                    <a:pt x="0" y="1269"/>
                    <a:pt x="0" y="1789"/>
                    <a:pt x="208" y="1987"/>
                  </a:cubicBezTo>
                  <a:cubicBezTo>
                    <a:pt x="261" y="2041"/>
                    <a:pt x="327" y="2064"/>
                    <a:pt x="398" y="2064"/>
                  </a:cubicBezTo>
                  <a:cubicBezTo>
                    <a:pt x="456" y="2064"/>
                    <a:pt x="520" y="2048"/>
                    <a:pt x="585" y="2011"/>
                  </a:cubicBezTo>
                  <a:cubicBezTo>
                    <a:pt x="718" y="1932"/>
                    <a:pt x="853" y="1772"/>
                    <a:pt x="959" y="1554"/>
                  </a:cubicBezTo>
                  <a:cubicBezTo>
                    <a:pt x="986" y="1501"/>
                    <a:pt x="986" y="1432"/>
                    <a:pt x="959" y="1408"/>
                  </a:cubicBezTo>
                  <a:cubicBezTo>
                    <a:pt x="952" y="1402"/>
                    <a:pt x="942" y="1399"/>
                    <a:pt x="935" y="1399"/>
                  </a:cubicBezTo>
                  <a:cubicBezTo>
                    <a:pt x="911" y="1399"/>
                    <a:pt x="884" y="1422"/>
                    <a:pt x="864" y="1463"/>
                  </a:cubicBezTo>
                  <a:cubicBezTo>
                    <a:pt x="751" y="1701"/>
                    <a:pt x="585" y="1844"/>
                    <a:pt x="442" y="1844"/>
                  </a:cubicBezTo>
                  <a:cubicBezTo>
                    <a:pt x="391" y="1844"/>
                    <a:pt x="343" y="1827"/>
                    <a:pt x="302" y="1786"/>
                  </a:cubicBezTo>
                  <a:cubicBezTo>
                    <a:pt x="150" y="1636"/>
                    <a:pt x="150" y="1253"/>
                    <a:pt x="302" y="926"/>
                  </a:cubicBezTo>
                  <a:cubicBezTo>
                    <a:pt x="412" y="691"/>
                    <a:pt x="571" y="555"/>
                    <a:pt x="710" y="545"/>
                  </a:cubicBezTo>
                  <a:lnTo>
                    <a:pt x="710" y="545"/>
                  </a:lnTo>
                  <a:lnTo>
                    <a:pt x="622" y="756"/>
                  </a:lnTo>
                  <a:cubicBezTo>
                    <a:pt x="605" y="804"/>
                    <a:pt x="616" y="845"/>
                    <a:pt x="639" y="845"/>
                  </a:cubicBezTo>
                  <a:cubicBezTo>
                    <a:pt x="646" y="845"/>
                    <a:pt x="649" y="845"/>
                    <a:pt x="656" y="840"/>
                  </a:cubicBezTo>
                  <a:lnTo>
                    <a:pt x="996" y="616"/>
                  </a:lnTo>
                  <a:cubicBezTo>
                    <a:pt x="1020" y="603"/>
                    <a:pt x="1037" y="559"/>
                    <a:pt x="1033" y="525"/>
                  </a:cubicBezTo>
                  <a:lnTo>
                    <a:pt x="986" y="35"/>
                  </a:lnTo>
                  <a:cubicBezTo>
                    <a:pt x="983" y="11"/>
                    <a:pt x="972" y="1"/>
                    <a:pt x="959"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9"/>
            <p:cNvSpPr/>
            <p:nvPr/>
          </p:nvSpPr>
          <p:spPr>
            <a:xfrm>
              <a:off x="2520750" y="3068025"/>
              <a:ext cx="23550" cy="46700"/>
            </a:xfrm>
            <a:custGeom>
              <a:rect b="b" l="l" r="r" t="t"/>
              <a:pathLst>
                <a:path extrusionOk="0" h="1868" w="942">
                  <a:moveTo>
                    <a:pt x="871" y="1"/>
                  </a:moveTo>
                  <a:cubicBezTo>
                    <a:pt x="840" y="1"/>
                    <a:pt x="803" y="35"/>
                    <a:pt x="775" y="89"/>
                  </a:cubicBezTo>
                  <a:lnTo>
                    <a:pt x="469" y="735"/>
                  </a:lnTo>
                  <a:lnTo>
                    <a:pt x="166" y="440"/>
                  </a:lnTo>
                  <a:cubicBezTo>
                    <a:pt x="157" y="432"/>
                    <a:pt x="146" y="426"/>
                    <a:pt x="133" y="426"/>
                  </a:cubicBezTo>
                  <a:cubicBezTo>
                    <a:pt x="102" y="426"/>
                    <a:pt x="61" y="460"/>
                    <a:pt x="34" y="517"/>
                  </a:cubicBezTo>
                  <a:cubicBezTo>
                    <a:pt x="0" y="592"/>
                    <a:pt x="0" y="680"/>
                    <a:pt x="34" y="718"/>
                  </a:cubicBezTo>
                  <a:lnTo>
                    <a:pt x="340" y="1011"/>
                  </a:lnTo>
                  <a:lnTo>
                    <a:pt x="34" y="1653"/>
                  </a:lnTo>
                  <a:cubicBezTo>
                    <a:pt x="0" y="1731"/>
                    <a:pt x="0" y="1819"/>
                    <a:pt x="34" y="1854"/>
                  </a:cubicBezTo>
                  <a:cubicBezTo>
                    <a:pt x="44" y="1863"/>
                    <a:pt x="58" y="1868"/>
                    <a:pt x="69" y="1868"/>
                  </a:cubicBezTo>
                  <a:cubicBezTo>
                    <a:pt x="78" y="1868"/>
                    <a:pt x="89" y="1863"/>
                    <a:pt x="102" y="1857"/>
                  </a:cubicBezTo>
                  <a:cubicBezTo>
                    <a:pt x="126" y="1843"/>
                    <a:pt x="150" y="1816"/>
                    <a:pt x="166" y="1779"/>
                  </a:cubicBezTo>
                  <a:lnTo>
                    <a:pt x="469" y="1136"/>
                  </a:lnTo>
                  <a:lnTo>
                    <a:pt x="775" y="1429"/>
                  </a:lnTo>
                  <a:cubicBezTo>
                    <a:pt x="786" y="1435"/>
                    <a:pt x="796" y="1442"/>
                    <a:pt x="806" y="1442"/>
                  </a:cubicBezTo>
                  <a:cubicBezTo>
                    <a:pt x="816" y="1442"/>
                    <a:pt x="830" y="1439"/>
                    <a:pt x="840" y="1432"/>
                  </a:cubicBezTo>
                  <a:cubicBezTo>
                    <a:pt x="864" y="1419"/>
                    <a:pt x="888" y="1391"/>
                    <a:pt x="905" y="1353"/>
                  </a:cubicBezTo>
                  <a:cubicBezTo>
                    <a:pt x="942" y="1276"/>
                    <a:pt x="942" y="1187"/>
                    <a:pt x="905" y="1154"/>
                  </a:cubicBezTo>
                  <a:lnTo>
                    <a:pt x="602" y="857"/>
                  </a:lnTo>
                  <a:lnTo>
                    <a:pt x="905" y="215"/>
                  </a:lnTo>
                  <a:cubicBezTo>
                    <a:pt x="942" y="140"/>
                    <a:pt x="942" y="48"/>
                    <a:pt x="905" y="15"/>
                  </a:cubicBezTo>
                  <a:cubicBezTo>
                    <a:pt x="894" y="4"/>
                    <a:pt x="885" y="1"/>
                    <a:pt x="871"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9"/>
            <p:cNvSpPr/>
            <p:nvPr/>
          </p:nvSpPr>
          <p:spPr>
            <a:xfrm>
              <a:off x="2339100" y="2541450"/>
              <a:ext cx="1222175" cy="751125"/>
            </a:xfrm>
            <a:custGeom>
              <a:rect b="b" l="l" r="r" t="t"/>
              <a:pathLst>
                <a:path extrusionOk="0" h="30045" w="48887">
                  <a:moveTo>
                    <a:pt x="48591" y="1"/>
                  </a:moveTo>
                  <a:cubicBezTo>
                    <a:pt x="48519" y="1"/>
                    <a:pt x="48438" y="24"/>
                    <a:pt x="48352" y="73"/>
                  </a:cubicBezTo>
                  <a:lnTo>
                    <a:pt x="534" y="27670"/>
                  </a:lnTo>
                  <a:cubicBezTo>
                    <a:pt x="239" y="27839"/>
                    <a:pt x="1" y="28251"/>
                    <a:pt x="1" y="28591"/>
                  </a:cubicBezTo>
                  <a:lnTo>
                    <a:pt x="1" y="29665"/>
                  </a:lnTo>
                  <a:cubicBezTo>
                    <a:pt x="1" y="29906"/>
                    <a:pt x="120" y="30044"/>
                    <a:pt x="295" y="30044"/>
                  </a:cubicBezTo>
                  <a:cubicBezTo>
                    <a:pt x="367" y="30044"/>
                    <a:pt x="448" y="30021"/>
                    <a:pt x="534" y="29971"/>
                  </a:cubicBezTo>
                  <a:lnTo>
                    <a:pt x="48352" y="2378"/>
                  </a:lnTo>
                  <a:cubicBezTo>
                    <a:pt x="48649" y="2209"/>
                    <a:pt x="48887" y="1797"/>
                    <a:pt x="48887" y="1457"/>
                  </a:cubicBezTo>
                  <a:lnTo>
                    <a:pt x="48887" y="382"/>
                  </a:lnTo>
                  <a:cubicBezTo>
                    <a:pt x="48887" y="141"/>
                    <a:pt x="48767" y="1"/>
                    <a:pt x="4859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9"/>
            <p:cNvSpPr/>
            <p:nvPr/>
          </p:nvSpPr>
          <p:spPr>
            <a:xfrm>
              <a:off x="3523600" y="2556875"/>
              <a:ext cx="30625" cy="43975"/>
            </a:xfrm>
            <a:custGeom>
              <a:rect b="b" l="l" r="r" t="t"/>
              <a:pathLst>
                <a:path extrusionOk="0" h="1759" w="1225">
                  <a:moveTo>
                    <a:pt x="633" y="10"/>
                  </a:moveTo>
                  <a:cubicBezTo>
                    <a:pt x="643" y="10"/>
                    <a:pt x="653" y="18"/>
                    <a:pt x="660" y="27"/>
                  </a:cubicBezTo>
                  <a:lnTo>
                    <a:pt x="799" y="324"/>
                  </a:lnTo>
                  <a:cubicBezTo>
                    <a:pt x="806" y="340"/>
                    <a:pt x="817" y="348"/>
                    <a:pt x="831" y="348"/>
                  </a:cubicBezTo>
                  <a:cubicBezTo>
                    <a:pt x="837" y="348"/>
                    <a:pt x="843" y="347"/>
                    <a:pt x="850" y="344"/>
                  </a:cubicBezTo>
                  <a:lnTo>
                    <a:pt x="1163" y="225"/>
                  </a:lnTo>
                  <a:cubicBezTo>
                    <a:pt x="1168" y="224"/>
                    <a:pt x="1173" y="223"/>
                    <a:pt x="1177" y="223"/>
                  </a:cubicBezTo>
                  <a:cubicBezTo>
                    <a:pt x="1184" y="223"/>
                    <a:pt x="1191" y="225"/>
                    <a:pt x="1197" y="231"/>
                  </a:cubicBezTo>
                  <a:cubicBezTo>
                    <a:pt x="1211" y="249"/>
                    <a:pt x="1214" y="293"/>
                    <a:pt x="1190" y="337"/>
                  </a:cubicBezTo>
                  <a:lnTo>
                    <a:pt x="963" y="762"/>
                  </a:lnTo>
                  <a:cubicBezTo>
                    <a:pt x="949" y="789"/>
                    <a:pt x="942" y="820"/>
                    <a:pt x="946" y="843"/>
                  </a:cubicBezTo>
                  <a:lnTo>
                    <a:pt x="1000" y="1228"/>
                  </a:lnTo>
                  <a:cubicBezTo>
                    <a:pt x="1003" y="1268"/>
                    <a:pt x="983" y="1316"/>
                    <a:pt x="959" y="1339"/>
                  </a:cubicBezTo>
                  <a:cubicBezTo>
                    <a:pt x="946" y="1353"/>
                    <a:pt x="932" y="1360"/>
                    <a:pt x="919" y="1360"/>
                  </a:cubicBezTo>
                  <a:lnTo>
                    <a:pt x="640" y="1323"/>
                  </a:lnTo>
                  <a:cubicBezTo>
                    <a:pt x="619" y="1323"/>
                    <a:pt x="595" y="1336"/>
                    <a:pt x="578" y="1360"/>
                  </a:cubicBezTo>
                  <a:lnTo>
                    <a:pt x="296" y="1717"/>
                  </a:lnTo>
                  <a:cubicBezTo>
                    <a:pt x="282" y="1736"/>
                    <a:pt x="265" y="1746"/>
                    <a:pt x="250" y="1746"/>
                  </a:cubicBezTo>
                  <a:cubicBezTo>
                    <a:pt x="246" y="1746"/>
                    <a:pt x="242" y="1746"/>
                    <a:pt x="238" y="1744"/>
                  </a:cubicBezTo>
                  <a:cubicBezTo>
                    <a:pt x="225" y="1738"/>
                    <a:pt x="214" y="1714"/>
                    <a:pt x="218" y="1686"/>
                  </a:cubicBezTo>
                  <a:lnTo>
                    <a:pt x="272" y="1242"/>
                  </a:lnTo>
                  <a:cubicBezTo>
                    <a:pt x="276" y="1211"/>
                    <a:pt x="269" y="1184"/>
                    <a:pt x="252" y="1173"/>
                  </a:cubicBezTo>
                  <a:lnTo>
                    <a:pt x="28" y="1010"/>
                  </a:lnTo>
                  <a:cubicBezTo>
                    <a:pt x="18" y="1003"/>
                    <a:pt x="10" y="989"/>
                    <a:pt x="10" y="969"/>
                  </a:cubicBezTo>
                  <a:cubicBezTo>
                    <a:pt x="10" y="931"/>
                    <a:pt x="31" y="884"/>
                    <a:pt x="62" y="860"/>
                  </a:cubicBezTo>
                  <a:lnTo>
                    <a:pt x="374" y="622"/>
                  </a:lnTo>
                  <a:cubicBezTo>
                    <a:pt x="395" y="605"/>
                    <a:pt x="412" y="578"/>
                    <a:pt x="418" y="548"/>
                  </a:cubicBezTo>
                  <a:lnTo>
                    <a:pt x="561" y="89"/>
                  </a:lnTo>
                  <a:cubicBezTo>
                    <a:pt x="575" y="41"/>
                    <a:pt x="609" y="10"/>
                    <a:pt x="633" y="10"/>
                  </a:cubicBezTo>
                  <a:close/>
                  <a:moveTo>
                    <a:pt x="630" y="0"/>
                  </a:moveTo>
                  <a:cubicBezTo>
                    <a:pt x="599" y="4"/>
                    <a:pt x="564" y="38"/>
                    <a:pt x="551" y="89"/>
                  </a:cubicBezTo>
                  <a:lnTo>
                    <a:pt x="412" y="544"/>
                  </a:lnTo>
                  <a:cubicBezTo>
                    <a:pt x="401" y="572"/>
                    <a:pt x="385" y="599"/>
                    <a:pt x="368" y="612"/>
                  </a:cubicBezTo>
                  <a:lnTo>
                    <a:pt x="54" y="854"/>
                  </a:lnTo>
                  <a:cubicBezTo>
                    <a:pt x="18" y="881"/>
                    <a:pt x="1" y="931"/>
                    <a:pt x="1" y="969"/>
                  </a:cubicBezTo>
                  <a:cubicBezTo>
                    <a:pt x="1" y="993"/>
                    <a:pt x="7" y="1010"/>
                    <a:pt x="21" y="1020"/>
                  </a:cubicBezTo>
                  <a:lnTo>
                    <a:pt x="249" y="1184"/>
                  </a:lnTo>
                  <a:cubicBezTo>
                    <a:pt x="258" y="1190"/>
                    <a:pt x="266" y="1211"/>
                    <a:pt x="263" y="1237"/>
                  </a:cubicBezTo>
                  <a:lnTo>
                    <a:pt x="208" y="1683"/>
                  </a:lnTo>
                  <a:cubicBezTo>
                    <a:pt x="205" y="1721"/>
                    <a:pt x="214" y="1744"/>
                    <a:pt x="235" y="1755"/>
                  </a:cubicBezTo>
                  <a:cubicBezTo>
                    <a:pt x="238" y="1755"/>
                    <a:pt x="245" y="1758"/>
                    <a:pt x="249" y="1758"/>
                  </a:cubicBezTo>
                  <a:cubicBezTo>
                    <a:pt x="269" y="1758"/>
                    <a:pt x="289" y="1744"/>
                    <a:pt x="307" y="1721"/>
                  </a:cubicBezTo>
                  <a:lnTo>
                    <a:pt x="585" y="1364"/>
                  </a:lnTo>
                  <a:cubicBezTo>
                    <a:pt x="602" y="1344"/>
                    <a:pt x="622" y="1333"/>
                    <a:pt x="636" y="1333"/>
                  </a:cubicBezTo>
                  <a:lnTo>
                    <a:pt x="915" y="1370"/>
                  </a:lnTo>
                  <a:cubicBezTo>
                    <a:pt x="932" y="1370"/>
                    <a:pt x="949" y="1364"/>
                    <a:pt x="966" y="1347"/>
                  </a:cubicBezTo>
                  <a:cubicBezTo>
                    <a:pt x="993" y="1319"/>
                    <a:pt x="1017" y="1272"/>
                    <a:pt x="1010" y="1228"/>
                  </a:cubicBezTo>
                  <a:lnTo>
                    <a:pt x="956" y="843"/>
                  </a:lnTo>
                  <a:cubicBezTo>
                    <a:pt x="952" y="820"/>
                    <a:pt x="959" y="793"/>
                    <a:pt x="972" y="765"/>
                  </a:cubicBezTo>
                  <a:lnTo>
                    <a:pt x="1201" y="340"/>
                  </a:lnTo>
                  <a:cubicBezTo>
                    <a:pt x="1221" y="296"/>
                    <a:pt x="1225" y="249"/>
                    <a:pt x="1204" y="225"/>
                  </a:cubicBezTo>
                  <a:cubicBezTo>
                    <a:pt x="1197" y="216"/>
                    <a:pt x="1187" y="211"/>
                    <a:pt x="1176" y="211"/>
                  </a:cubicBezTo>
                  <a:cubicBezTo>
                    <a:pt x="1171" y="211"/>
                    <a:pt x="1165" y="212"/>
                    <a:pt x="1160" y="214"/>
                  </a:cubicBezTo>
                  <a:lnTo>
                    <a:pt x="847" y="337"/>
                  </a:lnTo>
                  <a:cubicBezTo>
                    <a:pt x="842" y="339"/>
                    <a:pt x="838" y="339"/>
                    <a:pt x="834" y="339"/>
                  </a:cubicBezTo>
                  <a:cubicBezTo>
                    <a:pt x="823" y="339"/>
                    <a:pt x="814" y="332"/>
                    <a:pt x="806" y="320"/>
                  </a:cubicBezTo>
                  <a:lnTo>
                    <a:pt x="666" y="24"/>
                  </a:lnTo>
                  <a:cubicBezTo>
                    <a:pt x="660" y="7"/>
                    <a:pt x="646" y="0"/>
                    <a:pt x="63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9"/>
            <p:cNvSpPr/>
            <p:nvPr/>
          </p:nvSpPr>
          <p:spPr>
            <a:xfrm>
              <a:off x="3571625" y="2509175"/>
              <a:ext cx="47950" cy="30900"/>
            </a:xfrm>
            <a:custGeom>
              <a:rect b="b" l="l" r="r" t="t"/>
              <a:pathLst>
                <a:path extrusionOk="0" h="1236" w="1918">
                  <a:moveTo>
                    <a:pt x="1707" y="1"/>
                  </a:moveTo>
                  <a:cubicBezTo>
                    <a:pt x="1676" y="1"/>
                    <a:pt x="1646" y="11"/>
                    <a:pt x="1615" y="24"/>
                  </a:cubicBezTo>
                  <a:lnTo>
                    <a:pt x="120" y="892"/>
                  </a:lnTo>
                  <a:cubicBezTo>
                    <a:pt x="31" y="942"/>
                    <a:pt x="0" y="1055"/>
                    <a:pt x="51" y="1143"/>
                  </a:cubicBezTo>
                  <a:cubicBezTo>
                    <a:pt x="85" y="1201"/>
                    <a:pt x="146" y="1235"/>
                    <a:pt x="211" y="1235"/>
                  </a:cubicBezTo>
                  <a:cubicBezTo>
                    <a:pt x="242" y="1235"/>
                    <a:pt x="275" y="1225"/>
                    <a:pt x="303" y="1208"/>
                  </a:cubicBezTo>
                  <a:lnTo>
                    <a:pt x="1799" y="344"/>
                  </a:lnTo>
                  <a:cubicBezTo>
                    <a:pt x="1887" y="294"/>
                    <a:pt x="1918" y="181"/>
                    <a:pt x="1866" y="93"/>
                  </a:cubicBezTo>
                  <a:cubicBezTo>
                    <a:pt x="1833" y="35"/>
                    <a:pt x="1772" y="1"/>
                    <a:pt x="1707"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9"/>
            <p:cNvSpPr/>
            <p:nvPr/>
          </p:nvSpPr>
          <p:spPr>
            <a:xfrm>
              <a:off x="3571625" y="2530775"/>
              <a:ext cx="47950" cy="30875"/>
            </a:xfrm>
            <a:custGeom>
              <a:rect b="b" l="l" r="r" t="t"/>
              <a:pathLst>
                <a:path extrusionOk="0" h="1235" w="1918">
                  <a:moveTo>
                    <a:pt x="1707" y="1"/>
                  </a:moveTo>
                  <a:cubicBezTo>
                    <a:pt x="1676" y="1"/>
                    <a:pt x="1646" y="11"/>
                    <a:pt x="1615" y="28"/>
                  </a:cubicBezTo>
                  <a:lnTo>
                    <a:pt x="120" y="891"/>
                  </a:lnTo>
                  <a:cubicBezTo>
                    <a:pt x="31" y="942"/>
                    <a:pt x="0" y="1054"/>
                    <a:pt x="51" y="1143"/>
                  </a:cubicBezTo>
                  <a:cubicBezTo>
                    <a:pt x="85" y="1200"/>
                    <a:pt x="146" y="1235"/>
                    <a:pt x="211" y="1235"/>
                  </a:cubicBezTo>
                  <a:cubicBezTo>
                    <a:pt x="242" y="1235"/>
                    <a:pt x="275" y="1228"/>
                    <a:pt x="303" y="1211"/>
                  </a:cubicBezTo>
                  <a:lnTo>
                    <a:pt x="1799" y="344"/>
                  </a:lnTo>
                  <a:cubicBezTo>
                    <a:pt x="1887" y="296"/>
                    <a:pt x="1918" y="180"/>
                    <a:pt x="1866" y="92"/>
                  </a:cubicBezTo>
                  <a:cubicBezTo>
                    <a:pt x="1833" y="34"/>
                    <a:pt x="1772" y="1"/>
                    <a:pt x="1707" y="1"/>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9"/>
            <p:cNvSpPr/>
            <p:nvPr/>
          </p:nvSpPr>
          <p:spPr>
            <a:xfrm>
              <a:off x="3571625" y="2552450"/>
              <a:ext cx="47950" cy="30775"/>
            </a:xfrm>
            <a:custGeom>
              <a:rect b="b" l="l" r="r" t="t"/>
              <a:pathLst>
                <a:path extrusionOk="0" h="1231" w="1918">
                  <a:moveTo>
                    <a:pt x="1707" y="0"/>
                  </a:moveTo>
                  <a:cubicBezTo>
                    <a:pt x="1676" y="0"/>
                    <a:pt x="1646" y="7"/>
                    <a:pt x="1615" y="24"/>
                  </a:cubicBezTo>
                  <a:lnTo>
                    <a:pt x="120" y="888"/>
                  </a:lnTo>
                  <a:cubicBezTo>
                    <a:pt x="31" y="939"/>
                    <a:pt x="0" y="1051"/>
                    <a:pt x="51" y="1139"/>
                  </a:cubicBezTo>
                  <a:cubicBezTo>
                    <a:pt x="85" y="1197"/>
                    <a:pt x="146" y="1231"/>
                    <a:pt x="211" y="1231"/>
                  </a:cubicBezTo>
                  <a:cubicBezTo>
                    <a:pt x="242" y="1231"/>
                    <a:pt x="275" y="1224"/>
                    <a:pt x="303" y="1207"/>
                  </a:cubicBezTo>
                  <a:lnTo>
                    <a:pt x="1799" y="344"/>
                  </a:lnTo>
                  <a:cubicBezTo>
                    <a:pt x="1887" y="293"/>
                    <a:pt x="1918" y="181"/>
                    <a:pt x="1866" y="93"/>
                  </a:cubicBezTo>
                  <a:cubicBezTo>
                    <a:pt x="1833" y="31"/>
                    <a:pt x="1772" y="0"/>
                    <a:pt x="1707" y="0"/>
                  </a:cubicBezTo>
                  <a:close/>
                </a:path>
              </a:pathLst>
            </a:custGeom>
            <a:solidFill>
              <a:srgbClr val="95A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9"/>
            <p:cNvSpPr/>
            <p:nvPr/>
          </p:nvSpPr>
          <p:spPr>
            <a:xfrm>
              <a:off x="2139625" y="3312825"/>
              <a:ext cx="25025" cy="100825"/>
            </a:xfrm>
            <a:custGeom>
              <a:rect b="b" l="l" r="r" t="t"/>
              <a:pathLst>
                <a:path extrusionOk="0" h="4033" w="1001">
                  <a:moveTo>
                    <a:pt x="1" y="0"/>
                  </a:moveTo>
                  <a:lnTo>
                    <a:pt x="1" y="3458"/>
                  </a:lnTo>
                  <a:lnTo>
                    <a:pt x="1000" y="4033"/>
                  </a:lnTo>
                  <a:lnTo>
                    <a:pt x="1000" y="575"/>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9"/>
            <p:cNvSpPr/>
            <p:nvPr/>
          </p:nvSpPr>
          <p:spPr>
            <a:xfrm>
              <a:off x="1566000" y="2051525"/>
              <a:ext cx="1471450" cy="930100"/>
            </a:xfrm>
            <a:custGeom>
              <a:rect b="b" l="l" r="r" t="t"/>
              <a:pathLst>
                <a:path extrusionOk="0" h="37204" w="58858">
                  <a:moveTo>
                    <a:pt x="58564" y="1"/>
                  </a:moveTo>
                  <a:cubicBezTo>
                    <a:pt x="58493" y="1"/>
                    <a:pt x="58412" y="24"/>
                    <a:pt x="58327" y="73"/>
                  </a:cubicBezTo>
                  <a:lnTo>
                    <a:pt x="531" y="33439"/>
                  </a:lnTo>
                  <a:cubicBezTo>
                    <a:pt x="238" y="33609"/>
                    <a:pt x="0" y="34021"/>
                    <a:pt x="0" y="34361"/>
                  </a:cubicBezTo>
                  <a:lnTo>
                    <a:pt x="0" y="37203"/>
                  </a:lnTo>
                  <a:lnTo>
                    <a:pt x="1466" y="36356"/>
                  </a:lnTo>
                  <a:cubicBezTo>
                    <a:pt x="1758" y="36187"/>
                    <a:pt x="1996" y="35776"/>
                    <a:pt x="1996" y="35435"/>
                  </a:cubicBezTo>
                  <a:lnTo>
                    <a:pt x="1996" y="34361"/>
                  </a:lnTo>
                  <a:cubicBezTo>
                    <a:pt x="1996" y="34021"/>
                    <a:pt x="2234" y="33609"/>
                    <a:pt x="2530" y="33439"/>
                  </a:cubicBezTo>
                  <a:lnTo>
                    <a:pt x="15432" y="25991"/>
                  </a:lnTo>
                  <a:cubicBezTo>
                    <a:pt x="15518" y="25941"/>
                    <a:pt x="15598" y="25917"/>
                    <a:pt x="15670" y="25917"/>
                  </a:cubicBezTo>
                  <a:cubicBezTo>
                    <a:pt x="15843" y="25917"/>
                    <a:pt x="15963" y="26056"/>
                    <a:pt x="15963" y="26297"/>
                  </a:cubicBezTo>
                  <a:lnTo>
                    <a:pt x="15963" y="27374"/>
                  </a:lnTo>
                  <a:cubicBezTo>
                    <a:pt x="15963" y="27613"/>
                    <a:pt x="16082" y="27753"/>
                    <a:pt x="16257" y="27753"/>
                  </a:cubicBezTo>
                  <a:cubicBezTo>
                    <a:pt x="16328" y="27753"/>
                    <a:pt x="16408" y="27730"/>
                    <a:pt x="16493" y="27680"/>
                  </a:cubicBezTo>
                  <a:lnTo>
                    <a:pt x="58857" y="3222"/>
                  </a:lnTo>
                  <a:lnTo>
                    <a:pt x="58857" y="379"/>
                  </a:lnTo>
                  <a:cubicBezTo>
                    <a:pt x="58857" y="139"/>
                    <a:pt x="58738" y="1"/>
                    <a:pt x="585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9"/>
            <p:cNvSpPr/>
            <p:nvPr/>
          </p:nvSpPr>
          <p:spPr>
            <a:xfrm>
              <a:off x="1541000" y="3053575"/>
              <a:ext cx="35800" cy="1132975"/>
            </a:xfrm>
            <a:custGeom>
              <a:rect b="b" l="l" r="r" t="t"/>
              <a:pathLst>
                <a:path extrusionOk="0" h="45319" w="1432">
                  <a:moveTo>
                    <a:pt x="1432" y="45232"/>
                  </a:moveTo>
                  <a:lnTo>
                    <a:pt x="1432" y="45232"/>
                  </a:lnTo>
                  <a:cubicBezTo>
                    <a:pt x="1428" y="45233"/>
                    <a:pt x="1425" y="45234"/>
                    <a:pt x="1421" y="45236"/>
                  </a:cubicBezTo>
                  <a:lnTo>
                    <a:pt x="1421" y="45236"/>
                  </a:lnTo>
                  <a:cubicBezTo>
                    <a:pt x="1425" y="45235"/>
                    <a:pt x="1429" y="45233"/>
                    <a:pt x="1432" y="45232"/>
                  </a:cubicBezTo>
                  <a:close/>
                  <a:moveTo>
                    <a:pt x="1421" y="45236"/>
                  </a:moveTo>
                  <a:cubicBezTo>
                    <a:pt x="1417" y="45237"/>
                    <a:pt x="1412" y="45238"/>
                    <a:pt x="1408" y="45238"/>
                  </a:cubicBezTo>
                  <a:cubicBezTo>
                    <a:pt x="1404" y="45241"/>
                    <a:pt x="1400" y="45243"/>
                    <a:pt x="1396" y="45245"/>
                  </a:cubicBezTo>
                  <a:lnTo>
                    <a:pt x="1396" y="45245"/>
                  </a:lnTo>
                  <a:cubicBezTo>
                    <a:pt x="1405" y="45242"/>
                    <a:pt x="1413" y="45239"/>
                    <a:pt x="1421" y="45236"/>
                  </a:cubicBezTo>
                  <a:close/>
                  <a:moveTo>
                    <a:pt x="1" y="1"/>
                  </a:moveTo>
                  <a:lnTo>
                    <a:pt x="4" y="44304"/>
                  </a:lnTo>
                  <a:cubicBezTo>
                    <a:pt x="4" y="44643"/>
                    <a:pt x="225" y="45045"/>
                    <a:pt x="504" y="45205"/>
                  </a:cubicBezTo>
                  <a:cubicBezTo>
                    <a:pt x="633" y="45279"/>
                    <a:pt x="802" y="45319"/>
                    <a:pt x="976" y="45319"/>
                  </a:cubicBezTo>
                  <a:cubicBezTo>
                    <a:pt x="1022" y="45319"/>
                    <a:pt x="1069" y="45316"/>
                    <a:pt x="1116" y="45310"/>
                  </a:cubicBezTo>
                  <a:cubicBezTo>
                    <a:pt x="1143" y="45310"/>
                    <a:pt x="1170" y="45304"/>
                    <a:pt x="1194" y="45299"/>
                  </a:cubicBezTo>
                  <a:cubicBezTo>
                    <a:pt x="1215" y="45299"/>
                    <a:pt x="1231" y="45293"/>
                    <a:pt x="1245" y="45290"/>
                  </a:cubicBezTo>
                  <a:cubicBezTo>
                    <a:pt x="1272" y="45286"/>
                    <a:pt x="1296" y="45279"/>
                    <a:pt x="1320" y="45273"/>
                  </a:cubicBezTo>
                  <a:cubicBezTo>
                    <a:pt x="1333" y="45269"/>
                    <a:pt x="1347" y="45266"/>
                    <a:pt x="1358" y="45259"/>
                  </a:cubicBezTo>
                  <a:cubicBezTo>
                    <a:pt x="1370" y="45256"/>
                    <a:pt x="1383" y="45252"/>
                    <a:pt x="1396" y="45245"/>
                  </a:cubicBezTo>
                  <a:lnTo>
                    <a:pt x="1396" y="45245"/>
                  </a:lnTo>
                  <a:cubicBezTo>
                    <a:pt x="1391" y="45247"/>
                    <a:pt x="1386" y="45248"/>
                    <a:pt x="1381" y="45249"/>
                  </a:cubicBezTo>
                  <a:lnTo>
                    <a:pt x="1367" y="45249"/>
                  </a:lnTo>
                  <a:cubicBezTo>
                    <a:pt x="1344" y="45255"/>
                    <a:pt x="1320" y="45259"/>
                    <a:pt x="1296" y="45259"/>
                  </a:cubicBezTo>
                  <a:cubicBezTo>
                    <a:pt x="1123" y="45259"/>
                    <a:pt x="1000" y="45120"/>
                    <a:pt x="1000" y="44878"/>
                  </a:cubicBezTo>
                  <a:lnTo>
                    <a:pt x="1000" y="579"/>
                  </a:lnTo>
                  <a:lnTo>
                    <a:pt x="1"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9"/>
            <p:cNvSpPr/>
            <p:nvPr/>
          </p:nvSpPr>
          <p:spPr>
            <a:xfrm>
              <a:off x="1840350" y="3055800"/>
              <a:ext cx="28850" cy="184975"/>
            </a:xfrm>
            <a:custGeom>
              <a:rect b="b" l="l" r="r" t="t"/>
              <a:pathLst>
                <a:path extrusionOk="0" h="7399" w="1154">
                  <a:moveTo>
                    <a:pt x="157" y="0"/>
                  </a:moveTo>
                  <a:cubicBezTo>
                    <a:pt x="99" y="102"/>
                    <a:pt x="52" y="218"/>
                    <a:pt x="24" y="326"/>
                  </a:cubicBezTo>
                  <a:cubicBezTo>
                    <a:pt x="15" y="371"/>
                    <a:pt x="7" y="415"/>
                    <a:pt x="1" y="459"/>
                  </a:cubicBezTo>
                  <a:lnTo>
                    <a:pt x="1" y="524"/>
                  </a:lnTo>
                  <a:lnTo>
                    <a:pt x="1" y="6820"/>
                  </a:lnTo>
                  <a:lnTo>
                    <a:pt x="1000" y="7398"/>
                  </a:lnTo>
                  <a:lnTo>
                    <a:pt x="1000" y="1098"/>
                  </a:lnTo>
                  <a:cubicBezTo>
                    <a:pt x="1000" y="929"/>
                    <a:pt x="1058" y="741"/>
                    <a:pt x="1154" y="575"/>
                  </a:cubicBezTo>
                  <a:lnTo>
                    <a:pt x="1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gb1ba0800d0_1_0"/>
          <p:cNvSpPr txBox="1"/>
          <p:nvPr>
            <p:ph type="ctrTitle"/>
          </p:nvPr>
        </p:nvSpPr>
        <p:spPr>
          <a:xfrm>
            <a:off x="948600" y="366800"/>
            <a:ext cx="56220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chemeClr val="accent5"/>
                </a:solidFill>
              </a:rPr>
              <a:t>OBJECTIVE FUNCTION</a:t>
            </a:r>
            <a:endParaRPr>
              <a:solidFill>
                <a:schemeClr val="accent5"/>
              </a:solidFill>
            </a:endParaRPr>
          </a:p>
        </p:txBody>
      </p:sp>
      <p:grpSp>
        <p:nvGrpSpPr>
          <p:cNvPr id="1100" name="Google Shape;1100;gb1ba0800d0_1_0"/>
          <p:cNvGrpSpPr/>
          <p:nvPr/>
        </p:nvGrpSpPr>
        <p:grpSpPr>
          <a:xfrm flipH="1" rot="10800000">
            <a:off x="874332" y="1959791"/>
            <a:ext cx="486626" cy="126984"/>
            <a:chOff x="4173650" y="2515975"/>
            <a:chExt cx="216413" cy="56475"/>
          </a:xfrm>
        </p:grpSpPr>
        <p:sp>
          <p:nvSpPr>
            <p:cNvPr id="1101" name="Google Shape;1101;gb1ba0800d0_1_0"/>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b1ba0800d0_1_0"/>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3" name="Google Shape;1103;gb1ba0800d0_1_0"/>
          <p:cNvSpPr txBox="1"/>
          <p:nvPr/>
        </p:nvSpPr>
        <p:spPr>
          <a:xfrm>
            <a:off x="1418651" y="1812044"/>
            <a:ext cx="6446216" cy="3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Dosis"/>
                <a:ea typeface="Dosis"/>
                <a:cs typeface="Dosis"/>
                <a:sym typeface="Dosis"/>
              </a:rPr>
              <a:t>Loss Function (weighted sum of squared vol and dollar error plus L2)</a:t>
            </a:r>
            <a:endParaRPr b="1" i="0" sz="14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osis ExtraLight"/>
              <a:ea typeface="Dosis ExtraLight"/>
              <a:cs typeface="Dosis ExtraLight"/>
              <a:sym typeface="Dosis ExtraLight"/>
            </a:endParaRPr>
          </a:p>
        </p:txBody>
      </p:sp>
      <p:sp>
        <p:nvSpPr>
          <p:cNvPr id="1104" name="Google Shape;1104;gb1ba0800d0_1_0"/>
          <p:cNvSpPr/>
          <p:nvPr/>
        </p:nvSpPr>
        <p:spPr>
          <a:xfrm>
            <a:off x="1003396" y="2309630"/>
            <a:ext cx="5974800" cy="8952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